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16564153" r:id="rId2"/>
    <p:sldId id="16564172" r:id="rId3"/>
    <p:sldId id="16564169" r:id="rId4"/>
    <p:sldId id="16564173" r:id="rId5"/>
    <p:sldId id="16564174" r:id="rId6"/>
    <p:sldId id="16564175" r:id="rId7"/>
    <p:sldId id="16564176" r:id="rId8"/>
    <p:sldId id="16564177" r:id="rId9"/>
    <p:sldId id="16564178" r:id="rId10"/>
    <p:sldId id="16564179" r:id="rId11"/>
    <p:sldId id="16564180" r:id="rId12"/>
    <p:sldId id="16564181" r:id="rId13"/>
    <p:sldId id="16564182" r:id="rId14"/>
    <p:sldId id="16564183" r:id="rId15"/>
    <p:sldId id="16564184" r:id="rId16"/>
    <p:sldId id="16564185" r:id="rId17"/>
    <p:sldId id="16564186" r:id="rId18"/>
    <p:sldId id="16564187" r:id="rId19"/>
    <p:sldId id="16564188" r:id="rId20"/>
    <p:sldId id="16564189" r:id="rId21"/>
    <p:sldId id="16564190" r:id="rId22"/>
    <p:sldId id="16564150" r:id="rId23"/>
    <p:sldId id="16564163" r:id="rId24"/>
    <p:sldId id="16564164" r:id="rId25"/>
    <p:sldId id="16564165" r:id="rId26"/>
    <p:sldId id="16564170" r:id="rId27"/>
    <p:sldId id="2378" r:id="rId28"/>
    <p:sldId id="2379" r:id="rId29"/>
    <p:sldId id="2380" r:id="rId30"/>
    <p:sldId id="2381" r:id="rId31"/>
    <p:sldId id="1656417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046" userDrawn="1">
          <p15:clr>
            <a:srgbClr val="A4A3A4"/>
          </p15:clr>
        </p15:guide>
        <p15:guide id="3" pos="7174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2661" userDrawn="1">
          <p15:clr>
            <a:srgbClr val="A4A3A4"/>
          </p15:clr>
        </p15:guide>
        <p15:guide id="7" pos="1277" userDrawn="1">
          <p15:clr>
            <a:srgbClr val="A4A3A4"/>
          </p15:clr>
        </p15:guide>
        <p15:guide id="8" pos="257" userDrawn="1">
          <p15:clr>
            <a:srgbClr val="A4A3A4"/>
          </p15:clr>
        </p15:guide>
        <p15:guide id="9" orient="horz" pos="867" userDrawn="1">
          <p15:clr>
            <a:srgbClr val="A4A3A4"/>
          </p15:clr>
        </p15:guide>
        <p15:guide id="10" orient="horz" pos="981" userDrawn="1">
          <p15:clr>
            <a:srgbClr val="A4A3A4"/>
          </p15:clr>
        </p15:guide>
        <p15:guide id="11" orient="horz" pos="3022" userDrawn="1">
          <p15:clr>
            <a:srgbClr val="A4A3A4"/>
          </p15:clr>
        </p15:guide>
        <p15:guide id="12" orient="horz" pos="1049" userDrawn="1">
          <p15:clr>
            <a:srgbClr val="A4A3A4"/>
          </p15:clr>
        </p15:guide>
        <p15:guide id="13" orient="horz" pos="3339" userDrawn="1">
          <p15:clr>
            <a:srgbClr val="A4A3A4"/>
          </p15:clr>
        </p15:guide>
        <p15:guide id="14" pos="4634" userDrawn="1">
          <p15:clr>
            <a:srgbClr val="A4A3A4"/>
          </p15:clr>
        </p15:guide>
        <p15:guide id="15" pos="62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001"/>
    <a:srgbClr val="D9D9D9"/>
    <a:srgbClr val="ECECEC"/>
    <a:srgbClr val="DDDDDD"/>
    <a:srgbClr val="F4F6F6"/>
    <a:srgbClr val="F1F3EE"/>
    <a:srgbClr val="F2F2F1"/>
    <a:srgbClr val="DD450F"/>
    <a:srgbClr val="DCDDDD"/>
    <a:srgbClr val="EFD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28" autoAdjust="0"/>
    <p:restoredTop sz="96110"/>
  </p:normalViewPr>
  <p:slideViewPr>
    <p:cSldViewPr snapToGrid="0">
      <p:cViewPr varScale="1">
        <p:scale>
          <a:sx n="105" d="100"/>
          <a:sy n="105" d="100"/>
        </p:scale>
        <p:origin x="444" y="96"/>
      </p:cViewPr>
      <p:guideLst>
        <p:guide pos="3046"/>
        <p:guide pos="7174"/>
        <p:guide orient="horz" pos="3974"/>
        <p:guide pos="2661"/>
        <p:guide pos="1277"/>
        <p:guide pos="257"/>
        <p:guide orient="horz" pos="867"/>
        <p:guide orient="horz" pos="981"/>
        <p:guide orient="horz" pos="3022"/>
        <p:guide orient="horz" pos="1049"/>
        <p:guide orient="horz" pos="3339"/>
        <p:guide pos="4634"/>
        <p:guide pos="6289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5168"/>
    </p:cViewPr>
  </p:sorterViewPr>
  <p:notesViewPr>
    <p:cSldViewPr snapToGrid="0">
      <p:cViewPr varScale="1">
        <p:scale>
          <a:sx n="64" d="100"/>
          <a:sy n="64" d="100"/>
        </p:scale>
        <p:origin x="2898" y="39"/>
      </p:cViewPr>
      <p:guideLst/>
    </p:cSldViewPr>
  </p:notesViewPr>
  <p:gridSpacing cx="75609" cy="7560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Montserrat" pitchFamily="2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A3FD5-839E-5848-989F-15A1A2407DC0}" type="datetimeFigureOut">
              <a:rPr kumimoji="1" lang="zh-CN" altLang="en-US" smtClean="0">
                <a:latin typeface="Montserrat" pitchFamily="2" charset="0"/>
              </a:rPr>
              <a:t>2026/1/28</a:t>
            </a:fld>
            <a:endParaRPr kumimoji="1" lang="zh-CN" altLang="en-US" dirty="0">
              <a:latin typeface="Montserrat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Montserrat" pitchFamily="2" charset="0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1E88F-645F-5A4C-8544-C1FD695C5959}" type="slidenum">
              <a:rPr kumimoji="1" lang="zh-CN" altLang="en-US" smtClean="0">
                <a:latin typeface="Montserrat" pitchFamily="2" charset="0"/>
              </a:rPr>
              <a:t>‹#›</a:t>
            </a:fld>
            <a:endParaRPr kumimoji="1" lang="zh-CN" altLang="en-US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9312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ource Han Sans CN Normal" panose="020B0500000000000000" pitchFamily="34" charset="-128"/>
                <a:ea typeface="Source Han Sans CN Normal" panose="020B0500000000000000" pitchFamily="34" charset="-128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ource Han Sans CN Normal" panose="020B0500000000000000" pitchFamily="34" charset="-128"/>
                <a:ea typeface="Source Han Sans CN Normal" panose="020B0500000000000000" pitchFamily="34" charset="-128"/>
              </a:defRPr>
            </a:lvl1pPr>
          </a:lstStyle>
          <a:p>
            <a:fld id="{01A683B4-FE08-4E0F-85FF-EA69238243F6}" type="datetimeFigureOut">
              <a:rPr lang="zh-CN" altLang="en-US" smtClean="0"/>
              <a:pPr/>
              <a:t>2026/1/28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Source Han Sans CN Normal" panose="020B0500000000000000" pitchFamily="34" charset="-128"/>
                <a:ea typeface="Source Han Sans CN Normal" panose="020B0500000000000000" pitchFamily="34" charset="-128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Source Han Sans CN Normal" panose="020B0500000000000000" pitchFamily="34" charset="-128"/>
                <a:ea typeface="Source Han Sans CN Normal" panose="020B0500000000000000" pitchFamily="34" charset="-128"/>
              </a:defRPr>
            </a:lvl1pPr>
          </a:lstStyle>
          <a:p>
            <a:fld id="{9771D2D6-FE28-4B66-9FD6-47FC3D5B4DC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08832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Source Han Sans CN Normal" panose="020B0500000000000000" pitchFamily="34" charset="-128"/>
        <a:ea typeface="Source Han Sans CN Normal" panose="020B0500000000000000" pitchFamily="34" charset="-128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Source Han Sans CN Normal" panose="020B0500000000000000" pitchFamily="34" charset="-128"/>
        <a:ea typeface="Source Han Sans CN Normal" panose="020B0500000000000000" pitchFamily="34" charset="-128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Source Han Sans CN Normal" panose="020B0500000000000000" pitchFamily="34" charset="-128"/>
        <a:ea typeface="Source Han Sans CN Normal" panose="020B0500000000000000" pitchFamily="34" charset="-128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Source Han Sans CN Normal" panose="020B0500000000000000" pitchFamily="34" charset="-128"/>
        <a:ea typeface="Source Han Sans CN Normal" panose="020B0500000000000000" pitchFamily="34" charset="-128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Source Han Sans CN Normal" panose="020B0500000000000000" pitchFamily="34" charset="-128"/>
        <a:ea typeface="Source Han Sans CN Normal" panose="020B0500000000000000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B49180E-BADB-C51A-0D2E-6BF9E22DDF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9444"/>
          <a:stretch/>
        </p:blipFill>
        <p:spPr>
          <a:xfrm>
            <a:off x="-1434" y="0"/>
            <a:ext cx="12193434" cy="48387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B8D6FA65-088A-BEB4-588C-07360D76F7BA}"/>
              </a:ext>
            </a:extLst>
          </p:cNvPr>
          <p:cNvSpPr/>
          <p:nvPr userDrawn="1"/>
        </p:nvSpPr>
        <p:spPr>
          <a:xfrm>
            <a:off x="0" y="1968500"/>
            <a:ext cx="203200" cy="2870200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B9539A-7E08-782E-97A5-8D43D5869A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8371" y="546420"/>
            <a:ext cx="2595715" cy="206054"/>
          </a:xfrm>
          <a:prstGeom prst="rect">
            <a:avLst/>
          </a:prstGeom>
        </p:spPr>
      </p:pic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83DE543E-2E32-8359-7C9D-D36FFEF13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8943" y="5110956"/>
            <a:ext cx="7089775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4200" b="1" dirty="0">
                <a:latin typeface="+mj-lt"/>
                <a:ea typeface="+mj-ea"/>
              </a:defRPr>
            </a:lvl1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9D62DFE-B2F3-8AF6-E540-EE1F24CAE8B3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D0EF0A4-6CFC-F5BD-D105-CACAD6E1710E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EB27D60-9819-70F9-18F5-668148DA332F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4D8821A-8D38-0D04-C191-C4A62BA95A11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108EE5E-8BC5-96F7-59AF-520BBB016E0F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B914F32A-CCF0-A658-F013-A0E63730B73C}"/>
              </a:ext>
            </a:extLst>
          </p:cNvPr>
          <p:cNvCxnSpPr>
            <a:cxnSpLocks/>
          </p:cNvCxnSpPr>
          <p:nvPr userDrawn="1"/>
        </p:nvCxnSpPr>
        <p:spPr>
          <a:xfrm>
            <a:off x="9817768" y="6286500"/>
            <a:ext cx="1650332" cy="0"/>
          </a:xfrm>
          <a:prstGeom prst="line">
            <a:avLst/>
          </a:prstGeom>
          <a:ln w="9525">
            <a:solidFill>
              <a:srgbClr val="FF8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A38FDFB9-7630-1BC7-3BCD-1D03BDC870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80092" y="6000602"/>
            <a:ext cx="3404145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r">
              <a:buNone/>
              <a:defRPr kumimoji="1" lang="zh-CN" altLang="en-US" sz="1400" dirty="0">
                <a:latin typeface="+mj-lt"/>
                <a:ea typeface="+mj-ea"/>
              </a:defRPr>
            </a:lvl1pPr>
          </a:lstStyle>
          <a:p>
            <a:r>
              <a:rPr kumimoji="1" lang="en" altLang="zh-CN" sz="1400" dirty="0">
                <a:latin typeface="+mj-lt"/>
                <a:ea typeface="+mj-ea"/>
              </a:rPr>
              <a:t>DPT</a:t>
            </a:r>
            <a:endParaRPr kumimoji="1" lang="zh-CN" altLang="en-US" sz="1400" dirty="0">
              <a:latin typeface="+mj-ea"/>
              <a:ea typeface="+mj-ea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AFB539BB-D876-3D6A-2C53-4EFB9B0CF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84237" y="6073506"/>
            <a:ext cx="748923" cy="203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kumimoji="1" lang="zh-CN" altLang="en-US" sz="800" b="0" i="0" dirty="0" smtClean="0">
                <a:latin typeface="+mn-lt"/>
                <a:ea typeface="+mj-ea"/>
              </a:defRPr>
            </a:lvl1pPr>
          </a:lstStyle>
          <a:p>
            <a:pPr marL="0" lvl="0"/>
            <a:r>
              <a:rPr kumimoji="1" lang="en-US" altLang="zh-CN" dirty="0"/>
              <a:t>YY/MM/DD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15559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纯色背景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345157D-AD4B-9427-0106-9BA2C677F1B5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01818B7-28C5-E7FF-AB4B-391B22EE1AD5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F7A0C8F-F0EB-382F-5D39-5A04F9FD7E07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873A6DF-8382-A723-B292-4B1A2630455C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F5DFA1-C84D-52EC-268E-6B2F582D90B9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552EE6-D6E4-8254-F493-17ABD6601E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64E8B0A-1A4B-03D9-4B36-FA9CFF4D30CF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Page</a:t>
            </a:r>
            <a:r>
              <a:rPr kumimoji="1" lang="zh-CN" altLang="en-US" sz="1100" dirty="0">
                <a:solidFill>
                  <a:schemeClr val="bg1">
                    <a:lumMod val="75000"/>
                  </a:schemeClr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>
                    <a:lumMod val="75000"/>
                  </a:schemeClr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/50</a:t>
            </a:r>
            <a:endParaRPr kumimoji="1"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36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色背景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A2C70BB-AFD7-DBE3-87B7-601FB0D69083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CCD9BB8-57F9-AF00-DE60-7F66EDF0D4CE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2BB042-C5F1-14EA-284A-242CFBD24E36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D79D8F5-C573-A38C-36D3-E12D1745A648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E6612FB-FE41-791A-0FC2-FECA29091BCD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78D7F7-C2D7-3D42-8EB8-EA002435CA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401DE0-F0F2-EBA8-ED4C-88790E74911B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>
                    <a:lumMod val="65000"/>
                  </a:schemeClr>
                </a:solidFill>
              </a:rPr>
              <a:t>Page</a:t>
            </a:r>
            <a:r>
              <a:rPr kumimoji="1" lang="zh-CN" alt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>
                    <a:lumMod val="65000"/>
                  </a:schemeClr>
                </a:solidFill>
              </a:rPr>
              <a:t>/50</a:t>
            </a:r>
            <a:endParaRPr kumimoji="1"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67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色背景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933AC8-6C73-5B39-723E-31C402381CB4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5D360B8-0898-73AD-BB43-B248FF5146D3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2394F1C-3269-0AB6-B670-21BDE189F009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1CA1DB-FCEE-A55B-36F6-E09CE692C329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5DBEF4F-45BA-B4B1-3B25-60E311C0CCEB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196894B-1285-03E9-FC0C-EBA69BFEE1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8A0973B-A67B-EB91-C564-EEB2B05C59C7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/>
                </a:solidFill>
              </a:rPr>
              <a:t>Page</a:t>
            </a:r>
            <a:r>
              <a:rPr kumimoji="1" lang="zh-CN" altLang="en-US" sz="1100" dirty="0">
                <a:solidFill>
                  <a:schemeClr val="bg1"/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/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/>
                </a:solidFill>
              </a:rPr>
              <a:t>/50</a:t>
            </a:r>
            <a:endParaRPr kumimoji="1"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067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色背景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Montserrat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3FBD4DA-7644-3B79-BD57-17F8C873CABD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识别色：</a:t>
            </a:r>
            <a:endParaRPr kumimoji="1" lang="en-US" altLang="zh-CN" sz="1100" b="0" i="0" dirty="0">
              <a:solidFill>
                <a:schemeClr val="bg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255/128/0</a:t>
            </a:r>
            <a:endParaRPr kumimoji="1" lang="zh-CN" altLang="en-US" sz="1100" b="0" i="0" dirty="0">
              <a:solidFill>
                <a:schemeClr val="bg1"/>
              </a:solidFill>
              <a:latin typeface="Montserrat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741C995-2387-697E-F06A-8000DC431C9A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6D8176D-9033-0F7B-A085-538BDADD1427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bg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0/0/0</a:t>
            </a:r>
            <a:endParaRPr kumimoji="1" lang="zh-CN" altLang="en-US" sz="1100" b="0" i="0" dirty="0">
              <a:solidFill>
                <a:schemeClr val="bg1"/>
              </a:solidFill>
              <a:latin typeface="Montserrat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38B862C-152A-CA17-E96F-B2DCFCF32661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bg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237/113/56</a:t>
            </a:r>
            <a:endParaRPr kumimoji="1" lang="zh-CN" altLang="en-US" sz="1100" b="0" i="0" dirty="0">
              <a:solidFill>
                <a:schemeClr val="bg1"/>
              </a:solidFill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C6A2FB4-3816-5796-9EC8-F70D63F5EB87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特殊色：</a:t>
            </a:r>
            <a:endParaRPr kumimoji="1" lang="en-US" altLang="zh-CN" sz="1100" b="0" i="0" dirty="0">
              <a:solidFill>
                <a:schemeClr val="bg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bg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bg1"/>
                </a:solidFill>
                <a:latin typeface="Montserrat" pitchFamily="2" charset="0"/>
              </a:rPr>
              <a:t>237/113/56</a:t>
            </a:r>
            <a:endParaRPr kumimoji="1" lang="zh-CN" altLang="en-US" sz="1100" b="0" i="0" dirty="0">
              <a:solidFill>
                <a:schemeClr val="bg1"/>
              </a:solidFill>
              <a:latin typeface="Montserrat" pitchFamily="2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609C01-D449-68A0-5E7C-014009DE9B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EF7CD61-0DE8-B905-AE6F-777D5335D453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/>
                </a:solidFill>
              </a:rPr>
              <a:t>Page</a:t>
            </a:r>
            <a:r>
              <a:rPr kumimoji="1" lang="zh-CN" altLang="en-US" sz="1100" dirty="0">
                <a:solidFill>
                  <a:schemeClr val="bg1"/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/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/>
                </a:solidFill>
              </a:rPr>
              <a:t>/50</a:t>
            </a:r>
            <a:endParaRPr kumimoji="1"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30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A54CF3C-B317-DEC6-5712-9F3C81D09D41}"/>
              </a:ext>
            </a:extLst>
          </p:cNvPr>
          <p:cNvSpPr/>
          <p:nvPr userDrawn="1"/>
        </p:nvSpPr>
        <p:spPr>
          <a:xfrm>
            <a:off x="1366485" y="1332392"/>
            <a:ext cx="424899" cy="387687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9D6BB4F2-022D-B9B2-C7CC-87DAD667E4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-436193" y="3168896"/>
            <a:ext cx="3604248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4200" b="1" dirty="0" smtClean="0">
                <a:latin typeface="+mj-lt"/>
                <a:ea typeface="+mn-ea"/>
              </a:defRPr>
            </a:lvl1pPr>
          </a:lstStyle>
          <a:p>
            <a:pPr marL="0" lvl="0"/>
            <a:r>
              <a:rPr kumimoji="1" lang="en-US" altLang="zh-CN" dirty="0"/>
              <a:t>CONTENTS.</a:t>
            </a:r>
            <a:endParaRPr kumimoji="1"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FD37D00-C8C3-0B79-4430-DA88EBFA0E9E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D9E5A11-6FFF-A9BB-7186-5DB7897D6F22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03FE9DC-2E41-5A37-982A-2BC70AD5875C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D654045-7B2A-0BA4-966B-CBEED67CCEF2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B858910-9D12-3F70-9B89-5A1F166DFF8D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6D3E163-0D54-887C-A04C-388430A263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D1B5894-CDC9-2719-11A0-217C6BAAEB5F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Page</a:t>
            </a:r>
            <a:r>
              <a:rPr kumimoji="1" lang="zh-CN" altLang="en-US" sz="1100" dirty="0">
                <a:solidFill>
                  <a:schemeClr val="bg1">
                    <a:lumMod val="75000"/>
                  </a:schemeClr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>
                    <a:lumMod val="75000"/>
                  </a:schemeClr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/50</a:t>
            </a:r>
            <a:endParaRPr kumimoji="1"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207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DBE9925-F524-169A-9AC3-22EA34A7E2F9}"/>
              </a:ext>
            </a:extLst>
          </p:cNvPr>
          <p:cNvSpPr/>
          <p:nvPr userDrawn="1"/>
        </p:nvSpPr>
        <p:spPr>
          <a:xfrm rot="5400000">
            <a:off x="1555095" y="1814236"/>
            <a:ext cx="149377" cy="3259566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5786A32-B5D3-4CF4-BAA5-CFBE8E7DF0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591" y="2812611"/>
            <a:ext cx="3406295" cy="843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>
              <a:buNone/>
              <a:defRPr kumimoji="1" lang="zh-CN" altLang="en-US" sz="5400" b="1" dirty="0">
                <a:latin typeface="Montserrat SemiBold" pitchFamily="2" charset="0"/>
                <a:ea typeface="+mj-ea"/>
                <a:cs typeface="+mj-cs"/>
              </a:defRPr>
            </a:lvl1pPr>
          </a:lstStyle>
          <a:p>
            <a:pPr marL="457200" lvl="0" indent="-685800" algn="ctr">
              <a:spcBef>
                <a:spcPct val="0"/>
              </a:spcBef>
            </a:pPr>
            <a:r>
              <a:rPr kumimoji="1" lang="en" altLang="zh-CN" sz="5400" dirty="0"/>
              <a:t>Part.01</a:t>
            </a:r>
            <a:endParaRPr kumimoji="1" lang="zh-CN" altLang="en-US" sz="5400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5041C3A-9473-87B9-AC53-FD06C950A8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11474" y="2894268"/>
            <a:ext cx="6770826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4200" b="1" i="0" dirty="0">
                <a:latin typeface="+mj-lt"/>
                <a:ea typeface="+mj-ea"/>
              </a:defRPr>
            </a:lvl1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840EC9A-7536-00C7-9FD8-666FA5B6C789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4CB261C-9967-D030-5627-AE3242971EB4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F8E3E77-A62B-2B34-3539-335E70B9C1DA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1BEA0F2-7F82-3B84-1209-92980D7CF35A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B6B111-BF20-AADD-5301-A704AD05F538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10BFBBB-EFE1-5389-B534-6024319EE2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5C2698F-262D-1377-8083-6051019ADDDE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Page</a:t>
            </a:r>
            <a:r>
              <a:rPr kumimoji="1" lang="zh-CN" altLang="en-US" sz="1100" dirty="0">
                <a:solidFill>
                  <a:schemeClr val="bg1">
                    <a:lumMod val="75000"/>
                  </a:schemeClr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>
                    <a:lumMod val="75000"/>
                  </a:schemeClr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/50</a:t>
            </a:r>
            <a:endParaRPr kumimoji="1"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179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D5DF18-4B51-29F0-EC37-68D8E4DBF60F}"/>
              </a:ext>
            </a:extLst>
          </p:cNvPr>
          <p:cNvSpPr/>
          <p:nvPr userDrawn="1"/>
        </p:nvSpPr>
        <p:spPr>
          <a:xfrm rot="5400000">
            <a:off x="1555095" y="1814236"/>
            <a:ext cx="149377" cy="3259566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4" name="文本占位符 7">
            <a:extLst>
              <a:ext uri="{FF2B5EF4-FFF2-40B4-BE49-F238E27FC236}">
                <a16:creationId xmlns:a16="http://schemas.microsoft.com/office/drawing/2014/main" id="{76415B37-F1E0-9C5B-61DE-82EB406755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591" y="2812611"/>
            <a:ext cx="3406295" cy="843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>
              <a:buNone/>
              <a:defRPr kumimoji="1" lang="zh-CN" altLang="en-US" sz="5400" b="1" dirty="0">
                <a:solidFill>
                  <a:schemeClr val="tx1"/>
                </a:solidFill>
                <a:latin typeface="Montserrat SemiBold" pitchFamily="2" charset="0"/>
                <a:ea typeface="+mj-ea"/>
                <a:cs typeface="+mj-cs"/>
              </a:defRPr>
            </a:lvl1pPr>
          </a:lstStyle>
          <a:p>
            <a:pPr marL="457200" lvl="0" indent="-685800" algn="ctr">
              <a:spcBef>
                <a:spcPct val="0"/>
              </a:spcBef>
            </a:pPr>
            <a:r>
              <a:rPr kumimoji="1" lang="en" altLang="zh-CN" sz="5400" dirty="0"/>
              <a:t>Part.01</a:t>
            </a:r>
            <a:endParaRPr kumimoji="1" lang="zh-CN" altLang="en-US" sz="5400" dirty="0"/>
          </a:p>
        </p:txBody>
      </p:sp>
      <p:sp>
        <p:nvSpPr>
          <p:cNvPr id="5" name="文本占位符 6">
            <a:extLst>
              <a:ext uri="{FF2B5EF4-FFF2-40B4-BE49-F238E27FC236}">
                <a16:creationId xmlns:a16="http://schemas.microsoft.com/office/drawing/2014/main" id="{D47326D8-6BC0-E088-6E44-633342A9F6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11474" y="2894268"/>
            <a:ext cx="6770826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4200" b="1" i="0" dirty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5F92DCF-1F34-53E2-1C6B-0DD64657CA62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10A5D3C-64C1-D8C0-3A75-26F3F4FAB560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B77A900-1190-FD9E-C06A-F31322DE44AD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5F6D63C-8188-DB1A-C189-716708D13473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3A755B1-AD19-37DA-BF23-F48ADF8083FE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5E7831E-6B91-688B-E0E2-02C3A442B9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8D726AF-DD22-158E-248C-B4650536B88F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>
                    <a:lumMod val="65000"/>
                  </a:schemeClr>
                </a:solidFill>
              </a:rPr>
              <a:t>Page</a:t>
            </a:r>
            <a:r>
              <a:rPr kumimoji="1" lang="zh-CN" alt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>
                    <a:lumMod val="65000"/>
                  </a:schemeClr>
                </a:solidFill>
              </a:rPr>
              <a:t>/50</a:t>
            </a:r>
            <a:endParaRPr kumimoji="1"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56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348EAD8-5D78-DBF2-C4AF-2B68FE7F764D}"/>
              </a:ext>
            </a:extLst>
          </p:cNvPr>
          <p:cNvSpPr/>
          <p:nvPr userDrawn="1"/>
        </p:nvSpPr>
        <p:spPr>
          <a:xfrm rot="5400000">
            <a:off x="1555095" y="1814236"/>
            <a:ext cx="149377" cy="3259566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4" name="文本占位符 7">
            <a:extLst>
              <a:ext uri="{FF2B5EF4-FFF2-40B4-BE49-F238E27FC236}">
                <a16:creationId xmlns:a16="http://schemas.microsoft.com/office/drawing/2014/main" id="{73B3A796-2290-D65A-FA8A-1C68F5ED2B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591" y="2812611"/>
            <a:ext cx="3406295" cy="843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>
              <a:buNone/>
              <a:defRPr kumimoji="1" lang="zh-CN" altLang="en-US" sz="5400" b="1" dirty="0">
                <a:solidFill>
                  <a:schemeClr val="bg1"/>
                </a:solidFill>
                <a:latin typeface="Montserrat SemiBold" pitchFamily="2" charset="0"/>
                <a:ea typeface="+mj-ea"/>
                <a:cs typeface="+mj-cs"/>
              </a:defRPr>
            </a:lvl1pPr>
          </a:lstStyle>
          <a:p>
            <a:pPr marL="457200" lvl="0" indent="-685800" algn="ctr">
              <a:spcBef>
                <a:spcPct val="0"/>
              </a:spcBef>
            </a:pPr>
            <a:r>
              <a:rPr kumimoji="1" lang="en" altLang="zh-CN" sz="5400" dirty="0"/>
              <a:t>Part.01</a:t>
            </a:r>
            <a:endParaRPr kumimoji="1" lang="zh-CN" altLang="en-US" sz="5400" dirty="0"/>
          </a:p>
        </p:txBody>
      </p:sp>
      <p:sp>
        <p:nvSpPr>
          <p:cNvPr id="5" name="文本占位符 6">
            <a:extLst>
              <a:ext uri="{FF2B5EF4-FFF2-40B4-BE49-F238E27FC236}">
                <a16:creationId xmlns:a16="http://schemas.microsoft.com/office/drawing/2014/main" id="{3410AC30-1671-0B90-4E72-865D344661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11474" y="2894268"/>
            <a:ext cx="6770826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4200" b="1" i="0" dirty="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B12C0F8-9A31-151D-E912-EDFF9C05AC2A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399494E-D6AC-0662-B93C-07C8F2EC4E4F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CC267A4-F4FF-4076-664F-B1DCF102CCDC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ED41ADE-4671-3552-D340-04A36CF82C4A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B1C2FAF-95E2-40E1-E05F-BB231FA5D18C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D8395F0-2AA1-4DD6-5AF8-40004002F5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532127-E929-C381-ABB0-3711E02EEECB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/>
                </a:solidFill>
              </a:rPr>
              <a:t>Page</a:t>
            </a:r>
            <a:r>
              <a:rPr kumimoji="1" lang="zh-CN" altLang="en-US" sz="1100" dirty="0">
                <a:solidFill>
                  <a:schemeClr val="bg1"/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/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/>
                </a:solidFill>
              </a:rPr>
              <a:t>/50</a:t>
            </a:r>
            <a:endParaRPr kumimoji="1"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07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9D3900C-F900-A43F-FA35-EC0FC231BA2C}"/>
              </a:ext>
            </a:extLst>
          </p:cNvPr>
          <p:cNvSpPr/>
          <p:nvPr userDrawn="1"/>
        </p:nvSpPr>
        <p:spPr>
          <a:xfrm rot="5400000">
            <a:off x="-3067351" y="3067351"/>
            <a:ext cx="6542689" cy="407988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970977B-E8D7-0E17-E964-D4C387F6E15C}"/>
              </a:ext>
            </a:extLst>
          </p:cNvPr>
          <p:cNvSpPr/>
          <p:nvPr userDrawn="1"/>
        </p:nvSpPr>
        <p:spPr>
          <a:xfrm rot="5400000">
            <a:off x="975532" y="201810"/>
            <a:ext cx="77001" cy="823084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1D01CF3-4E66-FC77-D7BD-6BD04E07F109}"/>
              </a:ext>
            </a:extLst>
          </p:cNvPr>
          <p:cNvSpPr/>
          <p:nvPr userDrawn="1"/>
        </p:nvSpPr>
        <p:spPr>
          <a:xfrm rot="5400000">
            <a:off x="-316266" y="6133745"/>
            <a:ext cx="1040520" cy="407988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3" name="文本占位符 8">
            <a:extLst>
              <a:ext uri="{FF2B5EF4-FFF2-40B4-BE49-F238E27FC236}">
                <a16:creationId xmlns:a16="http://schemas.microsoft.com/office/drawing/2014/main" id="{D4CA4385-7654-D756-7CF1-D604ADFC5D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015" y="117096"/>
            <a:ext cx="9618866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2600" b="1" dirty="0">
                <a:latin typeface="+mj-lt"/>
                <a:ea typeface="+mj-ea"/>
              </a:defRPr>
            </a:lvl1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0377021-F349-4FC8-3C9B-15B996C5A7E2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F961E5E-9BB6-9D02-0C98-8FDD66A00677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1A7AA24-8ABB-1AF4-F39B-97530600CD3B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986093E-F82C-A1C5-62F7-6DBBBF631471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DB10689-AB23-DCEC-3D58-272D69B93C52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D5C82A-ECB3-A8CA-2CAC-4A8ADF2D2B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4140249-7F2C-F51D-270E-A58C78568D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014" y="1215189"/>
            <a:ext cx="11293998" cy="517291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B0C59CD2-A501-36A8-78C6-10AF14B619D3}"/>
              </a:ext>
            </a:extLst>
          </p:cNvPr>
          <p:cNvCxnSpPr>
            <a:cxnSpLocks/>
          </p:cNvCxnSpPr>
          <p:nvPr userDrawn="1"/>
        </p:nvCxnSpPr>
        <p:spPr>
          <a:xfrm>
            <a:off x="3024391" y="6634569"/>
            <a:ext cx="7925529" cy="0"/>
          </a:xfrm>
          <a:prstGeom prst="line">
            <a:avLst/>
          </a:prstGeom>
          <a:ln w="12700">
            <a:solidFill>
              <a:srgbClr val="FF8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EB1465B0-5C4C-FAA5-737B-3B818DC4E6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1014" y="679268"/>
            <a:ext cx="11318059" cy="433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7E74ED1-489A-503E-F73D-C31A5F98603C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Page</a:t>
            </a:r>
            <a:r>
              <a:rPr kumimoji="1" lang="zh-CN" altLang="en-US" sz="1100" dirty="0">
                <a:solidFill>
                  <a:schemeClr val="bg1">
                    <a:lumMod val="75000"/>
                  </a:schemeClr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>
                    <a:lumMod val="75000"/>
                  </a:schemeClr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>
                    <a:lumMod val="75000"/>
                  </a:schemeClr>
                </a:solidFill>
              </a:rPr>
              <a:t>/50</a:t>
            </a:r>
            <a:endParaRPr kumimoji="1"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BE6AFC0-1CC8-D478-D36F-ACE820588C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9" y="6570112"/>
            <a:ext cx="2266636" cy="14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5482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pos="7582" userDrawn="1">
          <p15:clr>
            <a:srgbClr val="FBAE40"/>
          </p15:clr>
        </p15:guide>
        <p15:guide id="3" pos="257" userDrawn="1">
          <p15:clr>
            <a:srgbClr val="FBAE40"/>
          </p15:clr>
        </p15:guide>
        <p15:guide id="4" orient="horz" pos="51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E3901A6-54EA-4FC3-249C-3157DDE51696}"/>
              </a:ext>
            </a:extLst>
          </p:cNvPr>
          <p:cNvSpPr/>
          <p:nvPr userDrawn="1"/>
        </p:nvSpPr>
        <p:spPr>
          <a:xfrm rot="5400000">
            <a:off x="-3067351" y="3067351"/>
            <a:ext cx="6542689" cy="407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790436B-CB38-60D6-98FE-D7004664481D}"/>
              </a:ext>
            </a:extLst>
          </p:cNvPr>
          <p:cNvSpPr/>
          <p:nvPr userDrawn="1"/>
        </p:nvSpPr>
        <p:spPr>
          <a:xfrm rot="5400000">
            <a:off x="-316266" y="6133745"/>
            <a:ext cx="1040520" cy="407988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878D21D-A106-5FD9-8902-49C8084A676D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43FE230-F493-0916-CD95-96FD504D1263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059B17F-EFF4-8DCE-19EF-C3D90F5CE2BE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288A1A3-F0FC-01DF-85DE-ACE698CA4B12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0162867-3E87-B9D4-3FE2-2BF056D00775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5D177B-86F0-0CFD-BC31-E75E36E747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AC2935E-BEED-5D45-45D1-9D0C2C669CB0}"/>
              </a:ext>
            </a:extLst>
          </p:cNvPr>
          <p:cNvSpPr/>
          <p:nvPr userDrawn="1"/>
        </p:nvSpPr>
        <p:spPr>
          <a:xfrm rot="5400000">
            <a:off x="975532" y="201810"/>
            <a:ext cx="77001" cy="823084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FBE3D-3D1A-16CE-1E28-72BADA6BD959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>
                    <a:lumMod val="65000"/>
                  </a:schemeClr>
                </a:solidFill>
              </a:rPr>
              <a:t>Page</a:t>
            </a:r>
            <a:r>
              <a:rPr kumimoji="1" lang="zh-CN" alt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>
                    <a:lumMod val="65000"/>
                  </a:schemeClr>
                </a:solidFill>
              </a:rPr>
              <a:t>/50</a:t>
            </a:r>
            <a:endParaRPr kumimoji="1"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文本占位符 8">
            <a:extLst>
              <a:ext uri="{FF2B5EF4-FFF2-40B4-BE49-F238E27FC236}">
                <a16:creationId xmlns:a16="http://schemas.microsoft.com/office/drawing/2014/main" id="{03B7F052-2C8B-92AC-C11E-8883603C4A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015" y="117096"/>
            <a:ext cx="9618866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2600" b="1" dirty="0">
                <a:latin typeface="+mj-lt"/>
                <a:ea typeface="+mj-ea"/>
              </a:defRPr>
            </a:lvl1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93707977-ADCE-63FB-85A3-2CB77D5F66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014" y="1215189"/>
            <a:ext cx="11293998" cy="517291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9" name="文本占位符 22">
            <a:extLst>
              <a:ext uri="{FF2B5EF4-FFF2-40B4-BE49-F238E27FC236}">
                <a16:creationId xmlns:a16="http://schemas.microsoft.com/office/drawing/2014/main" id="{FAF539D1-9148-FA25-F738-D61D8DDD5B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1014" y="679268"/>
            <a:ext cx="11318059" cy="433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0F62DDDC-2A20-62A0-B30D-EF352B8268C0}"/>
              </a:ext>
            </a:extLst>
          </p:cNvPr>
          <p:cNvCxnSpPr>
            <a:cxnSpLocks/>
          </p:cNvCxnSpPr>
          <p:nvPr userDrawn="1"/>
        </p:nvCxnSpPr>
        <p:spPr>
          <a:xfrm>
            <a:off x="3024391" y="6634569"/>
            <a:ext cx="7925529" cy="0"/>
          </a:xfrm>
          <a:prstGeom prst="line">
            <a:avLst/>
          </a:prstGeom>
          <a:ln w="12700">
            <a:solidFill>
              <a:srgbClr val="FF8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D6064C35-516E-F50B-335A-9FE05E08BB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9" y="6570112"/>
            <a:ext cx="2266636" cy="14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28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8BDDA9C-62C0-C254-7ABC-4B8631AF4991}"/>
              </a:ext>
            </a:extLst>
          </p:cNvPr>
          <p:cNvSpPr/>
          <p:nvPr userDrawn="1"/>
        </p:nvSpPr>
        <p:spPr>
          <a:xfrm rot="5400000">
            <a:off x="-3067351" y="3067351"/>
            <a:ext cx="6542689" cy="407988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DE2F6B9-3F70-ABB7-F5C9-D4DFBFDF204B}"/>
              </a:ext>
            </a:extLst>
          </p:cNvPr>
          <p:cNvSpPr/>
          <p:nvPr userDrawn="1"/>
        </p:nvSpPr>
        <p:spPr>
          <a:xfrm rot="5400000">
            <a:off x="-316266" y="6133745"/>
            <a:ext cx="1040520" cy="407988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708DF71-181E-5493-0558-A83046252A74}"/>
              </a:ext>
            </a:extLst>
          </p:cNvPr>
          <p:cNvSpPr/>
          <p:nvPr userDrawn="1"/>
        </p:nvSpPr>
        <p:spPr>
          <a:xfrm>
            <a:off x="-1417320" y="0"/>
            <a:ext cx="1310266" cy="472762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识别色：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255/128/0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68B51CB-0F68-9911-EAE2-8BD7ADDCC089}"/>
              </a:ext>
            </a:extLst>
          </p:cNvPr>
          <p:cNvSpPr/>
          <p:nvPr userDrawn="1"/>
        </p:nvSpPr>
        <p:spPr>
          <a:xfrm>
            <a:off x="-1417320" y="1139056"/>
            <a:ext cx="1310266" cy="472762"/>
          </a:xfrm>
          <a:prstGeom prst="rect">
            <a:avLst/>
          </a:prstGeom>
          <a:solidFill>
            <a:srgbClr val="DCDD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辅助色：</a:t>
            </a:r>
            <a:endParaRPr kumimoji="1" lang="en-US" altLang="zh-CN" sz="1100" b="0" i="0" dirty="0">
              <a:solidFill>
                <a:schemeClr val="tx1"/>
              </a:solidFill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solidFill>
                  <a:schemeClr val="tx1"/>
                </a:solidFill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solidFill>
                  <a:schemeClr val="tx1"/>
                </a:solidFill>
                <a:latin typeface="Montserrat" pitchFamily="2" charset="0"/>
              </a:rPr>
              <a:t>208/211/212</a:t>
            </a:r>
            <a:endParaRPr kumimoji="1" lang="zh-CN" altLang="en-US" sz="1100" b="0" i="0" dirty="0">
              <a:solidFill>
                <a:schemeClr val="tx1"/>
              </a:solidFill>
              <a:latin typeface="Montserrat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21325C3-95D3-F0A1-231A-EE833CD00F36}"/>
              </a:ext>
            </a:extLst>
          </p:cNvPr>
          <p:cNvSpPr/>
          <p:nvPr userDrawn="1"/>
        </p:nvSpPr>
        <p:spPr>
          <a:xfrm>
            <a:off x="-1417320" y="1708584"/>
            <a:ext cx="1310266" cy="47276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0/0/0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FF2D103-8DD3-670A-9AF2-1FC2F986CBBC}"/>
              </a:ext>
            </a:extLst>
          </p:cNvPr>
          <p:cNvSpPr/>
          <p:nvPr userDrawn="1"/>
        </p:nvSpPr>
        <p:spPr>
          <a:xfrm>
            <a:off x="-1417320" y="2278112"/>
            <a:ext cx="1310266" cy="472762"/>
          </a:xfrm>
          <a:prstGeom prst="rect">
            <a:avLst/>
          </a:prstGeom>
          <a:solidFill>
            <a:srgbClr val="E3CE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辅助色：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9E10F98-C83D-68ED-6975-43EACFEC8D81}"/>
              </a:ext>
            </a:extLst>
          </p:cNvPr>
          <p:cNvSpPr/>
          <p:nvPr userDrawn="1"/>
        </p:nvSpPr>
        <p:spPr>
          <a:xfrm>
            <a:off x="-1417320" y="569528"/>
            <a:ext cx="1310266" cy="472762"/>
          </a:xfrm>
          <a:prstGeom prst="rect">
            <a:avLst/>
          </a:prstGeom>
          <a:solidFill>
            <a:srgbClr val="D46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1100" b="0" i="0" dirty="0">
                <a:latin typeface="Montserrat" pitchFamily="2" charset="0"/>
              </a:rPr>
              <a:t>特殊色：</a:t>
            </a:r>
            <a:endParaRPr kumimoji="1" lang="en-US" altLang="zh-CN" sz="1100" b="0" i="0" dirty="0">
              <a:latin typeface="Montserrat" pitchFamily="2" charset="0"/>
            </a:endParaRPr>
          </a:p>
          <a:p>
            <a:pPr algn="l"/>
            <a:r>
              <a:rPr kumimoji="1" lang="en-US" altLang="zh-CN" sz="1100" b="0" i="0" dirty="0">
                <a:latin typeface="Montserrat" pitchFamily="2" charset="0"/>
              </a:rPr>
              <a:t>RGB</a:t>
            </a:r>
            <a:r>
              <a:rPr kumimoji="1" lang="zh-CN" altLang="en-US" sz="1100" b="0" i="0" dirty="0">
                <a:latin typeface="Montserrat" pitchFamily="2" charset="0"/>
              </a:rPr>
              <a:t> </a:t>
            </a:r>
            <a:r>
              <a:rPr kumimoji="1" lang="en-US" altLang="zh-CN" sz="1100" b="0" i="0" dirty="0">
                <a:latin typeface="Montserrat" pitchFamily="2" charset="0"/>
              </a:rPr>
              <a:t>237/113/56</a:t>
            </a:r>
            <a:endParaRPr kumimoji="1" lang="zh-CN" altLang="en-US" sz="1100" b="0" i="0" dirty="0">
              <a:latin typeface="Montserrat" pitchFamily="2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AFF7C03-CAD7-19DA-CAE9-2E331F1B1F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69" y="205011"/>
            <a:ext cx="1780514" cy="1177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58D7826-7BCE-64DD-D2D4-DD1AF701E29A}"/>
              </a:ext>
            </a:extLst>
          </p:cNvPr>
          <p:cNvSpPr/>
          <p:nvPr userDrawn="1"/>
        </p:nvSpPr>
        <p:spPr>
          <a:xfrm rot="5400000">
            <a:off x="975532" y="201810"/>
            <a:ext cx="77001" cy="823084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5D226C9-42D8-16E2-5852-A09AC5304918}"/>
              </a:ext>
            </a:extLst>
          </p:cNvPr>
          <p:cNvSpPr txBox="1"/>
          <p:nvPr userDrawn="1"/>
        </p:nvSpPr>
        <p:spPr>
          <a:xfrm>
            <a:off x="9252594" y="6497957"/>
            <a:ext cx="2782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100" dirty="0">
                <a:solidFill>
                  <a:schemeClr val="bg1"/>
                </a:solidFill>
              </a:rPr>
              <a:t>Page</a:t>
            </a:r>
            <a:r>
              <a:rPr kumimoji="1" lang="zh-CN" altLang="en-US" sz="1100" dirty="0">
                <a:solidFill>
                  <a:schemeClr val="bg1"/>
                </a:solidFill>
              </a:rPr>
              <a:t> </a:t>
            </a:r>
            <a:fld id="{3272A46B-8481-4D46-97E9-FCC3AA05C07A}" type="slidenum">
              <a:rPr kumimoji="1" lang="zh-CN" altLang="en-US" sz="1100" smtClean="0">
                <a:solidFill>
                  <a:schemeClr val="bg1"/>
                </a:solidFill>
              </a:rPr>
              <a:pPr algn="r"/>
              <a:t>‹#›</a:t>
            </a:fld>
            <a:r>
              <a:rPr kumimoji="1" lang="en-US" altLang="zh-CN" sz="1100" dirty="0">
                <a:solidFill>
                  <a:schemeClr val="bg1"/>
                </a:solidFill>
              </a:rPr>
              <a:t>/50</a:t>
            </a:r>
            <a:endParaRPr kumimoji="1"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" name="文本占位符 8">
            <a:extLst>
              <a:ext uri="{FF2B5EF4-FFF2-40B4-BE49-F238E27FC236}">
                <a16:creationId xmlns:a16="http://schemas.microsoft.com/office/drawing/2014/main" id="{9F6F1EC1-CAD1-29FC-CC19-F8A15F88E4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015" y="117096"/>
            <a:ext cx="9618866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2600" b="1" dirty="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FA934069-CA6A-7EC2-2E8A-F13C1663DB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014" y="1215189"/>
            <a:ext cx="11293998" cy="517291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sp>
        <p:nvSpPr>
          <p:cNvPr id="9" name="文本占位符 22">
            <a:extLst>
              <a:ext uri="{FF2B5EF4-FFF2-40B4-BE49-F238E27FC236}">
                <a16:creationId xmlns:a16="http://schemas.microsoft.com/office/drawing/2014/main" id="{CA6AEFB2-63E3-7A07-F3F1-3440EB0E24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1014" y="679268"/>
            <a:ext cx="11318059" cy="433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marL="228600" lvl="0" indent="-228600"/>
            <a:r>
              <a:rPr kumimoji="1" lang="en" altLang="zh-CN" dirty="0"/>
              <a:t>Click to edit</a:t>
            </a:r>
            <a:endParaRPr kumimoji="1" lang="zh-CN" altLang="en-US" dirty="0"/>
          </a:p>
        </p:txBody>
      </p: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0CC4CB32-5E9D-5D5B-8CCE-E58F99CA34C2}"/>
              </a:ext>
            </a:extLst>
          </p:cNvPr>
          <p:cNvCxnSpPr>
            <a:cxnSpLocks/>
          </p:cNvCxnSpPr>
          <p:nvPr userDrawn="1"/>
        </p:nvCxnSpPr>
        <p:spPr>
          <a:xfrm>
            <a:off x="3024391" y="6634569"/>
            <a:ext cx="7925529" cy="0"/>
          </a:xfrm>
          <a:prstGeom prst="line">
            <a:avLst/>
          </a:prstGeom>
          <a:ln w="12700">
            <a:solidFill>
              <a:srgbClr val="FF8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4706BF3D-8CEB-D3E6-7918-2AA961A7C4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9" y="6570112"/>
            <a:ext cx="2266636" cy="14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97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FAD3A8-DD75-CC46-A20B-FDE35B0DAC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Montserrat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DA1C49F-A2C6-D303-0952-8EA0CD6FDA80}"/>
              </a:ext>
            </a:extLst>
          </p:cNvPr>
          <p:cNvSpPr/>
          <p:nvPr userDrawn="1"/>
        </p:nvSpPr>
        <p:spPr>
          <a:xfrm rot="5400000">
            <a:off x="5647266" y="330199"/>
            <a:ext cx="897466" cy="121920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0" i="0" dirty="0">
              <a:latin typeface="Montserrat" pitchFamily="2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97F1ED4-1044-D379-926A-ADC9E25E28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17" y="2925555"/>
            <a:ext cx="6555316" cy="52037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E29F5723-AF83-F01B-4F20-E9B0BD8AAB91}"/>
              </a:ext>
            </a:extLst>
          </p:cNvPr>
          <p:cNvGrpSpPr/>
          <p:nvPr userDrawn="1"/>
        </p:nvGrpSpPr>
        <p:grpSpPr>
          <a:xfrm>
            <a:off x="3929829" y="6011332"/>
            <a:ext cx="4576890" cy="788599"/>
            <a:chOff x="3778741" y="5008728"/>
            <a:chExt cx="4576890" cy="78859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4C87002-41AA-13ED-4019-97B4DCE3EB64}"/>
                </a:ext>
              </a:extLst>
            </p:cNvPr>
            <p:cNvSpPr txBox="1"/>
            <p:nvPr/>
          </p:nvSpPr>
          <p:spPr>
            <a:xfrm>
              <a:off x="6772492" y="5008728"/>
              <a:ext cx="158313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" altLang="zh-CN" sz="4500" b="1" i="0" dirty="0">
                  <a:solidFill>
                    <a:schemeClr val="bg1"/>
                  </a:solidFill>
                  <a:latin typeface="Montserrat" pitchFamily="2" charset="0"/>
                </a:rPr>
                <a:t>LIFE</a:t>
              </a:r>
              <a:endParaRPr kumimoji="1" lang="zh-CN" altLang="en-US" sz="4500" b="1" i="0" dirty="0">
                <a:solidFill>
                  <a:schemeClr val="bg1"/>
                </a:solidFill>
                <a:latin typeface="Montserrat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A57051-002F-34EA-1D42-1E2D6DE27B58}"/>
                </a:ext>
              </a:extLst>
            </p:cNvPr>
            <p:cNvSpPr txBox="1"/>
            <p:nvPr/>
          </p:nvSpPr>
          <p:spPr>
            <a:xfrm>
              <a:off x="5547361" y="5139533"/>
              <a:ext cx="13712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" altLang="zh-CN" sz="2800" b="0" i="0" dirty="0">
                  <a:solidFill>
                    <a:schemeClr val="bg1"/>
                  </a:solidFill>
                  <a:latin typeface="Montserrat" pitchFamily="2" charset="0"/>
                </a:rPr>
                <a:t>YOUR</a:t>
              </a:r>
              <a:endParaRPr kumimoji="1" lang="zh-CN" altLang="en-US" sz="2800" b="0" i="0" dirty="0">
                <a:solidFill>
                  <a:schemeClr val="bg1"/>
                </a:solidFill>
                <a:latin typeface="Montserrat" pitchFamily="2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6BE71AA-DDDC-85E6-E68C-CC60BB24963D}"/>
                </a:ext>
              </a:extLst>
            </p:cNvPr>
            <p:cNvSpPr txBox="1"/>
            <p:nvPr/>
          </p:nvSpPr>
          <p:spPr>
            <a:xfrm>
              <a:off x="3778741" y="5012497"/>
              <a:ext cx="17878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" altLang="zh-CN" sz="4500" b="1" i="0" dirty="0">
                  <a:solidFill>
                    <a:schemeClr val="bg1"/>
                  </a:solidFill>
                  <a:latin typeface="Montserrat" pitchFamily="2" charset="0"/>
                </a:rPr>
                <a:t>EASE</a:t>
              </a:r>
              <a:endParaRPr kumimoji="1" lang="zh-CN" altLang="en-US" sz="4500" b="1" i="0" dirty="0">
                <a:solidFill>
                  <a:schemeClr val="bg1"/>
                </a:solidFill>
                <a:latin typeface="Montserra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158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94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8" r:id="rId6"/>
    <p:sldLayoutId id="2147483699" r:id="rId7"/>
    <p:sldLayoutId id="2147483700" r:id="rId8"/>
    <p:sldLayoutId id="2147483702" r:id="rId9"/>
    <p:sldLayoutId id="2147483711" r:id="rId10"/>
    <p:sldLayoutId id="2147483704" r:id="rId11"/>
    <p:sldLayoutId id="2147483705" r:id="rId12"/>
    <p:sldLayoutId id="2147483706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Source Han Sans CN Bold" panose="020B0500000000000000" pitchFamily="34" charset="-128"/>
          <a:ea typeface="Source Han Sans CN Bold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Han Sans CN Regular" panose="020B0500000000000000" pitchFamily="34" charset="-128"/>
          <a:ea typeface="Source Han Sans CN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Han Sans CN Regular" panose="020B0500000000000000" pitchFamily="34" charset="-128"/>
          <a:ea typeface="Source Han Sans CN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Han Sans CN Regular" panose="020B0500000000000000" pitchFamily="34" charset="-128"/>
          <a:ea typeface="Source Han Sans CN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ource Han Sans CN Regular" panose="020B0500000000000000" pitchFamily="34" charset="-128"/>
          <a:ea typeface="Source Han Sans CN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ource Han Sans CN Regular" panose="020B0500000000000000" pitchFamily="34" charset="-128"/>
          <a:ea typeface="Source Han Sans CN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1">
            <a:extLst>
              <a:ext uri="{FF2B5EF4-FFF2-40B4-BE49-F238E27FC236}">
                <a16:creationId xmlns:a16="http://schemas.microsoft.com/office/drawing/2014/main" id="{6F210E66-408B-2C43-715F-87ADDA99445C}"/>
              </a:ext>
            </a:extLst>
          </p:cNvPr>
          <p:cNvSpPr/>
          <p:nvPr/>
        </p:nvSpPr>
        <p:spPr>
          <a:xfrm>
            <a:off x="585216" y="1557338"/>
            <a:ext cx="12192000" cy="837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  <a:ea typeface="微软雅黑" pitchFamily="34" charset="-122"/>
                <a:cs typeface="Arial" panose="020B0604020202020204" pitchFamily="34" charset="0"/>
              </a:rPr>
              <a:t>Application for status as an official SOUEAST dealer</a:t>
            </a:r>
            <a:endParaRPr lang="ru-RU" altLang="zh-CN" sz="3600" b="1" dirty="0">
              <a:solidFill>
                <a:schemeClr val="tx2">
                  <a:lumMod val="75000"/>
                </a:schemeClr>
              </a:solidFill>
              <a:latin typeface="Manrope" pitchFamily="2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1">
            <a:extLst>
              <a:ext uri="{FF2B5EF4-FFF2-40B4-BE49-F238E27FC236}">
                <a16:creationId xmlns:a16="http://schemas.microsoft.com/office/drawing/2014/main" id="{6E428D9E-A6B2-E7E3-0882-688D27AF16EF}"/>
              </a:ext>
            </a:extLst>
          </p:cNvPr>
          <p:cNvSpPr/>
          <p:nvPr/>
        </p:nvSpPr>
        <p:spPr>
          <a:xfrm>
            <a:off x="0" y="2394618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C00000"/>
                </a:solidFill>
                <a:latin typeface="Manrope" pitchFamily="2" charset="0"/>
                <a:ea typeface="微软雅黑" pitchFamily="34" charset="-122"/>
                <a:cs typeface="Arial" panose="020B0604020202020204" pitchFamily="34" charset="0"/>
              </a:rPr>
              <a:t>— Name company—</a:t>
            </a:r>
            <a:endParaRPr lang="ru-RU" altLang="zh-CN" sz="1800" dirty="0">
              <a:solidFill>
                <a:srgbClr val="C00000"/>
              </a:solidFill>
              <a:latin typeface="Manrope" pitchFamily="2" charset="0"/>
              <a:ea typeface="微软雅黑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800" dirty="0">
                <a:solidFill>
                  <a:srgbClr val="C00000"/>
                </a:solidFill>
                <a:latin typeface="Manrope" pitchFamily="2" charset="0"/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C00000"/>
                </a:solidFill>
                <a:latin typeface="Manrope" pitchFamily="2" charset="0"/>
                <a:ea typeface="Microsoft YaHei" panose="020B0503020204020204" pitchFamily="34" charset="-122"/>
                <a:cs typeface="Arial" panose="020B0604020202020204" pitchFamily="34" charset="0"/>
              </a:rPr>
              <a:t>Name city</a:t>
            </a:r>
            <a:r>
              <a:rPr lang="en-US" altLang="zh-CN" sz="1800" dirty="0">
                <a:solidFill>
                  <a:srgbClr val="C00000"/>
                </a:solidFill>
                <a:latin typeface="Manrope" pitchFamily="2" charset="0"/>
                <a:ea typeface="微软雅黑" pitchFamily="34" charset="-122"/>
                <a:cs typeface="Arial" panose="020B0604020202020204" pitchFamily="34" charset="0"/>
              </a:rPr>
              <a:t> </a:t>
            </a:r>
            <a:endParaRPr lang="en-US" altLang="zh-CN" sz="1800" b="1" dirty="0">
              <a:solidFill>
                <a:srgbClr val="C00000"/>
              </a:solidFill>
              <a:latin typeface="Manrope" pitchFamily="2" charset="0"/>
              <a:ea typeface="微软雅黑" panose="020B0503020204020204" pitchFamily="34" charset="-122"/>
            </a:endParaRPr>
          </a:p>
        </p:txBody>
      </p:sp>
      <p:sp>
        <p:nvSpPr>
          <p:cNvPr id="30" name="文本框 5">
            <a:extLst>
              <a:ext uri="{FF2B5EF4-FFF2-40B4-BE49-F238E27FC236}">
                <a16:creationId xmlns:a16="http://schemas.microsoft.com/office/drawing/2014/main" id="{22C9EDCC-FAA1-4FE9-3747-CCF8233BD49F}"/>
              </a:ext>
            </a:extLst>
          </p:cNvPr>
          <p:cNvSpPr txBox="1"/>
          <p:nvPr/>
        </p:nvSpPr>
        <p:spPr>
          <a:xfrm>
            <a:off x="0" y="3159360"/>
            <a:ext cx="12192001" cy="657692"/>
          </a:xfrm>
          <a:prstGeom prst="rect">
            <a:avLst/>
          </a:prstGeom>
        </p:spPr>
        <p:txBody>
          <a:bodyPr vert="horz" wrap="square" lIns="36000" tIns="36000" rIns="36000" bIns="36000" rtlCol="0" anchor="t" anchorCtr="0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C00000"/>
                </a:solidFill>
                <a:latin typeface="Manrope" pitchFamily="2" charset="0"/>
                <a:ea typeface="微软雅黑" pitchFamily="34" charset="-122"/>
                <a:cs typeface="Arial" panose="020B0604020202020204" pitchFamily="34" charset="0"/>
              </a:rPr>
              <a:t>Date</a:t>
            </a:r>
            <a:endParaRPr lang="zh-CN" altLang="en-US" sz="1600" dirty="0">
              <a:solidFill>
                <a:srgbClr val="C00000"/>
              </a:solidFill>
              <a:latin typeface="Manrope" pitchFamily="2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419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DADE9-A78B-1161-17B4-53045C827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D876CF-947E-EDC1-A215-8A7E1770B9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LOCATION OF CORRENT DEALERS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DE89A4-7D7A-DB81-A067-5C05DA48B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" t="558" r="4978" b="18922"/>
          <a:stretch/>
        </p:blipFill>
        <p:spPr>
          <a:xfrm>
            <a:off x="515938" y="908049"/>
            <a:ext cx="11160125" cy="540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964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FF2D8-80BC-3D55-D149-181D22C67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877C3B-126A-3A00-B5FA-9E566FF2B5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AREA MAP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639B60-A73A-26CA-A38C-DE9030341F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2" t="1333" r="7472" b="2276"/>
          <a:stretch/>
        </p:blipFill>
        <p:spPr>
          <a:xfrm>
            <a:off x="515937" y="908049"/>
            <a:ext cx="8101013" cy="5400676"/>
          </a:xfrm>
          <a:prstGeom prst="rect">
            <a:avLst/>
          </a:prstGeom>
          <a:effectLst>
            <a:glow>
              <a:schemeClr val="bg1"/>
            </a:glow>
            <a:reflection endPos="0" dir="5400000" sy="-100000" algn="bl" rotWithShape="0"/>
            <a:softEdge rad="0"/>
          </a:effectLst>
        </p:spPr>
      </p:pic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2FC1DB94-B9EF-79B6-CF8F-D5C0155B8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101891"/>
              </p:ext>
            </p:extLst>
          </p:nvPr>
        </p:nvGraphicFramePr>
        <p:xfrm>
          <a:off x="8787630" y="908377"/>
          <a:ext cx="2888434" cy="2959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867">
                  <a:extLst>
                    <a:ext uri="{9D8B030D-6E8A-4147-A177-3AD203B41FA5}">
                      <a16:colId xmlns:a16="http://schemas.microsoft.com/office/drawing/2014/main" val="585963906"/>
                    </a:ext>
                  </a:extLst>
                </a:gridCol>
                <a:gridCol w="1112567">
                  <a:extLst>
                    <a:ext uri="{9D8B030D-6E8A-4147-A177-3AD203B41FA5}">
                      <a16:colId xmlns:a16="http://schemas.microsoft.com/office/drawing/2014/main" val="3876044491"/>
                    </a:ext>
                  </a:extLst>
                </a:gridCol>
              </a:tblGrid>
              <a:tr h="316803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Location line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532556"/>
                  </a:ext>
                </a:extLst>
              </a:tr>
              <a:tr h="389812">
                <a:tc gridSpan="2"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Main zones of traffic attraction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130739"/>
                  </a:ext>
                </a:extLst>
              </a:tr>
              <a:tr h="23122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1. </a:t>
                      </a:r>
                      <a:r>
                        <a:rPr kumimoji="0" lang="ru-RU" alt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 ?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13396"/>
                  </a:ext>
                </a:extLst>
              </a:tr>
              <a:tr h="25254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2. </a:t>
                      </a:r>
                      <a:r>
                        <a:rPr kumimoji="0" lang="ru-RU" alt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u="none" strike="noStrike" cap="none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8094"/>
                  </a:ext>
                </a:extLst>
              </a:tr>
              <a:tr h="269966">
                <a:tc gridSpan="2">
                  <a:txBody>
                    <a:bodyPr/>
                    <a:lstStyle/>
                    <a:p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3. </a:t>
                      </a:r>
                      <a:r>
                        <a:rPr kumimoji="0" lang="ru-RU" alt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354081"/>
                  </a:ext>
                </a:extLst>
              </a:tr>
              <a:tr h="26125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4. </a:t>
                      </a:r>
                      <a:endParaRPr kumimoji="0" lang="en-US" alt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681136"/>
                  </a:ext>
                </a:extLst>
              </a:tr>
              <a:tr h="243840">
                <a:tc gridSpan="2">
                  <a:txBody>
                    <a:bodyPr/>
                    <a:lstStyle/>
                    <a:p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5.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467975"/>
                  </a:ext>
                </a:extLst>
              </a:tr>
              <a:tr h="235131">
                <a:tc gridSpan="2">
                  <a:txBody>
                    <a:bodyPr/>
                    <a:lstStyle/>
                    <a:p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6.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9451906"/>
                  </a:ext>
                </a:extLst>
              </a:tr>
              <a:tr h="226423">
                <a:tc gridSpan="2">
                  <a:txBody>
                    <a:bodyPr/>
                    <a:lstStyle/>
                    <a:p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7.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518609"/>
                  </a:ext>
                </a:extLst>
              </a:tr>
              <a:tr h="232955">
                <a:tc gridSpan="2">
                  <a:txBody>
                    <a:bodyPr/>
                    <a:lstStyle/>
                    <a:p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8.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540143"/>
                  </a:ext>
                </a:extLst>
              </a:tr>
              <a:tr h="2975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u="none" strike="noStrike" cap="none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9.</a:t>
                      </a:r>
                      <a:endParaRPr lang="en-US" sz="900" b="0" u="none" strike="noStrike" cap="none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1030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717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27811-4C4E-930D-845E-34BA5DA92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EF5B72-32FE-6D4A-73AF-95D4B02672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GENERAL PLAN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0AC037-3B8D-91A8-3582-24BC9C0F5C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21" r="2039"/>
          <a:stretch/>
        </p:blipFill>
        <p:spPr>
          <a:xfrm>
            <a:off x="515939" y="916759"/>
            <a:ext cx="8101012" cy="3897783"/>
          </a:xfrm>
          <a:prstGeom prst="rect">
            <a:avLst/>
          </a:prstGeom>
        </p:spPr>
      </p:pic>
      <p:graphicFrame>
        <p:nvGraphicFramePr>
          <p:cNvPr id="6" name="Таблица 3">
            <a:extLst>
              <a:ext uri="{FF2B5EF4-FFF2-40B4-BE49-F238E27FC236}">
                <a16:creationId xmlns:a16="http://schemas.microsoft.com/office/drawing/2014/main" id="{9D964A0D-F13A-5B27-CBB8-5F7231B7F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453364"/>
              </p:ext>
            </p:extLst>
          </p:nvPr>
        </p:nvGraphicFramePr>
        <p:xfrm>
          <a:off x="8969640" y="909974"/>
          <a:ext cx="2873146" cy="1455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706">
                  <a:extLst>
                    <a:ext uri="{9D8B030D-6E8A-4147-A177-3AD203B41FA5}">
                      <a16:colId xmlns:a16="http://schemas.microsoft.com/office/drawing/2014/main" val="585963906"/>
                    </a:ext>
                  </a:extLst>
                </a:gridCol>
                <a:gridCol w="853440">
                  <a:extLst>
                    <a:ext uri="{9D8B030D-6E8A-4147-A177-3AD203B41FA5}">
                      <a16:colId xmlns:a16="http://schemas.microsoft.com/office/drawing/2014/main" val="3876044491"/>
                    </a:ext>
                  </a:extLst>
                </a:gridCol>
              </a:tblGrid>
              <a:tr h="375661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Number of entries into the territory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  <a:p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532556"/>
                  </a:ext>
                </a:extLst>
              </a:tr>
              <a:tr h="409286">
                <a:tc>
                  <a:txBody>
                    <a:bodyPr/>
                    <a:lstStyle/>
                    <a:p>
                      <a:pPr algn="l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SzPct val="100000"/>
                      </a:pPr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Customers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 parking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130739"/>
                  </a:ext>
                </a:extLst>
              </a:tr>
              <a:tr h="2688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Customers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 </a:t>
                      </a: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repair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 </a:t>
                      </a: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zone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 </a:t>
                      </a: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parking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  <a:p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13396"/>
                  </a:ext>
                </a:extLst>
              </a:tr>
              <a:tr h="304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New </a:t>
                      </a: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car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 </a:t>
                      </a: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parking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8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467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3D265-02BE-43CB-A8BF-1D650B421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3712B54-2830-4365-F0FD-1D68EEC751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DEALER CENTER LAYOUT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7" descr="1 этаж 2">
            <a:extLst>
              <a:ext uri="{FF2B5EF4-FFF2-40B4-BE49-F238E27FC236}">
                <a16:creationId xmlns:a16="http://schemas.microsoft.com/office/drawing/2014/main" id="{26095A6C-D522-8207-85D0-90EA18A9D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908050"/>
            <a:ext cx="8101012" cy="383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559474BA-3D85-DD8A-47E7-95421FB929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23513"/>
              </p:ext>
            </p:extLst>
          </p:nvPr>
        </p:nvGraphicFramePr>
        <p:xfrm>
          <a:off x="8796338" y="908382"/>
          <a:ext cx="2879725" cy="5400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935">
                  <a:extLst>
                    <a:ext uri="{9D8B030D-6E8A-4147-A177-3AD203B41FA5}">
                      <a16:colId xmlns:a16="http://schemas.microsoft.com/office/drawing/2014/main" val="585963906"/>
                    </a:ext>
                  </a:extLst>
                </a:gridCol>
                <a:gridCol w="917908">
                  <a:extLst>
                    <a:ext uri="{9D8B030D-6E8A-4147-A177-3AD203B41FA5}">
                      <a16:colId xmlns:a16="http://schemas.microsoft.com/office/drawing/2014/main" val="2630237443"/>
                    </a:ext>
                  </a:extLst>
                </a:gridCol>
                <a:gridCol w="1010882">
                  <a:extLst>
                    <a:ext uri="{9D8B030D-6E8A-4147-A177-3AD203B41FA5}">
                      <a16:colId xmlns:a16="http://schemas.microsoft.com/office/drawing/2014/main" val="3876044491"/>
                    </a:ext>
                  </a:extLst>
                </a:gridCol>
              </a:tblGrid>
              <a:tr h="232168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Address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532556"/>
                  </a:ext>
                </a:extLst>
              </a:tr>
              <a:tr h="371469">
                <a:tc gridSpan="2"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Type of dealership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err="1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Multibrand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130739"/>
                  </a:ext>
                </a:extLst>
              </a:tr>
              <a:tr h="23216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Ownership status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13396"/>
                  </a:ext>
                </a:extLst>
              </a:tr>
              <a:tr h="37146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Showroom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cap="none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m²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 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х ?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m)</a:t>
                      </a:r>
                      <a:endParaRPr lang="ru-RU" sz="900" b="1" i="0" u="none" strike="noStrike" cap="none" dirty="0">
                        <a:ln>
                          <a:noFill/>
                        </a:ln>
                        <a:solidFill>
                          <a:srgbClr val="C00000"/>
                        </a:solidFill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8094"/>
                  </a:ext>
                </a:extLst>
              </a:tr>
              <a:tr h="371469">
                <a:tc gridSpan="2">
                  <a:txBody>
                    <a:bodyPr/>
                    <a:lstStyle/>
                    <a:p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Net display area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m²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 x 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354081"/>
                  </a:ext>
                </a:extLst>
              </a:tr>
              <a:tr h="23216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Ceiling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 </a:t>
                      </a: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height</a:t>
                      </a:r>
                      <a:endParaRPr kumimoji="0" lang="en-US" alt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681136"/>
                  </a:ext>
                </a:extLst>
              </a:tr>
              <a:tr h="371469">
                <a:tc gridSpan="2">
                  <a:txBody>
                    <a:bodyPr/>
                    <a:lstStyle/>
                    <a:p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Workshop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m²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 x 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467975"/>
                  </a:ext>
                </a:extLst>
              </a:tr>
              <a:tr h="371469">
                <a:tc gridSpan="2">
                  <a:txBody>
                    <a:bodyPr/>
                    <a:lstStyle/>
                    <a:p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Warehouse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m²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 x 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9451906"/>
                  </a:ext>
                </a:extLst>
              </a:tr>
              <a:tr h="371469">
                <a:tc gridSpan="2">
                  <a:txBody>
                    <a:bodyPr/>
                    <a:lstStyle/>
                    <a:p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Other technical rooms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m²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 x 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518609"/>
                  </a:ext>
                </a:extLst>
              </a:tr>
              <a:tr h="232168">
                <a:tc gridSpan="2">
                  <a:txBody>
                    <a:bodyPr/>
                    <a:lstStyle/>
                    <a:p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Ceiling</a:t>
                      </a:r>
                      <a:r>
                        <a:rPr kumimoji="0" lang="ru-RU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 </a:t>
                      </a:r>
                      <a:r>
                        <a:rPr kumimoji="0" lang="ru-RU" altLang="ru-RU" sz="9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height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540143"/>
                  </a:ext>
                </a:extLst>
              </a:tr>
              <a:tr h="78937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u="none" strike="noStrike" cap="none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Body shop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m²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 x 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 </a:t>
                      </a: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ru-RU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1030380"/>
                  </a:ext>
                </a:extLst>
              </a:tr>
              <a:tr h="37146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cap="none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Term of support for architectural brand standards</a:t>
                      </a:r>
                      <a:endParaRPr lang="ru-RU" sz="900" b="0" i="0" u="none" strike="noStrike" cap="none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MM/YYYYY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4417029"/>
                  </a:ext>
                </a:extLst>
              </a:tr>
              <a:tr h="54341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u="none" strike="noStrike" cap="none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Dealership launch completion date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cap="none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u="none" strike="noStrike" cap="none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MM/YYYYY</a:t>
                      </a:r>
                      <a:endParaRPr lang="ru-RU" sz="900" b="1" dirty="0">
                        <a:solidFill>
                          <a:srgbClr val="C00000"/>
                        </a:solidFill>
                        <a:latin typeface="Manrope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105469"/>
                  </a:ext>
                </a:extLst>
              </a:tr>
              <a:tr h="53860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cap="none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Service owned/outsourced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175556"/>
                  </a:ext>
                </a:extLst>
              </a:tr>
            </a:tbl>
          </a:graphicData>
        </a:graphic>
      </p:graphicFrame>
      <p:sp>
        <p:nvSpPr>
          <p:cNvPr id="7" name="TextBox 9">
            <a:extLst>
              <a:ext uri="{FF2B5EF4-FFF2-40B4-BE49-F238E27FC236}">
                <a16:creationId xmlns:a16="http://schemas.microsoft.com/office/drawing/2014/main" id="{08EA783F-3F7B-7F7E-32C5-DF5B8EC82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647" y="5323840"/>
            <a:ext cx="8101012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100000"/>
              </a:lnSpc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If the image is not legible enough, it is necessary to provide a separate file additionally.</a:t>
            </a:r>
          </a:p>
          <a:p>
            <a:pPr algn="l" eaLnBrk="1" hangingPunct="1">
              <a:lnSpc>
                <a:spcPct val="100000"/>
              </a:lnSpc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The following must be indicated:</a:t>
            </a:r>
          </a:p>
          <a:p>
            <a:pPr marL="171450" indent="-171450" algn="l" eaLnBrk="1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linear dimensions and grid of guides (as in the diagram)</a:t>
            </a:r>
          </a:p>
          <a:p>
            <a:pPr marL="171450" indent="-171450" algn="l" eaLnBrk="1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presence and locations of columns, supports and external elements of non-existent structures</a:t>
            </a:r>
          </a:p>
          <a:p>
            <a:pPr marL="171450" indent="-171450" algn="l" eaLnBrk="1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entrances/exits, logistics of moving cars</a:t>
            </a:r>
            <a:endParaRPr lang="ru-RU" altLang="ru-RU" sz="10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30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D4278-8621-8EB8-9EB9-C1156A3F6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228CB5-1295-08FE-5A21-F562ECCBD9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DEALER CENTER LAYOUT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22" descr="2 этаж">
            <a:extLst>
              <a:ext uri="{FF2B5EF4-FFF2-40B4-BE49-F238E27FC236}">
                <a16:creationId xmlns:a16="http://schemas.microsoft.com/office/drawing/2014/main" id="{C4579DA0-0C18-EB5C-E9C0-CF0112A94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48" y="908050"/>
            <a:ext cx="8101011" cy="384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3">
            <a:extLst>
              <a:ext uri="{FF2B5EF4-FFF2-40B4-BE49-F238E27FC236}">
                <a16:creationId xmlns:a16="http://schemas.microsoft.com/office/drawing/2014/main" id="{880EDDB2-7FC1-8591-7DD0-E96B393294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322978"/>
              </p:ext>
            </p:extLst>
          </p:nvPr>
        </p:nvGraphicFramePr>
        <p:xfrm>
          <a:off x="8805047" y="908050"/>
          <a:ext cx="2873146" cy="1358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811">
                  <a:extLst>
                    <a:ext uri="{9D8B030D-6E8A-4147-A177-3AD203B41FA5}">
                      <a16:colId xmlns:a16="http://schemas.microsoft.com/office/drawing/2014/main" val="585963906"/>
                    </a:ext>
                  </a:extLst>
                </a:gridCol>
                <a:gridCol w="890335">
                  <a:extLst>
                    <a:ext uri="{9D8B030D-6E8A-4147-A177-3AD203B41FA5}">
                      <a16:colId xmlns:a16="http://schemas.microsoft.com/office/drawing/2014/main" val="3876044491"/>
                    </a:ext>
                  </a:extLst>
                </a:gridCol>
              </a:tblGrid>
              <a:tr h="375661">
                <a:tc>
                  <a:txBody>
                    <a:bodyPr/>
                    <a:lstStyle/>
                    <a:p>
                      <a:pPr algn="l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SzPct val="100000"/>
                      </a:pPr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Other rooms </a:t>
                      </a:r>
                      <a:endParaRPr kumimoji="0" lang="ru-RU" alt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Arial Unicode MS" pitchFamily="34" charset="-12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532556"/>
                  </a:ext>
                </a:extLst>
              </a:tr>
              <a:tr h="409286">
                <a:tc>
                  <a:txBody>
                    <a:bodyPr/>
                    <a:lstStyle/>
                    <a:p>
                      <a:pPr algn="l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SzPct val="100000"/>
                      </a:pPr>
                      <a:endParaRPr kumimoji="0" lang="ru-RU" altLang="ru-RU" sz="900" b="0" dirty="0">
                        <a:solidFill>
                          <a:srgbClr val="000000"/>
                        </a:solidFill>
                        <a:latin typeface="Manrope" pitchFamily="2" charset="0"/>
                        <a:ea typeface="Arial Unicode MS" pitchFamily="34" charset="-12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9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130739"/>
                  </a:ext>
                </a:extLst>
              </a:tr>
              <a:tr h="2688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9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13396"/>
                  </a:ext>
                </a:extLst>
              </a:tr>
              <a:tr h="304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8094"/>
                  </a:ext>
                </a:extLst>
              </a:tr>
            </a:tbl>
          </a:graphicData>
        </a:graphic>
      </p:graphicFrame>
      <p:sp>
        <p:nvSpPr>
          <p:cNvPr id="8" name="TextBox 9">
            <a:extLst>
              <a:ext uri="{FF2B5EF4-FFF2-40B4-BE49-F238E27FC236}">
                <a16:creationId xmlns:a16="http://schemas.microsoft.com/office/drawing/2014/main" id="{2F7162E4-B4AA-0189-2F92-F8602D960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647" y="5323840"/>
            <a:ext cx="8101012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100000"/>
              </a:lnSpc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If the image is not legible enough, it is necessary to provide a separate file additionally.</a:t>
            </a:r>
          </a:p>
          <a:p>
            <a:pPr algn="l" eaLnBrk="1" hangingPunct="1">
              <a:lnSpc>
                <a:spcPct val="100000"/>
              </a:lnSpc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The following must be indicated:</a:t>
            </a:r>
          </a:p>
          <a:p>
            <a:pPr marL="171450" indent="-171450" algn="l" eaLnBrk="1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linear dimensions and grid of guides (as in the diagram)</a:t>
            </a:r>
          </a:p>
          <a:p>
            <a:pPr marL="171450" indent="-171450" algn="l" eaLnBrk="1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presence and locations of columns, supports and external elements of non-existent structures</a:t>
            </a:r>
          </a:p>
          <a:p>
            <a:pPr marL="171450" indent="-171450" algn="l" eaLnBrk="1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ru-RU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entrances/exits, logistics of moving cars</a:t>
            </a:r>
            <a:endParaRPr lang="ru-RU" altLang="ru-RU" sz="10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287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C00B6-2EFC-EC52-A9C1-2F03E3E5A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1E664B9-1E1B-0450-053B-7C331E8A83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LOCATION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8A0CB9-0023-21CA-4049-5357871283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27171"/>
          <a:stretch/>
        </p:blipFill>
        <p:spPr>
          <a:xfrm>
            <a:off x="2564674" y="908050"/>
            <a:ext cx="7062652" cy="4708434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CC2A39DD-737A-CF67-F481-1FC51DC52286}"/>
              </a:ext>
            </a:extLst>
          </p:cNvPr>
          <p:cNvSpPr/>
          <p:nvPr/>
        </p:nvSpPr>
        <p:spPr>
          <a:xfrm>
            <a:off x="3227496" y="1553596"/>
            <a:ext cx="6087291" cy="2748439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401" b="1" kern="0" dirty="0">
              <a:solidFill>
                <a:srgbClr val="4E733D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EA4212-B92B-DAA3-AC97-B8EA1E055012}"/>
              </a:ext>
            </a:extLst>
          </p:cNvPr>
          <p:cNvSpPr txBox="1"/>
          <p:nvPr/>
        </p:nvSpPr>
        <p:spPr>
          <a:xfrm>
            <a:off x="5735565" y="1108264"/>
            <a:ext cx="914400" cy="542322"/>
          </a:xfrm>
          <a:prstGeom prst="rect">
            <a:avLst/>
          </a:prstGeom>
        </p:spPr>
        <p:txBody>
          <a:bodyPr vert="horz" wrap="none" lIns="36000" tIns="36000" rIns="36000" bIns="36000" rtlCol="0" anchor="t" anchorCtr="0">
            <a:no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ru-RU" sz="1800" b="1" dirty="0">
                <a:solidFill>
                  <a:srgbClr val="FF0000"/>
                </a:solidFill>
                <a:latin typeface="Manrope" pitchFamily="2" charset="0"/>
                <a:ea typeface="Calibri" panose="020F0502020204030204" pitchFamily="34" charset="0"/>
                <a:cs typeface="Calibri" panose="020F0502020204030204" pitchFamily="34" charset="0"/>
              </a:rPr>
              <a:t>20.0 </a:t>
            </a:r>
            <a:r>
              <a:rPr lang="en-US" sz="1800" b="1" dirty="0">
                <a:solidFill>
                  <a:srgbClr val="FF0000"/>
                </a:solidFill>
                <a:latin typeface="Manrope" pitchFamily="2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endParaRPr lang="ru-RU" sz="1800" b="1" dirty="0">
              <a:solidFill>
                <a:srgbClr val="FF0000"/>
              </a:solidFill>
              <a:latin typeface="Manrope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B83DF0C2-B2F0-5CB6-798E-FB866F49E530}"/>
              </a:ext>
            </a:extLst>
          </p:cNvPr>
          <p:cNvSpPr txBox="1"/>
          <p:nvPr/>
        </p:nvSpPr>
        <p:spPr>
          <a:xfrm>
            <a:off x="515937" y="5978743"/>
            <a:ext cx="11160125" cy="30957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sz="1000" b="1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  <a:ea typeface="Calibri" panose="020F0502020204030204" pitchFamily="34" charset="0"/>
                <a:cs typeface="Calibri" panose="020F0502020204030204" pitchFamily="34" charset="0"/>
              </a:rPr>
              <a:t>length </a:t>
            </a:r>
            <a:r>
              <a:rPr lang="en-US" altLang="zh-CN" sz="10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  <a:ea typeface="Calibri" panose="020F0502020204030204" pitchFamily="34" charset="0"/>
                <a:cs typeface="Calibri" panose="020F0502020204030204" pitchFamily="34" charset="0"/>
              </a:rPr>
              <a:t>of the building façade should be highlighted and indicated.</a:t>
            </a:r>
            <a:endParaRPr lang="ru-RU" altLang="zh-CN" sz="1000" dirty="0">
              <a:solidFill>
                <a:schemeClr val="tx2">
                  <a:lumMod val="75000"/>
                </a:schemeClr>
              </a:solidFill>
              <a:latin typeface="Manrope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964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39DA8-6021-A127-6052-CD99E8FF2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991D2B-0B36-1F2F-7E34-FC6C816503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LOCATION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9C0F9C-5E59-35C7-21D5-4AD585ED3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1268413"/>
            <a:ext cx="3600450" cy="2282166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здания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сделать под прямым углом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EEC7554-4A69-9B81-35F4-EC28E5A3F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1276004"/>
            <a:ext cx="3600450" cy="2274575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прилегающей территории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слева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D2A83FF-FD8D-F963-D953-0AE3ECC88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612" y="1276003"/>
            <a:ext cx="3600449" cy="2274575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прилегающей территории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справа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3F5AC2A-B2C9-4381-99B0-623EB6A97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3796955"/>
            <a:ext cx="3600450" cy="2291873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входной группы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сделать под прямым углом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38608C3B-BDC0-D61A-48DB-1291FD4A7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3796955"/>
            <a:ext cx="3600450" cy="2299465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парковки тестового парка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сделать под прямым углом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5D83C734-3A05-0216-06DB-ABBAAE1D9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613" y="3796955"/>
            <a:ext cx="3600450" cy="2299465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клиентской парковки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сделать под прямым углом</a:t>
            </a:r>
          </a:p>
        </p:txBody>
      </p:sp>
    </p:spTree>
    <p:extLst>
      <p:ext uri="{BB962C8B-B14F-4D97-AF65-F5344CB8AC3E}">
        <p14:creationId xmlns:p14="http://schemas.microsoft.com/office/powerpoint/2010/main" val="919035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F9768-3673-ADAC-0369-7A3A4A230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0C5CB1-5800-FEAF-62DF-3C0953D66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LOCATION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EC92CDD-399C-6C41-67D5-13FCD6526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1268413"/>
            <a:ext cx="3600450" cy="2289758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шоу-рума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сделать под прямым углом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7DB866E-AA1F-44D4-1E01-D12AFF265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1276004"/>
            <a:ext cx="3600450" cy="2274575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шоу-рума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 первого этажа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7F7414E-4510-2981-5222-73CDE9C09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612" y="1276003"/>
            <a:ext cx="3600449" cy="2282167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ресепшена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со второго этажа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DFD955A-F547-3EC8-D770-84B7197E2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3796955"/>
            <a:ext cx="3600450" cy="2289758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сервиса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сделать под прямым углом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BD02BBEA-32F9-4C3B-8EE7-F42B98822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3796955"/>
            <a:ext cx="3600450" cy="2299465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сервиса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 первого этажа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C709180B-FC0A-3CBE-B4C7-60DA47BBA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613" y="3796955"/>
            <a:ext cx="3600450" cy="2289758"/>
          </a:xfrm>
          <a:prstGeom prst="rect">
            <a:avLst/>
          </a:prstGeom>
          <a:solidFill>
            <a:srgbClr val="39AE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ru-RU" dirty="0">
                <a:latin typeface="Manrope" pitchFamily="2" charset="0"/>
                <a:ea typeface="微软雅黑" panose="020B0503020204020204" pitchFamily="34" charset="-122"/>
              </a:rPr>
              <a:t>Фото подъемников</a:t>
            </a:r>
          </a:p>
          <a:p>
            <a:pPr algn="ctr"/>
            <a:r>
              <a:rPr lang="ru-RU" sz="1000" dirty="0">
                <a:latin typeface="Manrope" pitchFamily="2" charset="0"/>
                <a:ea typeface="微软雅黑" panose="020B0503020204020204" pitchFamily="34" charset="-122"/>
              </a:rPr>
              <a:t>со второго этажа</a:t>
            </a:r>
          </a:p>
        </p:txBody>
      </p:sp>
    </p:spTree>
    <p:extLst>
      <p:ext uri="{BB962C8B-B14F-4D97-AF65-F5344CB8AC3E}">
        <p14:creationId xmlns:p14="http://schemas.microsoft.com/office/powerpoint/2010/main" val="1974276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87759-C6D0-68F6-8BD5-D3955A265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F4E961D-20A6-D38D-35E1-981BFA9DB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BUSINESS PLAN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Group 216">
            <a:extLst>
              <a:ext uri="{FF2B5EF4-FFF2-40B4-BE49-F238E27FC236}">
                <a16:creationId xmlns:a16="http://schemas.microsoft.com/office/drawing/2014/main" id="{E100CF79-5B24-FF7C-97A4-013D30A3DE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943120"/>
              </p:ext>
            </p:extLst>
          </p:nvPr>
        </p:nvGraphicFramePr>
        <p:xfrm>
          <a:off x="521015" y="1371506"/>
          <a:ext cx="11160126" cy="3929157"/>
        </p:xfrm>
        <a:graphic>
          <a:graphicData uri="http://schemas.openxmlformats.org/drawingml/2006/table">
            <a:tbl>
              <a:tblPr/>
              <a:tblGrid>
                <a:gridCol w="2907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3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9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3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6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725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2026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2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9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S06</a:t>
                      </a:r>
                      <a:endParaRPr lang="zh-CN" altLang="en-US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952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S07</a:t>
                      </a:r>
                      <a:endParaRPr lang="zh-CN" altLang="en-US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724085"/>
                  </a:ext>
                </a:extLst>
              </a:tr>
              <a:tr h="7357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S09</a:t>
                      </a:r>
                      <a:endParaRPr lang="zh-CN" altLang="en-US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zh-CN" altLang="en-US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583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22452-51C1-875C-0F41-38FAEA8FB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2AF39A-DEC1-9290-FE3E-0836693396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BUSINESS PLAN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Group 188">
            <a:extLst>
              <a:ext uri="{FF2B5EF4-FFF2-40B4-BE49-F238E27FC236}">
                <a16:creationId xmlns:a16="http://schemas.microsoft.com/office/drawing/2014/main" id="{00992B8B-B583-D69F-5792-11A8B18C6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474931"/>
              </p:ext>
            </p:extLst>
          </p:nvPr>
        </p:nvGraphicFramePr>
        <p:xfrm>
          <a:off x="521015" y="844042"/>
          <a:ext cx="11160125" cy="1855394"/>
        </p:xfrm>
        <a:graphic>
          <a:graphicData uri="http://schemas.openxmlformats.org/drawingml/2006/table">
            <a:tbl>
              <a:tblPr/>
              <a:tblGrid>
                <a:gridCol w="178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4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2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4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44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5737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MARKETING INVESTMENT PLAN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1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554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Group 188">
            <a:extLst>
              <a:ext uri="{FF2B5EF4-FFF2-40B4-BE49-F238E27FC236}">
                <a16:creationId xmlns:a16="http://schemas.microsoft.com/office/drawing/2014/main" id="{88F17BD3-E687-8862-E0F8-42E45EE39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209683"/>
              </p:ext>
            </p:extLst>
          </p:nvPr>
        </p:nvGraphicFramePr>
        <p:xfrm>
          <a:off x="515937" y="3314680"/>
          <a:ext cx="11160126" cy="2994045"/>
        </p:xfrm>
        <a:graphic>
          <a:graphicData uri="http://schemas.openxmlformats.org/drawingml/2006/table">
            <a:tbl>
              <a:tblPr/>
              <a:tblGrid>
                <a:gridCol w="5412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8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211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DETAILED MARKETING INVESTMENT PLAN FOR THE YEAR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8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ATL (TV, Press, Radio, Outdoor Advertising</a:t>
                      </a:r>
                      <a:r>
                        <a:rPr lang="ru-RU" sz="1000" b="0" i="0" u="none" strike="noStrike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33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Internet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4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BTL (Shows, Events, POS, etc.)</a:t>
                      </a: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46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Brochures, booklets</a:t>
                      </a: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3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Other</a:t>
                      </a: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151776"/>
                  </a:ext>
                </a:extLst>
              </a:tr>
            </a:tbl>
          </a:graphicData>
        </a:graphic>
      </p:graphicFrame>
      <p:sp>
        <p:nvSpPr>
          <p:cNvPr id="6" name="下箭头 5">
            <a:extLst>
              <a:ext uri="{FF2B5EF4-FFF2-40B4-BE49-F238E27FC236}">
                <a16:creationId xmlns:a16="http://schemas.microsoft.com/office/drawing/2014/main" id="{3814706C-CA30-0893-4AB3-C37D9046082D}"/>
              </a:ext>
            </a:extLst>
          </p:cNvPr>
          <p:cNvSpPr/>
          <p:nvPr/>
        </p:nvSpPr>
        <p:spPr>
          <a:xfrm>
            <a:off x="3277120" y="2829944"/>
            <a:ext cx="255373" cy="354227"/>
          </a:xfrm>
          <a:prstGeom prst="down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557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C3A8D-C60B-351E-6098-C285D98CE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1A5D3F-F94E-8723-6749-AF4AC4E372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HOLDING STRUCTURE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C1F110-E5AD-D000-32DA-C6BBD49B15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 Box 26">
            <a:extLst>
              <a:ext uri="{FF2B5EF4-FFF2-40B4-BE49-F238E27FC236}">
                <a16:creationId xmlns:a16="http://schemas.microsoft.com/office/drawing/2014/main" id="{337B884B-2A51-7626-F820-DDCD3E0190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354" y="3240623"/>
            <a:ext cx="1454140" cy="86054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Name</a:t>
            </a: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Role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6" name="Text Box 26">
            <a:extLst>
              <a:ext uri="{FF2B5EF4-FFF2-40B4-BE49-F238E27FC236}">
                <a16:creationId xmlns:a16="http://schemas.microsoft.com/office/drawing/2014/main" id="{16003D33-47B3-F814-FBEA-DF55CD4F1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145" y="3240624"/>
            <a:ext cx="1448602" cy="86054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Name</a:t>
            </a: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Role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7" name="Text Box 26">
            <a:extLst>
              <a:ext uri="{FF2B5EF4-FFF2-40B4-BE49-F238E27FC236}">
                <a16:creationId xmlns:a16="http://schemas.microsoft.com/office/drawing/2014/main" id="{AA3B1471-D332-7B81-9D0D-41CB65A86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6629" y="3240619"/>
            <a:ext cx="1454140" cy="860547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Name</a:t>
            </a: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Role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8" name="Text Box 26">
            <a:extLst>
              <a:ext uri="{FF2B5EF4-FFF2-40B4-BE49-F238E27FC236}">
                <a16:creationId xmlns:a16="http://schemas.microsoft.com/office/drawing/2014/main" id="{6AFEAEDB-37AD-B605-5B59-B8B3EA65F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8651" y="3240620"/>
            <a:ext cx="1454140" cy="86054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Name</a:t>
            </a: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Role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10" name="Text Box 26">
            <a:extLst>
              <a:ext uri="{FF2B5EF4-FFF2-40B4-BE49-F238E27FC236}">
                <a16:creationId xmlns:a16="http://schemas.microsoft.com/office/drawing/2014/main" id="{7CBD2E93-AB47-F01F-5887-61BC98152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673" y="3240620"/>
            <a:ext cx="1448602" cy="86054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Name</a:t>
            </a: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Role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cxnSp>
        <p:nvCxnSpPr>
          <p:cNvPr id="11" name="AutoShape 56">
            <a:extLst>
              <a:ext uri="{FF2B5EF4-FFF2-40B4-BE49-F238E27FC236}">
                <a16:creationId xmlns:a16="http://schemas.microsoft.com/office/drawing/2014/main" id="{35F0DBE1-9012-6B81-76CA-030DC1D64B95}"/>
              </a:ext>
            </a:extLst>
          </p:cNvPr>
          <p:cNvCxnSpPr>
            <a:cxnSpLocks noChangeShapeType="1"/>
            <a:stCxn id="10" idx="0"/>
            <a:endCxn id="13" idx="2"/>
          </p:cNvCxnSpPr>
          <p:nvPr/>
        </p:nvCxnSpPr>
        <p:spPr bwMode="auto">
          <a:xfrm rot="16200000" flipV="1">
            <a:off x="8043360" y="399006"/>
            <a:ext cx="894254" cy="478897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 Box 26">
            <a:extLst>
              <a:ext uri="{FF2B5EF4-FFF2-40B4-BE49-F238E27FC236}">
                <a16:creationId xmlns:a16="http://schemas.microsoft.com/office/drawing/2014/main" id="{6B6C09D8-6EFA-3070-027A-7DE87DC2D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102" y="3246313"/>
            <a:ext cx="1454140" cy="86054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Name</a:t>
            </a: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Role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13" name="Text Box 26">
            <a:extLst>
              <a:ext uri="{FF2B5EF4-FFF2-40B4-BE49-F238E27FC236}">
                <a16:creationId xmlns:a16="http://schemas.microsoft.com/office/drawing/2014/main" id="{AA135AC3-3CB9-ECC0-79ED-B099DFC8A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565" y="1376363"/>
            <a:ext cx="2174870" cy="97000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Management of company</a:t>
            </a: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cxnSp>
        <p:nvCxnSpPr>
          <p:cNvPr id="14" name="AutoShape 56">
            <a:extLst>
              <a:ext uri="{FF2B5EF4-FFF2-40B4-BE49-F238E27FC236}">
                <a16:creationId xmlns:a16="http://schemas.microsoft.com/office/drawing/2014/main" id="{35161D98-F3BD-C214-33A5-ED09E7E3638E}"/>
              </a:ext>
            </a:extLst>
          </p:cNvPr>
          <p:cNvCxnSpPr>
            <a:cxnSpLocks noChangeShapeType="1"/>
            <a:stCxn id="8" idx="0"/>
            <a:endCxn id="13" idx="2"/>
          </p:cNvCxnSpPr>
          <p:nvPr/>
        </p:nvCxnSpPr>
        <p:spPr bwMode="auto">
          <a:xfrm rot="16200000" flipV="1">
            <a:off x="7088734" y="1353632"/>
            <a:ext cx="894254" cy="287972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56">
            <a:extLst>
              <a:ext uri="{FF2B5EF4-FFF2-40B4-BE49-F238E27FC236}">
                <a16:creationId xmlns:a16="http://schemas.microsoft.com/office/drawing/2014/main" id="{4480BF6A-E31A-FF91-1832-C288BF50772A}"/>
              </a:ext>
            </a:extLst>
          </p:cNvPr>
          <p:cNvCxnSpPr>
            <a:cxnSpLocks noChangeShapeType="1"/>
            <a:stCxn id="7" idx="0"/>
            <a:endCxn id="13" idx="2"/>
          </p:cNvCxnSpPr>
          <p:nvPr/>
        </p:nvCxnSpPr>
        <p:spPr bwMode="auto">
          <a:xfrm rot="16200000" flipV="1">
            <a:off x="6132724" y="2309643"/>
            <a:ext cx="894253" cy="96769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56">
            <a:extLst>
              <a:ext uri="{FF2B5EF4-FFF2-40B4-BE49-F238E27FC236}">
                <a16:creationId xmlns:a16="http://schemas.microsoft.com/office/drawing/2014/main" id="{32CED9C8-9717-B6CC-E9D9-6D136452BC97}"/>
              </a:ext>
            </a:extLst>
          </p:cNvPr>
          <p:cNvCxnSpPr>
            <a:cxnSpLocks noChangeShapeType="1"/>
            <a:stCxn id="13" idx="2"/>
            <a:endCxn id="6" idx="0"/>
          </p:cNvCxnSpPr>
          <p:nvPr/>
        </p:nvCxnSpPr>
        <p:spPr bwMode="auto">
          <a:xfrm rot="5400000">
            <a:off x="5178094" y="2322718"/>
            <a:ext cx="894258" cy="94155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56">
            <a:extLst>
              <a:ext uri="{FF2B5EF4-FFF2-40B4-BE49-F238E27FC236}">
                <a16:creationId xmlns:a16="http://schemas.microsoft.com/office/drawing/2014/main" id="{E6F78839-70DD-85A5-C701-55229D9F0793}"/>
              </a:ext>
            </a:extLst>
          </p:cNvPr>
          <p:cNvCxnSpPr>
            <a:cxnSpLocks noChangeShapeType="1"/>
            <a:stCxn id="13" idx="2"/>
            <a:endCxn id="5" idx="0"/>
          </p:cNvCxnSpPr>
          <p:nvPr/>
        </p:nvCxnSpPr>
        <p:spPr bwMode="auto">
          <a:xfrm rot="5400000">
            <a:off x="4222084" y="1366706"/>
            <a:ext cx="894257" cy="285357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56">
            <a:extLst>
              <a:ext uri="{FF2B5EF4-FFF2-40B4-BE49-F238E27FC236}">
                <a16:creationId xmlns:a16="http://schemas.microsoft.com/office/drawing/2014/main" id="{FE953CAF-183F-9D6C-5D9B-4069722247A7}"/>
              </a:ext>
            </a:extLst>
          </p:cNvPr>
          <p:cNvCxnSpPr>
            <a:cxnSpLocks noChangeShapeType="1"/>
            <a:stCxn id="13" idx="2"/>
            <a:endCxn id="12" idx="0"/>
          </p:cNvCxnSpPr>
          <p:nvPr/>
        </p:nvCxnSpPr>
        <p:spPr bwMode="auto">
          <a:xfrm rot="5400000">
            <a:off x="3264613" y="414925"/>
            <a:ext cx="899947" cy="476282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7196031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97A88-907F-5763-6019-0393DA3D2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F554F5-8136-6D6C-134F-BC03963B3D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BUSINESS PLAN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Group 188">
            <a:extLst>
              <a:ext uri="{FF2B5EF4-FFF2-40B4-BE49-F238E27FC236}">
                <a16:creationId xmlns:a16="http://schemas.microsoft.com/office/drawing/2014/main" id="{60FBE03B-F6A5-23EC-8678-ED9AE7DFA394}"/>
              </a:ext>
            </a:extLst>
          </p:cNvPr>
          <p:cNvGraphicFramePr>
            <a:graphicFrameLocks noGrp="1"/>
          </p:cNvGraphicFramePr>
          <p:nvPr/>
        </p:nvGraphicFramePr>
        <p:xfrm>
          <a:off x="521015" y="844042"/>
          <a:ext cx="11160125" cy="1855394"/>
        </p:xfrm>
        <a:graphic>
          <a:graphicData uri="http://schemas.openxmlformats.org/drawingml/2006/table">
            <a:tbl>
              <a:tblPr/>
              <a:tblGrid>
                <a:gridCol w="178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4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2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45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44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5737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MARKETING INVESTMENT PLAN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1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554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Group 188">
            <a:extLst>
              <a:ext uri="{FF2B5EF4-FFF2-40B4-BE49-F238E27FC236}">
                <a16:creationId xmlns:a16="http://schemas.microsoft.com/office/drawing/2014/main" id="{8F878D18-83CE-A3D7-45F0-3A9AA0010E61}"/>
              </a:ext>
            </a:extLst>
          </p:cNvPr>
          <p:cNvGraphicFramePr>
            <a:graphicFrameLocks noGrp="1"/>
          </p:cNvGraphicFramePr>
          <p:nvPr/>
        </p:nvGraphicFramePr>
        <p:xfrm>
          <a:off x="515937" y="3314680"/>
          <a:ext cx="11160126" cy="2994045"/>
        </p:xfrm>
        <a:graphic>
          <a:graphicData uri="http://schemas.openxmlformats.org/drawingml/2006/table">
            <a:tbl>
              <a:tblPr/>
              <a:tblGrid>
                <a:gridCol w="5412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8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211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DETAILED MARKETING INVESTMENT PLAN FOR THE YEAR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8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ATL (TV, Press, Radio, Outdoor Advertising</a:t>
                      </a:r>
                      <a:r>
                        <a:rPr lang="ru-RU" sz="1000" b="0" i="0" u="none" strike="noStrike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33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Internet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4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BTL (Shows, Events, POS, etc.)</a:t>
                      </a: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46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Brochures, booklets</a:t>
                      </a: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3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Other</a:t>
                      </a:r>
                    </a:p>
                  </a:txBody>
                  <a:tcPr marL="9525" marR="9525" marT="9520" marB="0" anchor="ctr" anchorCtr="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AMOUNT, RUB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121920" marR="1219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151776"/>
                  </a:ext>
                </a:extLst>
              </a:tr>
            </a:tbl>
          </a:graphicData>
        </a:graphic>
      </p:graphicFrame>
      <p:sp>
        <p:nvSpPr>
          <p:cNvPr id="6" name="下箭头 5">
            <a:extLst>
              <a:ext uri="{FF2B5EF4-FFF2-40B4-BE49-F238E27FC236}">
                <a16:creationId xmlns:a16="http://schemas.microsoft.com/office/drawing/2014/main" id="{49752417-CD53-062A-64F1-D6F46D7F579F}"/>
              </a:ext>
            </a:extLst>
          </p:cNvPr>
          <p:cNvSpPr/>
          <p:nvPr/>
        </p:nvSpPr>
        <p:spPr>
          <a:xfrm>
            <a:off x="3277120" y="2829944"/>
            <a:ext cx="255373" cy="354227"/>
          </a:xfrm>
          <a:prstGeom prst="down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4071F-FE2A-BDC3-0D14-874173262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054C22F-D1F0-10AA-A247-76A2BCDAFB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LAUNCH PLAN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48C25B6-8568-2B98-4B2A-97ADEA7E62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350487"/>
              </p:ext>
            </p:extLst>
          </p:nvPr>
        </p:nvGraphicFramePr>
        <p:xfrm>
          <a:off x="515938" y="908050"/>
          <a:ext cx="11160126" cy="5400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8726">
                  <a:extLst>
                    <a:ext uri="{9D8B030D-6E8A-4147-A177-3AD203B41FA5}">
                      <a16:colId xmlns:a16="http://schemas.microsoft.com/office/drawing/2014/main" val="4260128743"/>
                    </a:ext>
                  </a:extLst>
                </a:gridCol>
                <a:gridCol w="6351379">
                  <a:extLst>
                    <a:ext uri="{9D8B030D-6E8A-4147-A177-3AD203B41FA5}">
                      <a16:colId xmlns:a16="http://schemas.microsoft.com/office/drawing/2014/main" val="1487970369"/>
                    </a:ext>
                  </a:extLst>
                </a:gridCol>
                <a:gridCol w="1860021">
                  <a:extLst>
                    <a:ext uri="{9D8B030D-6E8A-4147-A177-3AD203B41FA5}">
                      <a16:colId xmlns:a16="http://schemas.microsoft.com/office/drawing/2014/main" val="2624849514"/>
                    </a:ext>
                  </a:extLst>
                </a:gridCol>
              </a:tblGrid>
              <a:tr h="7802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cs typeface="Arial" panose="020B0604020202020204" pitchFamily="34" charset="0"/>
                        </a:rPr>
                        <a:t>CITY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LAUNCH PLAN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DATE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563691"/>
                  </a:ext>
                </a:extLst>
              </a:tr>
              <a:tr h="462038">
                <a:tc rowSpan="10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cs typeface="Arial" panose="020B0604020202020204" pitchFamily="34" charset="0"/>
                        </a:rPr>
                        <a:t>Address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cs typeface="Arial" panose="020B0604020202020204" pitchFamily="34" charset="0"/>
                      </a:endParaRPr>
                    </a:p>
                    <a:p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Placement of temporary banner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указать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70249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Formation of the staffing schedule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690403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Project development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482610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Buying cars from the test fleet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412304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Purchase of a minimum package of spare parts and accessories.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9151069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Coordination of the project with Distribution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55889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Payment for </a:t>
                      </a:r>
                      <a:r>
                        <a:rPr lang="en-US" sz="105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Jetour</a:t>
                      </a:r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 corporate identification elements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7360809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Installation of external and internal elements of corporate identification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094482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Passing the audit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2617738"/>
                  </a:ext>
                </a:extLst>
              </a:tr>
              <a:tr h="462038">
                <a:tc v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Beginning of active work</a:t>
                      </a:r>
                      <a:endParaRPr lang="ru-RU" sz="105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указать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9496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0857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460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244E2D-CCC0-AC73-F183-BE6F9F542F4C}"/>
              </a:ext>
            </a:extLst>
          </p:cNvPr>
          <p:cNvSpPr txBox="1"/>
          <p:nvPr/>
        </p:nvSpPr>
        <p:spPr>
          <a:xfrm>
            <a:off x="2729096" y="3244334"/>
            <a:ext cx="6733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zh-CN" sz="1800" dirty="0">
                <a:latin typeface="Montserrat" pitchFamily="2" charset="0"/>
              </a:rPr>
              <a:t>Creative and picture-based display page</a:t>
            </a:r>
          </a:p>
        </p:txBody>
      </p:sp>
    </p:spTree>
    <p:extLst>
      <p:ext uri="{BB962C8B-B14F-4D97-AF65-F5344CB8AC3E}">
        <p14:creationId xmlns:p14="http://schemas.microsoft.com/office/powerpoint/2010/main" val="2264476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D00AC4-094B-9836-7470-F7A78E67B1F0}"/>
              </a:ext>
            </a:extLst>
          </p:cNvPr>
          <p:cNvSpPr txBox="1"/>
          <p:nvPr/>
        </p:nvSpPr>
        <p:spPr>
          <a:xfrm>
            <a:off x="2729096" y="3244334"/>
            <a:ext cx="6733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zh-CN" sz="1800" dirty="0">
                <a:solidFill>
                  <a:schemeClr val="bg1"/>
                </a:solidFill>
                <a:latin typeface="Montserrat" pitchFamily="2" charset="0"/>
              </a:rPr>
              <a:t>Creative and picture-based display page</a:t>
            </a:r>
          </a:p>
        </p:txBody>
      </p:sp>
    </p:spTree>
    <p:extLst>
      <p:ext uri="{BB962C8B-B14F-4D97-AF65-F5344CB8AC3E}">
        <p14:creationId xmlns:p14="http://schemas.microsoft.com/office/powerpoint/2010/main" val="90694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34C1F8-0B2F-6871-A776-85314EACDB3E}"/>
              </a:ext>
            </a:extLst>
          </p:cNvPr>
          <p:cNvSpPr txBox="1"/>
          <p:nvPr/>
        </p:nvSpPr>
        <p:spPr>
          <a:xfrm>
            <a:off x="2729096" y="3244334"/>
            <a:ext cx="6733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zh-CN" sz="1800" dirty="0">
                <a:latin typeface="Montserrat" pitchFamily="2" charset="0"/>
              </a:rPr>
              <a:t>Creative and picture-based display page</a:t>
            </a:r>
          </a:p>
        </p:txBody>
      </p:sp>
    </p:spTree>
    <p:extLst>
      <p:ext uri="{BB962C8B-B14F-4D97-AF65-F5344CB8AC3E}">
        <p14:creationId xmlns:p14="http://schemas.microsoft.com/office/powerpoint/2010/main" val="42946095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D1265A5-56FD-0CFB-1AA4-DDE208D4F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zh-CN" sz="4400" dirty="0">
                <a:latin typeface="+mj-lt"/>
              </a:rPr>
              <a:t>BACK</a:t>
            </a:r>
            <a:r>
              <a:rPr kumimoji="1" lang="zh-CN" altLang="en-US" sz="4400" dirty="0">
                <a:latin typeface="+mj-lt"/>
              </a:rPr>
              <a:t> </a:t>
            </a:r>
            <a:r>
              <a:rPr lang="en-US" altLang="zh-CN" sz="4400" dirty="0">
                <a:latin typeface="+mj-lt"/>
              </a:rPr>
              <a:t>UP</a:t>
            </a:r>
            <a:endParaRPr kumimoji="1" lang="zh-CN" altLang="en-US" sz="4400" dirty="0">
              <a:latin typeface="+mj-lt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E4B94E-FE7F-82F4-9339-32026FECC7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>
                <a:latin typeface="+mj-lt"/>
              </a:rPr>
              <a:t>ICON</a:t>
            </a:r>
            <a:endParaRPr kumimoji="1"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681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Shape 2525"/>
          <p:cNvSpPr/>
          <p:nvPr/>
        </p:nvSpPr>
        <p:spPr>
          <a:xfrm>
            <a:off x="880859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6" name="Shape 2526"/>
          <p:cNvSpPr/>
          <p:nvPr/>
        </p:nvSpPr>
        <p:spPr>
          <a:xfrm>
            <a:off x="1414120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7" name="Shape 2527"/>
          <p:cNvSpPr/>
          <p:nvPr/>
        </p:nvSpPr>
        <p:spPr>
          <a:xfrm>
            <a:off x="1947381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8" name="Shape 2528"/>
          <p:cNvSpPr/>
          <p:nvPr/>
        </p:nvSpPr>
        <p:spPr>
          <a:xfrm>
            <a:off x="2518732" y="142654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29" name="Shape 2529"/>
          <p:cNvSpPr/>
          <p:nvPr/>
        </p:nvSpPr>
        <p:spPr>
          <a:xfrm>
            <a:off x="3051993" y="142654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0" name="Shape 2530"/>
          <p:cNvSpPr/>
          <p:nvPr/>
        </p:nvSpPr>
        <p:spPr>
          <a:xfrm>
            <a:off x="3572557" y="1426542"/>
            <a:ext cx="228541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1" name="Shape 2531"/>
          <p:cNvSpPr/>
          <p:nvPr/>
        </p:nvSpPr>
        <p:spPr>
          <a:xfrm>
            <a:off x="4105818" y="142654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2" name="Shape 2532"/>
          <p:cNvSpPr/>
          <p:nvPr/>
        </p:nvSpPr>
        <p:spPr>
          <a:xfrm>
            <a:off x="4639079" y="142654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3" name="Shape 2533"/>
          <p:cNvSpPr/>
          <p:nvPr/>
        </p:nvSpPr>
        <p:spPr>
          <a:xfrm>
            <a:off x="5172341" y="142654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4" name="Shape 2534"/>
          <p:cNvSpPr/>
          <p:nvPr/>
        </p:nvSpPr>
        <p:spPr>
          <a:xfrm>
            <a:off x="5705602" y="1426542"/>
            <a:ext cx="228541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5" name="Shape 2535"/>
          <p:cNvSpPr/>
          <p:nvPr/>
        </p:nvSpPr>
        <p:spPr>
          <a:xfrm>
            <a:off x="906252" y="1959803"/>
            <a:ext cx="228541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6" name="Shape 2536"/>
          <p:cNvSpPr/>
          <p:nvPr/>
        </p:nvSpPr>
        <p:spPr>
          <a:xfrm>
            <a:off x="1414120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7" name="Shape 2537"/>
          <p:cNvSpPr/>
          <p:nvPr/>
        </p:nvSpPr>
        <p:spPr>
          <a:xfrm>
            <a:off x="1972774" y="1959803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8" name="Shape 2538"/>
          <p:cNvSpPr/>
          <p:nvPr/>
        </p:nvSpPr>
        <p:spPr>
          <a:xfrm>
            <a:off x="2506035" y="1959803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39" name="Shape 2539"/>
          <p:cNvSpPr/>
          <p:nvPr/>
        </p:nvSpPr>
        <p:spPr>
          <a:xfrm>
            <a:off x="3013903" y="2004242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0" name="Shape 2540"/>
          <p:cNvSpPr/>
          <p:nvPr/>
        </p:nvSpPr>
        <p:spPr>
          <a:xfrm>
            <a:off x="3547164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1" name="Shape 2541"/>
          <p:cNvSpPr/>
          <p:nvPr/>
        </p:nvSpPr>
        <p:spPr>
          <a:xfrm>
            <a:off x="4105818" y="1985197"/>
            <a:ext cx="228541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2" name="Shape 2542"/>
          <p:cNvSpPr/>
          <p:nvPr/>
        </p:nvSpPr>
        <p:spPr>
          <a:xfrm>
            <a:off x="4613686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3" name="Shape 2543"/>
          <p:cNvSpPr/>
          <p:nvPr/>
        </p:nvSpPr>
        <p:spPr>
          <a:xfrm>
            <a:off x="5146947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4" name="Shape 2544"/>
          <p:cNvSpPr/>
          <p:nvPr/>
        </p:nvSpPr>
        <p:spPr>
          <a:xfrm>
            <a:off x="5680208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5" name="Shape 2545"/>
          <p:cNvSpPr/>
          <p:nvPr/>
        </p:nvSpPr>
        <p:spPr>
          <a:xfrm>
            <a:off x="880859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6" name="Shape 2546"/>
          <p:cNvSpPr/>
          <p:nvPr/>
        </p:nvSpPr>
        <p:spPr>
          <a:xfrm>
            <a:off x="1414120" y="2518458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7" name="Shape 2547"/>
          <p:cNvSpPr/>
          <p:nvPr/>
        </p:nvSpPr>
        <p:spPr>
          <a:xfrm>
            <a:off x="1947381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8" name="Shape 2548"/>
          <p:cNvSpPr/>
          <p:nvPr/>
        </p:nvSpPr>
        <p:spPr>
          <a:xfrm>
            <a:off x="2480642" y="2600986"/>
            <a:ext cx="279328" cy="63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49" name="Shape 2549"/>
          <p:cNvSpPr/>
          <p:nvPr/>
        </p:nvSpPr>
        <p:spPr>
          <a:xfrm>
            <a:off x="3013903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0" name="Shape 2550"/>
          <p:cNvSpPr/>
          <p:nvPr/>
        </p:nvSpPr>
        <p:spPr>
          <a:xfrm>
            <a:off x="3547164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1" name="Shape 2551"/>
          <p:cNvSpPr/>
          <p:nvPr/>
        </p:nvSpPr>
        <p:spPr>
          <a:xfrm>
            <a:off x="4080425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2" name="Shape 2552"/>
          <p:cNvSpPr/>
          <p:nvPr/>
        </p:nvSpPr>
        <p:spPr>
          <a:xfrm>
            <a:off x="4613686" y="250576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3" name="Shape 2553"/>
          <p:cNvSpPr/>
          <p:nvPr/>
        </p:nvSpPr>
        <p:spPr>
          <a:xfrm>
            <a:off x="5146947" y="250576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4" name="Shape 2554"/>
          <p:cNvSpPr/>
          <p:nvPr/>
        </p:nvSpPr>
        <p:spPr>
          <a:xfrm>
            <a:off x="5680208" y="250576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5" name="Shape 2555"/>
          <p:cNvSpPr/>
          <p:nvPr/>
        </p:nvSpPr>
        <p:spPr>
          <a:xfrm>
            <a:off x="880859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6" name="Shape 2556"/>
          <p:cNvSpPr/>
          <p:nvPr/>
        </p:nvSpPr>
        <p:spPr>
          <a:xfrm>
            <a:off x="1414120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7" name="Shape 2557"/>
          <p:cNvSpPr/>
          <p:nvPr/>
        </p:nvSpPr>
        <p:spPr>
          <a:xfrm>
            <a:off x="1947381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8" name="Shape 2558"/>
          <p:cNvSpPr/>
          <p:nvPr/>
        </p:nvSpPr>
        <p:spPr>
          <a:xfrm>
            <a:off x="2480642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59" name="Shape 2559"/>
          <p:cNvSpPr/>
          <p:nvPr/>
        </p:nvSpPr>
        <p:spPr>
          <a:xfrm>
            <a:off x="3013903" y="305171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0" name="Shape 2560"/>
          <p:cNvSpPr/>
          <p:nvPr/>
        </p:nvSpPr>
        <p:spPr>
          <a:xfrm>
            <a:off x="3547164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1" name="Shape 2561"/>
          <p:cNvSpPr/>
          <p:nvPr/>
        </p:nvSpPr>
        <p:spPr>
          <a:xfrm>
            <a:off x="4080425" y="305171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2" name="Shape 2562"/>
          <p:cNvSpPr/>
          <p:nvPr/>
        </p:nvSpPr>
        <p:spPr>
          <a:xfrm>
            <a:off x="4613686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3" name="Shape 2563"/>
          <p:cNvSpPr/>
          <p:nvPr/>
        </p:nvSpPr>
        <p:spPr>
          <a:xfrm>
            <a:off x="5146947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4" name="Shape 2564"/>
          <p:cNvSpPr/>
          <p:nvPr/>
        </p:nvSpPr>
        <p:spPr>
          <a:xfrm>
            <a:off x="5680208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5" name="Shape 2565"/>
          <p:cNvSpPr/>
          <p:nvPr/>
        </p:nvSpPr>
        <p:spPr>
          <a:xfrm>
            <a:off x="880859" y="3584980"/>
            <a:ext cx="279328" cy="2285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6" name="Shape 2566"/>
          <p:cNvSpPr/>
          <p:nvPr/>
        </p:nvSpPr>
        <p:spPr>
          <a:xfrm>
            <a:off x="1414120" y="3584980"/>
            <a:ext cx="279328" cy="22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7" name="Shape 2567"/>
          <p:cNvSpPr/>
          <p:nvPr/>
        </p:nvSpPr>
        <p:spPr>
          <a:xfrm>
            <a:off x="1947381" y="3559586"/>
            <a:ext cx="279328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8" name="Shape 2568"/>
          <p:cNvSpPr/>
          <p:nvPr/>
        </p:nvSpPr>
        <p:spPr>
          <a:xfrm>
            <a:off x="2480642" y="3559586"/>
            <a:ext cx="279328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69" name="Shape 2569"/>
          <p:cNvSpPr/>
          <p:nvPr/>
        </p:nvSpPr>
        <p:spPr>
          <a:xfrm>
            <a:off x="3013903" y="3559586"/>
            <a:ext cx="279328" cy="27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5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0" name="Shape 2570"/>
          <p:cNvSpPr/>
          <p:nvPr/>
        </p:nvSpPr>
        <p:spPr>
          <a:xfrm>
            <a:off x="3547164" y="3565935"/>
            <a:ext cx="279328" cy="272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1" name="Shape 2571"/>
          <p:cNvSpPr/>
          <p:nvPr/>
        </p:nvSpPr>
        <p:spPr>
          <a:xfrm>
            <a:off x="4080425" y="355958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2" name="Shape 2572"/>
          <p:cNvSpPr/>
          <p:nvPr/>
        </p:nvSpPr>
        <p:spPr>
          <a:xfrm>
            <a:off x="4613686" y="355958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3" name="Shape 2573"/>
          <p:cNvSpPr/>
          <p:nvPr/>
        </p:nvSpPr>
        <p:spPr>
          <a:xfrm>
            <a:off x="5146947" y="355958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4" name="Shape 2574"/>
          <p:cNvSpPr/>
          <p:nvPr/>
        </p:nvSpPr>
        <p:spPr>
          <a:xfrm>
            <a:off x="5692905" y="3559587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5" name="Shape 2575"/>
          <p:cNvSpPr/>
          <p:nvPr/>
        </p:nvSpPr>
        <p:spPr>
          <a:xfrm>
            <a:off x="880859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6" name="Shape 2576"/>
          <p:cNvSpPr/>
          <p:nvPr/>
        </p:nvSpPr>
        <p:spPr>
          <a:xfrm>
            <a:off x="1414120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7" name="Shape 2577"/>
          <p:cNvSpPr/>
          <p:nvPr/>
        </p:nvSpPr>
        <p:spPr>
          <a:xfrm>
            <a:off x="1960077" y="4092848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8" name="Shape 2578"/>
          <p:cNvSpPr/>
          <p:nvPr/>
        </p:nvSpPr>
        <p:spPr>
          <a:xfrm>
            <a:off x="2531429" y="4092848"/>
            <a:ext cx="17775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8"/>
                </a:lnTo>
                <a:cubicBezTo>
                  <a:pt x="20057" y="1878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8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2"/>
                  <a:pt x="7815" y="16691"/>
                  <a:pt x="6943" y="16691"/>
                </a:cubicBezTo>
                <a:lnTo>
                  <a:pt x="3857" y="16691"/>
                </a:lnTo>
                <a:cubicBezTo>
                  <a:pt x="1727" y="16691"/>
                  <a:pt x="0" y="17790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5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79" name="Shape 2579"/>
          <p:cNvSpPr/>
          <p:nvPr/>
        </p:nvSpPr>
        <p:spPr>
          <a:xfrm>
            <a:off x="3013903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0" name="Shape 2580"/>
          <p:cNvSpPr/>
          <p:nvPr/>
        </p:nvSpPr>
        <p:spPr>
          <a:xfrm>
            <a:off x="3547164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0"/>
                </a:lnTo>
                <a:lnTo>
                  <a:pt x="6037" y="13240"/>
                </a:lnTo>
                <a:lnTo>
                  <a:pt x="6275" y="12602"/>
                </a:lnTo>
                <a:lnTo>
                  <a:pt x="7364" y="9683"/>
                </a:lnTo>
                <a:lnTo>
                  <a:pt x="8452" y="12602"/>
                </a:lnTo>
                <a:lnTo>
                  <a:pt x="8690" y="13240"/>
                </a:lnTo>
                <a:lnTo>
                  <a:pt x="11820" y="13240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8"/>
                </a:moveTo>
                <a:lnTo>
                  <a:pt x="16200" y="6883"/>
                </a:lnTo>
                <a:lnTo>
                  <a:pt x="15619" y="7308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7"/>
                </a:lnTo>
                <a:lnTo>
                  <a:pt x="16200" y="2793"/>
                </a:lnTo>
                <a:lnTo>
                  <a:pt x="16754" y="4267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8"/>
                  <a:pt x="16781" y="7308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2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2"/>
                </a:lnTo>
                <a:cubicBezTo>
                  <a:pt x="18409" y="6382"/>
                  <a:pt x="21600" y="3922"/>
                  <a:pt x="21600" y="392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1" name="Shape 2581"/>
          <p:cNvSpPr/>
          <p:nvPr/>
        </p:nvSpPr>
        <p:spPr>
          <a:xfrm>
            <a:off x="4080425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2" name="Shape 2582"/>
          <p:cNvSpPr/>
          <p:nvPr/>
        </p:nvSpPr>
        <p:spPr>
          <a:xfrm>
            <a:off x="4613686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1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1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2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5"/>
                </a:moveTo>
                <a:lnTo>
                  <a:pt x="4909" y="14728"/>
                </a:lnTo>
                <a:lnTo>
                  <a:pt x="4374" y="16155"/>
                </a:lnTo>
                <a:lnTo>
                  <a:pt x="2945" y="16155"/>
                </a:lnTo>
                <a:lnTo>
                  <a:pt x="4106" y="17048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8"/>
                </a:lnTo>
                <a:lnTo>
                  <a:pt x="6873" y="16155"/>
                </a:lnTo>
                <a:cubicBezTo>
                  <a:pt x="6873" y="16155"/>
                  <a:pt x="5445" y="16155"/>
                  <a:pt x="5445" y="16155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7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7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6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6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0"/>
                  <a:pt x="8836" y="16691"/>
                </a:cubicBezTo>
                <a:cubicBezTo>
                  <a:pt x="8836" y="16962"/>
                  <a:pt x="9056" y="17182"/>
                  <a:pt x="9327" y="17182"/>
                </a:cubicBezTo>
                <a:lnTo>
                  <a:pt x="18164" y="17182"/>
                </a:lnTo>
                <a:cubicBezTo>
                  <a:pt x="18435" y="17182"/>
                  <a:pt x="18655" y="16962"/>
                  <a:pt x="18655" y="16691"/>
                </a:cubicBezTo>
                <a:cubicBezTo>
                  <a:pt x="18655" y="16420"/>
                  <a:pt x="18435" y="16200"/>
                  <a:pt x="18164" y="16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3" name="Shape 2583"/>
          <p:cNvSpPr/>
          <p:nvPr/>
        </p:nvSpPr>
        <p:spPr>
          <a:xfrm>
            <a:off x="5146947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90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1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90"/>
                </a:cubicBezTo>
                <a:cubicBezTo>
                  <a:pt x="9962" y="13890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6"/>
                  <a:pt x="11155" y="21600"/>
                  <a:pt x="11291" y="21600"/>
                </a:cubicBezTo>
                <a:cubicBezTo>
                  <a:pt x="11427" y="21600"/>
                  <a:pt x="11549" y="21546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9"/>
                  <a:pt x="11291" y="12764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4" name="Shape 2584"/>
          <p:cNvSpPr/>
          <p:nvPr/>
        </p:nvSpPr>
        <p:spPr>
          <a:xfrm>
            <a:off x="5680208" y="409284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5" name="Shape 2585"/>
          <p:cNvSpPr/>
          <p:nvPr/>
        </p:nvSpPr>
        <p:spPr>
          <a:xfrm>
            <a:off x="6276953" y="142655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7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7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7"/>
                  <a:pt x="15638" y="4614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4"/>
                  <a:pt x="2760" y="3757"/>
                  <a:pt x="1200" y="2579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29"/>
                  <a:pt x="10469" y="4909"/>
                  <a:pt x="10800" y="4909"/>
                </a:cubicBezTo>
                <a:cubicBezTo>
                  <a:pt x="11131" y="4909"/>
                  <a:pt x="11400" y="5129"/>
                  <a:pt x="11400" y="5400"/>
                </a:cubicBezTo>
                <a:cubicBezTo>
                  <a:pt x="11400" y="5672"/>
                  <a:pt x="11131" y="5891"/>
                  <a:pt x="10800" y="5891"/>
                </a:cubicBezTo>
                <a:cubicBezTo>
                  <a:pt x="10469" y="5891"/>
                  <a:pt x="10200" y="5672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4"/>
                  <a:pt x="6118" y="5617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7"/>
                  <a:pt x="18593" y="4894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6" name="Shape 2586"/>
          <p:cNvSpPr/>
          <p:nvPr/>
        </p:nvSpPr>
        <p:spPr>
          <a:xfrm>
            <a:off x="6810214" y="142655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7" name="Shape 2587"/>
          <p:cNvSpPr/>
          <p:nvPr/>
        </p:nvSpPr>
        <p:spPr>
          <a:xfrm>
            <a:off x="7318082" y="142655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8" name="Shape 2588"/>
          <p:cNvSpPr/>
          <p:nvPr/>
        </p:nvSpPr>
        <p:spPr>
          <a:xfrm>
            <a:off x="7851343" y="1439248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89" name="Shape 2589"/>
          <p:cNvSpPr/>
          <p:nvPr/>
        </p:nvSpPr>
        <p:spPr>
          <a:xfrm>
            <a:off x="8384604" y="1439248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0" name="Shape 2590"/>
          <p:cNvSpPr/>
          <p:nvPr/>
        </p:nvSpPr>
        <p:spPr>
          <a:xfrm>
            <a:off x="8917865" y="142655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29"/>
                  <a:pt x="2945" y="5400"/>
                </a:cubicBezTo>
                <a:cubicBezTo>
                  <a:pt x="2945" y="5672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2"/>
                  <a:pt x="18655" y="5400"/>
                </a:cubicBezTo>
                <a:cubicBezTo>
                  <a:pt x="18655" y="5129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29"/>
                  <a:pt x="2945" y="10800"/>
                </a:cubicBezTo>
                <a:cubicBezTo>
                  <a:pt x="2945" y="11072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2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2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1" name="Shape 2591"/>
          <p:cNvSpPr/>
          <p:nvPr/>
        </p:nvSpPr>
        <p:spPr>
          <a:xfrm>
            <a:off x="9451126" y="142655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2" name="Shape 2592"/>
          <p:cNvSpPr/>
          <p:nvPr/>
        </p:nvSpPr>
        <p:spPr>
          <a:xfrm>
            <a:off x="9984387" y="142655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3" name="Shape 2593"/>
          <p:cNvSpPr/>
          <p:nvPr/>
        </p:nvSpPr>
        <p:spPr>
          <a:xfrm>
            <a:off x="10517648" y="142655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4" name="Shape 2594"/>
          <p:cNvSpPr/>
          <p:nvPr/>
        </p:nvSpPr>
        <p:spPr>
          <a:xfrm>
            <a:off x="11050909" y="145194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1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1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7"/>
                  <a:pt x="5078" y="18000"/>
                  <a:pt x="5891" y="18000"/>
                </a:cubicBezTo>
                <a:cubicBezTo>
                  <a:pt x="6704" y="18000"/>
                  <a:pt x="7364" y="18807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7"/>
                  <a:pt x="14896" y="18000"/>
                  <a:pt x="15709" y="18000"/>
                </a:cubicBezTo>
                <a:cubicBezTo>
                  <a:pt x="16523" y="18000"/>
                  <a:pt x="17182" y="18807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69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69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5" name="Shape 2595"/>
          <p:cNvSpPr/>
          <p:nvPr/>
        </p:nvSpPr>
        <p:spPr>
          <a:xfrm>
            <a:off x="6251560" y="197250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9"/>
                  <a:pt x="14727" y="13500"/>
                </a:cubicBezTo>
                <a:cubicBezTo>
                  <a:pt x="14727" y="13202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2"/>
                  <a:pt x="6873" y="13500"/>
                </a:cubicBezTo>
                <a:cubicBezTo>
                  <a:pt x="6873" y="13799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9"/>
                  <a:pt x="18655" y="11340"/>
                </a:cubicBezTo>
                <a:cubicBezTo>
                  <a:pt x="18655" y="11042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2"/>
                  <a:pt x="6873" y="11340"/>
                </a:cubicBezTo>
                <a:cubicBezTo>
                  <a:pt x="6873" y="11639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9"/>
                  <a:pt x="7855" y="19980"/>
                </a:cubicBezTo>
                <a:cubicBezTo>
                  <a:pt x="7855" y="19085"/>
                  <a:pt x="8514" y="18360"/>
                  <a:pt x="9327" y="18360"/>
                </a:cubicBezTo>
                <a:cubicBezTo>
                  <a:pt x="10141" y="18360"/>
                  <a:pt x="10800" y="19085"/>
                  <a:pt x="10800" y="19980"/>
                </a:cubicBezTo>
                <a:cubicBezTo>
                  <a:pt x="10800" y="20279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9"/>
                  <a:pt x="14727" y="19980"/>
                </a:cubicBezTo>
                <a:cubicBezTo>
                  <a:pt x="14727" y="19085"/>
                  <a:pt x="15386" y="18360"/>
                  <a:pt x="16200" y="18360"/>
                </a:cubicBezTo>
                <a:cubicBezTo>
                  <a:pt x="17014" y="18360"/>
                  <a:pt x="17673" y="19085"/>
                  <a:pt x="17673" y="19980"/>
                </a:cubicBezTo>
                <a:cubicBezTo>
                  <a:pt x="17673" y="20279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9"/>
                  <a:pt x="18655" y="9180"/>
                </a:cubicBezTo>
                <a:cubicBezTo>
                  <a:pt x="18655" y="8882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2"/>
                  <a:pt x="6873" y="9180"/>
                </a:cubicBezTo>
                <a:cubicBezTo>
                  <a:pt x="6873" y="9479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2"/>
                  <a:pt x="8836" y="19980"/>
                </a:cubicBezTo>
                <a:lnTo>
                  <a:pt x="8836" y="21060"/>
                </a:lnTo>
                <a:cubicBezTo>
                  <a:pt x="8836" y="21359"/>
                  <a:pt x="9056" y="21600"/>
                  <a:pt x="9327" y="21600"/>
                </a:cubicBezTo>
                <a:cubicBezTo>
                  <a:pt x="9598" y="21600"/>
                  <a:pt x="9818" y="21359"/>
                  <a:pt x="9818" y="21060"/>
                </a:cubicBezTo>
                <a:lnTo>
                  <a:pt x="9818" y="19980"/>
                </a:lnTo>
                <a:cubicBezTo>
                  <a:pt x="9818" y="19682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9"/>
                  <a:pt x="16911" y="3240"/>
                  <a:pt x="17182" y="3240"/>
                </a:cubicBezTo>
                <a:cubicBezTo>
                  <a:pt x="17453" y="3240"/>
                  <a:pt x="17673" y="2999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9"/>
                  <a:pt x="2945" y="15660"/>
                </a:cubicBezTo>
                <a:cubicBezTo>
                  <a:pt x="2945" y="15362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2"/>
                  <a:pt x="15709" y="19980"/>
                </a:cubicBezTo>
                <a:lnTo>
                  <a:pt x="15709" y="21060"/>
                </a:lnTo>
                <a:cubicBezTo>
                  <a:pt x="15709" y="21359"/>
                  <a:pt x="15929" y="21600"/>
                  <a:pt x="16200" y="21600"/>
                </a:cubicBezTo>
                <a:cubicBezTo>
                  <a:pt x="16471" y="21600"/>
                  <a:pt x="16691" y="21359"/>
                  <a:pt x="16691" y="21060"/>
                </a:cubicBezTo>
                <a:lnTo>
                  <a:pt x="16691" y="19980"/>
                </a:lnTo>
                <a:cubicBezTo>
                  <a:pt x="16691" y="19682"/>
                  <a:pt x="16471" y="19440"/>
                  <a:pt x="16200" y="194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6" name="Shape 2596"/>
          <p:cNvSpPr/>
          <p:nvPr/>
        </p:nvSpPr>
        <p:spPr>
          <a:xfrm>
            <a:off x="6784821" y="199790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7" name="Shape 2597"/>
          <p:cNvSpPr/>
          <p:nvPr/>
        </p:nvSpPr>
        <p:spPr>
          <a:xfrm>
            <a:off x="7318082" y="198520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69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69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69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69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69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69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69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69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69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69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69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69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69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69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69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69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8" name="Shape 2598"/>
          <p:cNvSpPr/>
          <p:nvPr/>
        </p:nvSpPr>
        <p:spPr>
          <a:xfrm>
            <a:off x="7851343" y="198520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69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69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1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1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1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1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69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69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69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69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1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1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1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1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1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1"/>
                  <a:pt x="10038" y="4800"/>
                  <a:pt x="10309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99" name="Shape 2599"/>
          <p:cNvSpPr/>
          <p:nvPr/>
        </p:nvSpPr>
        <p:spPr>
          <a:xfrm>
            <a:off x="8384604" y="195981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8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8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2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2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0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0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8"/>
                  <a:pt x="13745" y="10309"/>
                </a:cubicBezTo>
                <a:cubicBezTo>
                  <a:pt x="13745" y="10581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1"/>
                  <a:pt x="18655" y="10309"/>
                </a:cubicBezTo>
                <a:cubicBezTo>
                  <a:pt x="18655" y="10038"/>
                  <a:pt x="18434" y="9818"/>
                  <a:pt x="18164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0" name="Shape 2600"/>
          <p:cNvSpPr/>
          <p:nvPr/>
        </p:nvSpPr>
        <p:spPr>
          <a:xfrm>
            <a:off x="8917865" y="195981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1" name="Shape 2601"/>
          <p:cNvSpPr/>
          <p:nvPr/>
        </p:nvSpPr>
        <p:spPr>
          <a:xfrm>
            <a:off x="9451126" y="195981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2" name="Shape 2602"/>
          <p:cNvSpPr/>
          <p:nvPr/>
        </p:nvSpPr>
        <p:spPr>
          <a:xfrm>
            <a:off x="9984387" y="198520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3" name="Shape 2603"/>
          <p:cNvSpPr/>
          <p:nvPr/>
        </p:nvSpPr>
        <p:spPr>
          <a:xfrm>
            <a:off x="10517648" y="197250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4" name="Shape 2604"/>
          <p:cNvSpPr/>
          <p:nvPr/>
        </p:nvSpPr>
        <p:spPr>
          <a:xfrm>
            <a:off x="11050909" y="198520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5" name="Shape 2605"/>
          <p:cNvSpPr/>
          <p:nvPr/>
        </p:nvSpPr>
        <p:spPr>
          <a:xfrm>
            <a:off x="6251559" y="2493074"/>
            <a:ext cx="279460" cy="279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6" name="Shape 2606"/>
          <p:cNvSpPr/>
          <p:nvPr/>
        </p:nvSpPr>
        <p:spPr>
          <a:xfrm>
            <a:off x="6784821" y="249307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7" name="Shape 2607"/>
          <p:cNvSpPr/>
          <p:nvPr/>
        </p:nvSpPr>
        <p:spPr>
          <a:xfrm>
            <a:off x="7318082" y="2518467"/>
            <a:ext cx="279328" cy="22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8" name="Shape 2608"/>
          <p:cNvSpPr/>
          <p:nvPr/>
        </p:nvSpPr>
        <p:spPr>
          <a:xfrm>
            <a:off x="7851343" y="251846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09" name="Shape 2609"/>
          <p:cNvSpPr/>
          <p:nvPr/>
        </p:nvSpPr>
        <p:spPr>
          <a:xfrm>
            <a:off x="8384604" y="251846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69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69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69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7"/>
                  <a:pt x="0" y="1800"/>
                </a:cubicBezTo>
                <a:cubicBezTo>
                  <a:pt x="0" y="2794"/>
                  <a:pt x="659" y="3600"/>
                  <a:pt x="1473" y="3600"/>
                </a:cubicBezTo>
                <a:cubicBezTo>
                  <a:pt x="2286" y="3600"/>
                  <a:pt x="2945" y="2794"/>
                  <a:pt x="2945" y="1800"/>
                </a:cubicBezTo>
                <a:cubicBezTo>
                  <a:pt x="2945" y="807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69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69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69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69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4"/>
                  <a:pt x="659" y="21600"/>
                  <a:pt x="1473" y="21600"/>
                </a:cubicBezTo>
                <a:cubicBezTo>
                  <a:pt x="2286" y="21600"/>
                  <a:pt x="2945" y="20794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7"/>
                  <a:pt x="0" y="7800"/>
                </a:cubicBezTo>
                <a:cubicBezTo>
                  <a:pt x="0" y="8794"/>
                  <a:pt x="659" y="9600"/>
                  <a:pt x="1473" y="9600"/>
                </a:cubicBezTo>
                <a:cubicBezTo>
                  <a:pt x="2286" y="9600"/>
                  <a:pt x="2945" y="8794"/>
                  <a:pt x="2945" y="7800"/>
                </a:cubicBezTo>
                <a:cubicBezTo>
                  <a:pt x="2945" y="6807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7"/>
                  <a:pt x="0" y="13800"/>
                </a:cubicBezTo>
                <a:cubicBezTo>
                  <a:pt x="0" y="14794"/>
                  <a:pt x="659" y="15600"/>
                  <a:pt x="1473" y="15600"/>
                </a:cubicBezTo>
                <a:cubicBezTo>
                  <a:pt x="2286" y="15600"/>
                  <a:pt x="2945" y="14794"/>
                  <a:pt x="2945" y="13800"/>
                </a:cubicBezTo>
                <a:cubicBezTo>
                  <a:pt x="2945" y="12807"/>
                  <a:pt x="2286" y="12000"/>
                  <a:pt x="1473" y="12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0" name="Shape 2610"/>
          <p:cNvSpPr/>
          <p:nvPr/>
        </p:nvSpPr>
        <p:spPr>
          <a:xfrm>
            <a:off x="8917865" y="2518467"/>
            <a:ext cx="279328" cy="228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1" name="Shape 2611"/>
          <p:cNvSpPr/>
          <p:nvPr/>
        </p:nvSpPr>
        <p:spPr>
          <a:xfrm>
            <a:off x="9451126" y="250577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2" name="Shape 2612"/>
          <p:cNvSpPr/>
          <p:nvPr/>
        </p:nvSpPr>
        <p:spPr>
          <a:xfrm>
            <a:off x="9984387" y="2518467"/>
            <a:ext cx="279328" cy="22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2"/>
                  <a:pt x="11071" y="14400"/>
                  <a:pt x="10800" y="14400"/>
                </a:cubicBezTo>
                <a:cubicBezTo>
                  <a:pt x="10529" y="14400"/>
                  <a:pt x="10309" y="14132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4"/>
                  <a:pt x="12273" y="13800"/>
                </a:cubicBezTo>
                <a:cubicBezTo>
                  <a:pt x="12273" y="12806"/>
                  <a:pt x="11613" y="12000"/>
                  <a:pt x="10800" y="12000"/>
                </a:cubicBezTo>
                <a:cubicBezTo>
                  <a:pt x="9987" y="12000"/>
                  <a:pt x="9327" y="12806"/>
                  <a:pt x="9327" y="13800"/>
                </a:cubicBezTo>
                <a:cubicBezTo>
                  <a:pt x="9327" y="14794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2"/>
                  <a:pt x="5671" y="14400"/>
                  <a:pt x="5400" y="14400"/>
                </a:cubicBezTo>
                <a:cubicBezTo>
                  <a:pt x="5129" y="14400"/>
                  <a:pt x="4909" y="14132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4"/>
                  <a:pt x="6873" y="13800"/>
                </a:cubicBezTo>
                <a:cubicBezTo>
                  <a:pt x="6873" y="12806"/>
                  <a:pt x="6213" y="12000"/>
                  <a:pt x="5400" y="12000"/>
                </a:cubicBezTo>
                <a:cubicBezTo>
                  <a:pt x="4587" y="12000"/>
                  <a:pt x="3927" y="12806"/>
                  <a:pt x="3927" y="13800"/>
                </a:cubicBezTo>
                <a:cubicBezTo>
                  <a:pt x="3927" y="14794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2"/>
                  <a:pt x="16471" y="14400"/>
                  <a:pt x="16200" y="14400"/>
                </a:cubicBezTo>
                <a:cubicBezTo>
                  <a:pt x="15929" y="14400"/>
                  <a:pt x="15709" y="14132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4"/>
                  <a:pt x="17673" y="13800"/>
                </a:cubicBezTo>
                <a:cubicBezTo>
                  <a:pt x="17673" y="12806"/>
                  <a:pt x="17013" y="12000"/>
                  <a:pt x="16200" y="12000"/>
                </a:cubicBezTo>
                <a:cubicBezTo>
                  <a:pt x="15387" y="12000"/>
                  <a:pt x="14727" y="12806"/>
                  <a:pt x="14727" y="13800"/>
                </a:cubicBezTo>
                <a:cubicBezTo>
                  <a:pt x="14727" y="14794"/>
                  <a:pt x="15387" y="15600"/>
                  <a:pt x="16200" y="156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3" name="Shape 2613"/>
          <p:cNvSpPr/>
          <p:nvPr/>
        </p:nvSpPr>
        <p:spPr>
          <a:xfrm>
            <a:off x="10517648" y="249307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4" name="Shape 2614"/>
          <p:cNvSpPr/>
          <p:nvPr/>
        </p:nvSpPr>
        <p:spPr>
          <a:xfrm>
            <a:off x="11050909" y="249307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5" name="Shape 2615"/>
          <p:cNvSpPr/>
          <p:nvPr/>
        </p:nvSpPr>
        <p:spPr>
          <a:xfrm>
            <a:off x="6251560" y="30263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6" name="Shape 2616"/>
          <p:cNvSpPr/>
          <p:nvPr/>
        </p:nvSpPr>
        <p:spPr>
          <a:xfrm>
            <a:off x="6784821" y="3039031"/>
            <a:ext cx="279328" cy="253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7" name="Shape 2617"/>
          <p:cNvSpPr/>
          <p:nvPr/>
        </p:nvSpPr>
        <p:spPr>
          <a:xfrm>
            <a:off x="7318082" y="3051728"/>
            <a:ext cx="279328" cy="228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8" name="Shape 2618"/>
          <p:cNvSpPr/>
          <p:nvPr/>
        </p:nvSpPr>
        <p:spPr>
          <a:xfrm>
            <a:off x="7851343" y="3026335"/>
            <a:ext cx="279301" cy="279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19" name="Shape 2619"/>
          <p:cNvSpPr/>
          <p:nvPr/>
        </p:nvSpPr>
        <p:spPr>
          <a:xfrm>
            <a:off x="8384604" y="3026335"/>
            <a:ext cx="279328" cy="2793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0" name="Shape 2620"/>
          <p:cNvSpPr/>
          <p:nvPr/>
        </p:nvSpPr>
        <p:spPr>
          <a:xfrm>
            <a:off x="8917865" y="3039031"/>
            <a:ext cx="279328" cy="254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1" name="Shape 2621"/>
          <p:cNvSpPr/>
          <p:nvPr/>
        </p:nvSpPr>
        <p:spPr>
          <a:xfrm>
            <a:off x="9451126" y="3077122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5"/>
                  <a:pt x="982" y="10800"/>
                </a:cubicBezTo>
                <a:cubicBezTo>
                  <a:pt x="982" y="8155"/>
                  <a:pt x="5378" y="1543"/>
                  <a:pt x="10800" y="1543"/>
                </a:cubicBezTo>
                <a:cubicBezTo>
                  <a:pt x="16223" y="1543"/>
                  <a:pt x="20618" y="8155"/>
                  <a:pt x="20618" y="10800"/>
                </a:cubicBezTo>
                <a:cubicBezTo>
                  <a:pt x="20618" y="13445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09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09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0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0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3"/>
                  <a:pt x="9327" y="10800"/>
                </a:cubicBezTo>
                <a:cubicBezTo>
                  <a:pt x="9327" y="12078"/>
                  <a:pt x="9987" y="13114"/>
                  <a:pt x="10800" y="13114"/>
                </a:cubicBezTo>
                <a:cubicBezTo>
                  <a:pt x="11613" y="13114"/>
                  <a:pt x="12273" y="12078"/>
                  <a:pt x="12273" y="10800"/>
                </a:cubicBezTo>
                <a:cubicBezTo>
                  <a:pt x="12273" y="9523"/>
                  <a:pt x="11613" y="8486"/>
                  <a:pt x="10800" y="848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2" name="Shape 2622"/>
          <p:cNvSpPr/>
          <p:nvPr/>
        </p:nvSpPr>
        <p:spPr>
          <a:xfrm>
            <a:off x="9984387" y="30263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8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2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1"/>
                </a:cubicBezTo>
                <a:cubicBezTo>
                  <a:pt x="11048" y="15407"/>
                  <a:pt x="10935" y="14995"/>
                  <a:pt x="10708" y="14646"/>
                </a:cubicBezTo>
                <a:cubicBezTo>
                  <a:pt x="10481" y="14298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6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6"/>
                </a:cubicBezTo>
                <a:cubicBezTo>
                  <a:pt x="6459" y="11198"/>
                  <a:pt x="6309" y="11466"/>
                  <a:pt x="6204" y="11777"/>
                </a:cubicBezTo>
                <a:cubicBezTo>
                  <a:pt x="6100" y="12088"/>
                  <a:pt x="6040" y="12433"/>
                  <a:pt x="6026" y="12811"/>
                </a:cubicBezTo>
                <a:lnTo>
                  <a:pt x="6944" y="12811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7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5"/>
                </a:cubicBezTo>
                <a:cubicBezTo>
                  <a:pt x="9623" y="11627"/>
                  <a:pt x="9752" y="11943"/>
                  <a:pt x="9752" y="12366"/>
                </a:cubicBezTo>
                <a:cubicBezTo>
                  <a:pt x="9752" y="12574"/>
                  <a:pt x="9713" y="12759"/>
                  <a:pt x="9634" y="12922"/>
                </a:cubicBezTo>
                <a:cubicBezTo>
                  <a:pt x="9554" y="13086"/>
                  <a:pt x="9448" y="13221"/>
                  <a:pt x="9315" y="13329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9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5"/>
                </a:cubicBezTo>
                <a:lnTo>
                  <a:pt x="7895" y="14447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7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7"/>
                  <a:pt x="9860" y="15086"/>
                  <a:pt x="9947" y="15275"/>
                </a:cubicBezTo>
                <a:cubicBezTo>
                  <a:pt x="10033" y="15464"/>
                  <a:pt x="10076" y="15682"/>
                  <a:pt x="10076" y="15926"/>
                </a:cubicBezTo>
                <a:cubicBezTo>
                  <a:pt x="10076" y="16163"/>
                  <a:pt x="10031" y="16377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1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1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499"/>
                </a:lnTo>
                <a:lnTo>
                  <a:pt x="14257" y="12499"/>
                </a:lnTo>
                <a:cubicBezTo>
                  <a:pt x="14257" y="12499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3" name="Shape 2623"/>
          <p:cNvSpPr/>
          <p:nvPr/>
        </p:nvSpPr>
        <p:spPr>
          <a:xfrm>
            <a:off x="10517648" y="30263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4" name="Shape 2624"/>
          <p:cNvSpPr/>
          <p:nvPr/>
        </p:nvSpPr>
        <p:spPr>
          <a:xfrm>
            <a:off x="11050909" y="30263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6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6"/>
                  <a:pt x="10800" y="1056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2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0"/>
                  <a:pt x="10889" y="0"/>
                  <a:pt x="10800" y="0"/>
                </a:cubicBezTo>
                <a:cubicBezTo>
                  <a:pt x="10711" y="0"/>
                  <a:pt x="10632" y="30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2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9"/>
                </a:lnTo>
                <a:lnTo>
                  <a:pt x="25" y="20954"/>
                </a:lnTo>
                <a:lnTo>
                  <a:pt x="31" y="20955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cubicBezTo>
                  <a:pt x="21600" y="21055"/>
                  <a:pt x="21586" y="21005"/>
                  <a:pt x="21569" y="20955"/>
                </a:cubicBezTo>
                <a:lnTo>
                  <a:pt x="21575" y="20954"/>
                </a:lnTo>
                <a:lnTo>
                  <a:pt x="20593" y="18009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5" name="Shape 2625"/>
          <p:cNvSpPr/>
          <p:nvPr/>
        </p:nvSpPr>
        <p:spPr>
          <a:xfrm>
            <a:off x="6251560" y="358498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6" name="Shape 2626"/>
          <p:cNvSpPr/>
          <p:nvPr/>
        </p:nvSpPr>
        <p:spPr>
          <a:xfrm>
            <a:off x="6810214" y="3559596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6"/>
                </a:cubicBezTo>
                <a:lnTo>
                  <a:pt x="6916" y="6377"/>
                </a:lnTo>
                <a:cubicBezTo>
                  <a:pt x="6904" y="6106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0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4"/>
                </a:moveTo>
                <a:cubicBezTo>
                  <a:pt x="14711" y="18664"/>
                  <a:pt x="14989" y="18452"/>
                  <a:pt x="15001" y="18181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6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4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7" name="Shape 2627"/>
          <p:cNvSpPr/>
          <p:nvPr/>
        </p:nvSpPr>
        <p:spPr>
          <a:xfrm>
            <a:off x="7362520" y="3559596"/>
            <a:ext cx="19045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2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5"/>
                  <a:pt x="8358" y="1598"/>
                  <a:pt x="8454" y="1688"/>
                </a:cubicBezTo>
                <a:cubicBezTo>
                  <a:pt x="8957" y="2167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7"/>
                </a:cubicBezTo>
                <a:cubicBezTo>
                  <a:pt x="12697" y="1647"/>
                  <a:pt x="13446" y="1473"/>
                  <a:pt x="14760" y="1473"/>
                </a:cubicBezTo>
                <a:cubicBezTo>
                  <a:pt x="16059" y="1473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1"/>
                  <a:pt x="10577" y="1461"/>
                </a:cubicBezTo>
                <a:cubicBezTo>
                  <a:pt x="10245" y="1461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3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0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6"/>
                </a:cubicBezTo>
                <a:lnTo>
                  <a:pt x="6139" y="6377"/>
                </a:lnTo>
                <a:cubicBezTo>
                  <a:pt x="6125" y="6106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4"/>
                </a:moveTo>
                <a:cubicBezTo>
                  <a:pt x="15494" y="18664"/>
                  <a:pt x="15827" y="18452"/>
                  <a:pt x="15841" y="18181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6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8" name="Shape 2628"/>
          <p:cNvSpPr/>
          <p:nvPr/>
        </p:nvSpPr>
        <p:spPr>
          <a:xfrm>
            <a:off x="7851343" y="355959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4"/>
                </a:cubicBezTo>
                <a:cubicBezTo>
                  <a:pt x="14611" y="20189"/>
                  <a:pt x="14556" y="20170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1"/>
                  <a:pt x="4888" y="1297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5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6"/>
                  <a:pt x="7170" y="7231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9"/>
                </a:cubicBezTo>
                <a:cubicBezTo>
                  <a:pt x="11541" y="14478"/>
                  <a:pt x="11555" y="14487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40"/>
                  <a:pt x="14301" y="14479"/>
                </a:cubicBezTo>
                <a:cubicBezTo>
                  <a:pt x="14320" y="14463"/>
                  <a:pt x="14338" y="14446"/>
                  <a:pt x="14356" y="14427"/>
                </a:cubicBezTo>
                <a:lnTo>
                  <a:pt x="15456" y="13320"/>
                </a:lnTo>
                <a:cubicBezTo>
                  <a:pt x="15533" y="13271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20"/>
                  <a:pt x="16108" y="13447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4"/>
                  <a:pt x="20379" y="16762"/>
                </a:cubicBezTo>
                <a:cubicBezTo>
                  <a:pt x="20431" y="16795"/>
                  <a:pt x="20455" y="16816"/>
                  <a:pt x="20466" y="16827"/>
                </a:cubicBezTo>
                <a:cubicBezTo>
                  <a:pt x="20520" y="16881"/>
                  <a:pt x="20610" y="16997"/>
                  <a:pt x="20610" y="17174"/>
                </a:cubicBezTo>
                <a:cubicBezTo>
                  <a:pt x="20610" y="17207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29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3"/>
                  <a:pt x="12104" y="13674"/>
                </a:cubicBezTo>
                <a:cubicBezTo>
                  <a:pt x="10500" y="12510"/>
                  <a:pt x="9078" y="11108"/>
                  <a:pt x="7916" y="9502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7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4"/>
                  <a:pt x="9327" y="5891"/>
                </a:cubicBezTo>
                <a:cubicBezTo>
                  <a:pt x="9327" y="5485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2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3" y="7373"/>
                </a:lnTo>
                <a:cubicBezTo>
                  <a:pt x="3436" y="13255"/>
                  <a:pt x="8345" y="18164"/>
                  <a:pt x="14228" y="21117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79"/>
                  <a:pt x="21600" y="17177"/>
                  <a:pt x="21600" y="1717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29" name="Shape 2629"/>
          <p:cNvSpPr/>
          <p:nvPr/>
        </p:nvSpPr>
        <p:spPr>
          <a:xfrm>
            <a:off x="8384604" y="3559596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0" name="Shape 2630"/>
          <p:cNvSpPr/>
          <p:nvPr/>
        </p:nvSpPr>
        <p:spPr>
          <a:xfrm>
            <a:off x="8981348" y="3559596"/>
            <a:ext cx="1523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1" name="Shape 2631"/>
          <p:cNvSpPr/>
          <p:nvPr/>
        </p:nvSpPr>
        <p:spPr>
          <a:xfrm>
            <a:off x="9451126" y="358498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2" name="Shape 2632"/>
          <p:cNvSpPr/>
          <p:nvPr/>
        </p:nvSpPr>
        <p:spPr>
          <a:xfrm>
            <a:off x="10009781" y="3559596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3" name="Shape 2633"/>
          <p:cNvSpPr/>
          <p:nvPr/>
        </p:nvSpPr>
        <p:spPr>
          <a:xfrm>
            <a:off x="10517648" y="355959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4" name="Shape 2634"/>
          <p:cNvSpPr/>
          <p:nvPr/>
        </p:nvSpPr>
        <p:spPr>
          <a:xfrm>
            <a:off x="11050909" y="355959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5" name="Shape 2635"/>
          <p:cNvSpPr/>
          <p:nvPr/>
        </p:nvSpPr>
        <p:spPr>
          <a:xfrm>
            <a:off x="5692905" y="891573"/>
            <a:ext cx="812713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8768555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" name="Shape 2637"/>
          <p:cNvSpPr/>
          <p:nvPr/>
        </p:nvSpPr>
        <p:spPr>
          <a:xfrm>
            <a:off x="944342" y="1426542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8" name="Shape 2638"/>
          <p:cNvSpPr/>
          <p:nvPr/>
        </p:nvSpPr>
        <p:spPr>
          <a:xfrm>
            <a:off x="1414119" y="1426542"/>
            <a:ext cx="279232" cy="279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39" name="Shape 2639"/>
          <p:cNvSpPr/>
          <p:nvPr/>
        </p:nvSpPr>
        <p:spPr>
          <a:xfrm>
            <a:off x="1947381" y="1477329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0" name="Shape 2640"/>
          <p:cNvSpPr/>
          <p:nvPr/>
        </p:nvSpPr>
        <p:spPr>
          <a:xfrm>
            <a:off x="2480642" y="1477329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1" name="Shape 2641"/>
          <p:cNvSpPr/>
          <p:nvPr/>
        </p:nvSpPr>
        <p:spPr>
          <a:xfrm>
            <a:off x="3013903" y="1477329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2" name="Shape 2642"/>
          <p:cNvSpPr/>
          <p:nvPr/>
        </p:nvSpPr>
        <p:spPr>
          <a:xfrm>
            <a:off x="3547164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3" name="Shape 2643"/>
          <p:cNvSpPr/>
          <p:nvPr/>
        </p:nvSpPr>
        <p:spPr>
          <a:xfrm>
            <a:off x="4143908" y="1426542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4" name="Shape 2644"/>
          <p:cNvSpPr/>
          <p:nvPr/>
        </p:nvSpPr>
        <p:spPr>
          <a:xfrm>
            <a:off x="4651776" y="142654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5" name="Shape 2645"/>
          <p:cNvSpPr/>
          <p:nvPr/>
        </p:nvSpPr>
        <p:spPr>
          <a:xfrm>
            <a:off x="5146947" y="1464632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6" name="Shape 2646"/>
          <p:cNvSpPr/>
          <p:nvPr/>
        </p:nvSpPr>
        <p:spPr>
          <a:xfrm>
            <a:off x="5680208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7" name="Shape 2647"/>
          <p:cNvSpPr/>
          <p:nvPr/>
        </p:nvSpPr>
        <p:spPr>
          <a:xfrm>
            <a:off x="880859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3" y="5201"/>
                </a:moveTo>
                <a:cubicBezTo>
                  <a:pt x="10712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3"/>
                </a:lnTo>
                <a:cubicBezTo>
                  <a:pt x="8343" y="4400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0"/>
                  <a:pt x="8088" y="5349"/>
                  <a:pt x="8210" y="5381"/>
                </a:cubicBezTo>
                <a:lnTo>
                  <a:pt x="8965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8"/>
                  <a:pt x="8836" y="8627"/>
                  <a:pt x="8836" y="7855"/>
                </a:cubicBezTo>
                <a:cubicBezTo>
                  <a:pt x="8836" y="7221"/>
                  <a:pt x="9142" y="6665"/>
                  <a:pt x="9609" y="6309"/>
                </a:cubicBezTo>
                <a:lnTo>
                  <a:pt x="9336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8"/>
                  <a:pt x="9820" y="8019"/>
                  <a:pt x="10055" y="7884"/>
                </a:cubicBezTo>
                <a:cubicBezTo>
                  <a:pt x="10172" y="7815"/>
                  <a:pt x="10251" y="7706"/>
                  <a:pt x="10284" y="7585"/>
                </a:cubicBezTo>
                <a:lnTo>
                  <a:pt x="10823" y="5573"/>
                </a:lnTo>
                <a:cubicBezTo>
                  <a:pt x="10855" y="5452"/>
                  <a:pt x="10841" y="5318"/>
                  <a:pt x="10773" y="5201"/>
                </a:cubicBezTo>
                <a:moveTo>
                  <a:pt x="13421" y="10343"/>
                </a:moveTo>
                <a:lnTo>
                  <a:pt x="12630" y="10132"/>
                </a:lnTo>
                <a:cubicBezTo>
                  <a:pt x="13306" y="9598"/>
                  <a:pt x="13745" y="8785"/>
                  <a:pt x="13745" y="7855"/>
                </a:cubicBezTo>
                <a:cubicBezTo>
                  <a:pt x="13745" y="6643"/>
                  <a:pt x="13013" y="5604"/>
                  <a:pt x="11967" y="5152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3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8"/>
                </a:lnTo>
                <a:cubicBezTo>
                  <a:pt x="11142" y="10766"/>
                  <a:pt x="11157" y="10761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4" y="11107"/>
                  <a:pt x="13855" y="10807"/>
                  <a:pt x="13719" y="10572"/>
                </a:cubicBezTo>
                <a:cubicBezTo>
                  <a:pt x="13651" y="10455"/>
                  <a:pt x="13542" y="10376"/>
                  <a:pt x="13421" y="1034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8" name="Shape 2648"/>
          <p:cNvSpPr/>
          <p:nvPr/>
        </p:nvSpPr>
        <p:spPr>
          <a:xfrm>
            <a:off x="1414120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49" name="Shape 2649"/>
          <p:cNvSpPr/>
          <p:nvPr/>
        </p:nvSpPr>
        <p:spPr>
          <a:xfrm>
            <a:off x="1947381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0" name="Shape 2650"/>
          <p:cNvSpPr/>
          <p:nvPr/>
        </p:nvSpPr>
        <p:spPr>
          <a:xfrm>
            <a:off x="2480642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8"/>
                </a:lnTo>
                <a:cubicBezTo>
                  <a:pt x="9763" y="6149"/>
                  <a:pt x="9818" y="6027"/>
                  <a:pt x="9818" y="5891"/>
                </a:cubicBezTo>
                <a:cubicBezTo>
                  <a:pt x="9818" y="5620"/>
                  <a:pt x="9598" y="5400"/>
                  <a:pt x="9327" y="5400"/>
                </a:cubicBezTo>
                <a:cubicBezTo>
                  <a:pt x="9192" y="5400"/>
                  <a:pt x="9069" y="5455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20"/>
                  <a:pt x="6873" y="7855"/>
                </a:cubicBezTo>
                <a:cubicBezTo>
                  <a:pt x="6873" y="7990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5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1" name="Shape 2651"/>
          <p:cNvSpPr/>
          <p:nvPr/>
        </p:nvSpPr>
        <p:spPr>
          <a:xfrm>
            <a:off x="3013903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5"/>
                  <a:pt x="12408" y="5400"/>
                  <a:pt x="12273" y="5400"/>
                </a:cubicBezTo>
                <a:cubicBezTo>
                  <a:pt x="12001" y="5400"/>
                  <a:pt x="11782" y="5620"/>
                  <a:pt x="11782" y="5891"/>
                </a:cubicBezTo>
                <a:cubicBezTo>
                  <a:pt x="11782" y="6027"/>
                  <a:pt x="11837" y="6149"/>
                  <a:pt x="11926" y="6238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5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0"/>
                  <a:pt x="14727" y="7855"/>
                </a:cubicBezTo>
                <a:cubicBezTo>
                  <a:pt x="14727" y="7720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2" name="Shape 2652"/>
          <p:cNvSpPr/>
          <p:nvPr/>
        </p:nvSpPr>
        <p:spPr>
          <a:xfrm>
            <a:off x="3547164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3" name="Shape 2653"/>
          <p:cNvSpPr/>
          <p:nvPr/>
        </p:nvSpPr>
        <p:spPr>
          <a:xfrm>
            <a:off x="4080425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4" name="Shape 2654"/>
          <p:cNvSpPr/>
          <p:nvPr/>
        </p:nvSpPr>
        <p:spPr>
          <a:xfrm>
            <a:off x="4613686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5" name="Shape 2655"/>
          <p:cNvSpPr/>
          <p:nvPr/>
        </p:nvSpPr>
        <p:spPr>
          <a:xfrm>
            <a:off x="5146947" y="198519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6" name="Shape 2656"/>
          <p:cNvSpPr/>
          <p:nvPr/>
        </p:nvSpPr>
        <p:spPr>
          <a:xfrm>
            <a:off x="5680208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7" name="Shape 2657"/>
          <p:cNvSpPr/>
          <p:nvPr/>
        </p:nvSpPr>
        <p:spPr>
          <a:xfrm>
            <a:off x="880859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3"/>
                </a:lnTo>
                <a:lnTo>
                  <a:pt x="19636" y="17673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5"/>
                  <a:pt x="8294" y="13745"/>
                  <a:pt x="8836" y="13745"/>
                </a:cubicBezTo>
                <a:cubicBezTo>
                  <a:pt x="9378" y="13745"/>
                  <a:pt x="9818" y="14185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4"/>
                  <a:pt x="14185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8" name="Shape 2658"/>
          <p:cNvSpPr/>
          <p:nvPr/>
        </p:nvSpPr>
        <p:spPr>
          <a:xfrm>
            <a:off x="1414120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2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2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9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8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2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29"/>
                  <a:pt x="13745" y="5400"/>
                </a:cubicBezTo>
                <a:cubicBezTo>
                  <a:pt x="13745" y="5672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2"/>
                  <a:pt x="9716" y="16691"/>
                  <a:pt x="10800" y="16691"/>
                </a:cubicBezTo>
                <a:cubicBezTo>
                  <a:pt x="11884" y="16691"/>
                  <a:pt x="12764" y="15812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9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2"/>
                  <a:pt x="7855" y="5400"/>
                </a:cubicBezTo>
                <a:cubicBezTo>
                  <a:pt x="7855" y="5129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2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8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59" name="Shape 2659"/>
          <p:cNvSpPr/>
          <p:nvPr/>
        </p:nvSpPr>
        <p:spPr>
          <a:xfrm>
            <a:off x="1947381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4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199"/>
                </a:moveTo>
                <a:cubicBezTo>
                  <a:pt x="12102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6"/>
                  <a:pt x="11716" y="6199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5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8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8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3" y="3927"/>
                  <a:pt x="17673" y="4367"/>
                  <a:pt x="17673" y="4909"/>
                </a:cubicBezTo>
                <a:cubicBezTo>
                  <a:pt x="17673" y="5451"/>
                  <a:pt x="18113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0" name="Shape 2660"/>
          <p:cNvSpPr/>
          <p:nvPr/>
        </p:nvSpPr>
        <p:spPr>
          <a:xfrm>
            <a:off x="2480642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1" name="Shape 2661"/>
          <p:cNvSpPr/>
          <p:nvPr/>
        </p:nvSpPr>
        <p:spPr>
          <a:xfrm>
            <a:off x="3013903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2" name="Shape 2662"/>
          <p:cNvSpPr/>
          <p:nvPr/>
        </p:nvSpPr>
        <p:spPr>
          <a:xfrm>
            <a:off x="3547164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3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3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3" name="Shape 2663"/>
          <p:cNvSpPr/>
          <p:nvPr/>
        </p:nvSpPr>
        <p:spPr>
          <a:xfrm>
            <a:off x="4080425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4" name="Shape 2664"/>
          <p:cNvSpPr/>
          <p:nvPr/>
        </p:nvSpPr>
        <p:spPr>
          <a:xfrm>
            <a:off x="4613686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5" name="Shape 2665"/>
          <p:cNvSpPr/>
          <p:nvPr/>
        </p:nvSpPr>
        <p:spPr>
          <a:xfrm>
            <a:off x="5146947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6" name="Shape 2666"/>
          <p:cNvSpPr/>
          <p:nvPr/>
        </p:nvSpPr>
        <p:spPr>
          <a:xfrm>
            <a:off x="5680208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7" name="Shape 2667"/>
          <p:cNvSpPr/>
          <p:nvPr/>
        </p:nvSpPr>
        <p:spPr>
          <a:xfrm>
            <a:off x="880859" y="3089809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8" name="Shape 2668"/>
          <p:cNvSpPr/>
          <p:nvPr/>
        </p:nvSpPr>
        <p:spPr>
          <a:xfrm>
            <a:off x="1414120" y="3089809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69" name="Shape 2669"/>
          <p:cNvSpPr/>
          <p:nvPr/>
        </p:nvSpPr>
        <p:spPr>
          <a:xfrm>
            <a:off x="1960077" y="3026325"/>
            <a:ext cx="253935" cy="27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0" name="Shape 2670"/>
          <p:cNvSpPr/>
          <p:nvPr/>
        </p:nvSpPr>
        <p:spPr>
          <a:xfrm>
            <a:off x="2480642" y="3064416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1" name="Shape 2671"/>
          <p:cNvSpPr/>
          <p:nvPr/>
        </p:nvSpPr>
        <p:spPr>
          <a:xfrm>
            <a:off x="3013903" y="3026325"/>
            <a:ext cx="279328" cy="27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6" y="15276"/>
                  <a:pt x="10995" y="15082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6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1"/>
                </a:moveTo>
                <a:cubicBezTo>
                  <a:pt x="12585" y="13118"/>
                  <a:pt x="12764" y="12471"/>
                  <a:pt x="12764" y="11782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1"/>
                  <a:pt x="12273" y="13681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8"/>
                  <a:pt x="4909" y="11782"/>
                </a:cubicBezTo>
                <a:cubicBezTo>
                  <a:pt x="4909" y="12776"/>
                  <a:pt x="5282" y="13681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9"/>
                  <a:pt x="8836" y="15709"/>
                </a:cubicBezTo>
                <a:cubicBezTo>
                  <a:pt x="9003" y="15709"/>
                  <a:pt x="9166" y="15696"/>
                  <a:pt x="9327" y="15675"/>
                </a:cubicBezTo>
                <a:lnTo>
                  <a:pt x="9327" y="7888"/>
                </a:lnTo>
                <a:cubicBezTo>
                  <a:pt x="9166" y="7868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9"/>
                </a:ln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2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2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3"/>
                  <a:pt x="15709" y="11782"/>
                </a:cubicBezTo>
                <a:cubicBezTo>
                  <a:pt x="15709" y="7986"/>
                  <a:pt x="12632" y="4909"/>
                  <a:pt x="8836" y="4909"/>
                </a:cubicBezTo>
                <a:cubicBezTo>
                  <a:pt x="5041" y="4909"/>
                  <a:pt x="1964" y="7986"/>
                  <a:pt x="1964" y="11782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6"/>
                </a:lnTo>
                <a:cubicBezTo>
                  <a:pt x="17905" y="21545"/>
                  <a:pt x="18028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cubicBezTo>
                  <a:pt x="18655" y="20974"/>
                  <a:pt x="18600" y="20851"/>
                  <a:pt x="18511" y="20762"/>
                </a:cubicBezTo>
                <a:cubicBezTo>
                  <a:pt x="18511" y="20762"/>
                  <a:pt x="14027" y="16277"/>
                  <a:pt x="14027" y="16277"/>
                </a:cubicBezTo>
                <a:close/>
                <a:moveTo>
                  <a:pt x="17673" y="15709"/>
                </a:moveTo>
                <a:lnTo>
                  <a:pt x="18655" y="15709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9"/>
                  <a:pt x="17673" y="15709"/>
                </a:cubicBezTo>
                <a:close/>
                <a:moveTo>
                  <a:pt x="16691" y="15709"/>
                </a:moveTo>
                <a:lnTo>
                  <a:pt x="16691" y="11783"/>
                </a:lnTo>
                <a:cubicBezTo>
                  <a:pt x="16691" y="13214"/>
                  <a:pt x="16301" y="14553"/>
                  <a:pt x="15631" y="15709"/>
                </a:cubicBezTo>
                <a:cubicBezTo>
                  <a:pt x="15631" y="15709"/>
                  <a:pt x="16691" y="15709"/>
                  <a:pt x="16691" y="15709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19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9"/>
                </a:moveTo>
                <a:lnTo>
                  <a:pt x="2041" y="15709"/>
                </a:lnTo>
                <a:cubicBezTo>
                  <a:pt x="2016" y="15666"/>
                  <a:pt x="1988" y="15625"/>
                  <a:pt x="1964" y="15581"/>
                </a:cubicBezTo>
                <a:cubicBezTo>
                  <a:pt x="1964" y="15581"/>
                  <a:pt x="1964" y="15709"/>
                  <a:pt x="1964" y="15709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7"/>
                </a:lnTo>
                <a:cubicBezTo>
                  <a:pt x="12613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4"/>
                </a:cubicBezTo>
                <a:cubicBezTo>
                  <a:pt x="5891" y="4504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4"/>
                  <a:pt x="3131" y="6294"/>
                  <a:pt x="3927" y="56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2" name="Shape 2672"/>
          <p:cNvSpPr/>
          <p:nvPr/>
        </p:nvSpPr>
        <p:spPr>
          <a:xfrm>
            <a:off x="3547164" y="3064416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3" name="Shape 2673"/>
          <p:cNvSpPr/>
          <p:nvPr/>
        </p:nvSpPr>
        <p:spPr>
          <a:xfrm>
            <a:off x="4080425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7"/>
                  <a:pt x="2726" y="9327"/>
                  <a:pt x="2455" y="9327"/>
                </a:cubicBezTo>
                <a:cubicBezTo>
                  <a:pt x="2183" y="9327"/>
                  <a:pt x="1964" y="9547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1"/>
                  <a:pt x="2183" y="21600"/>
                  <a:pt x="2455" y="21600"/>
                </a:cubicBezTo>
                <a:cubicBezTo>
                  <a:pt x="2726" y="21600"/>
                  <a:pt x="2945" y="21381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2"/>
                  <a:pt x="12983" y="16691"/>
                  <a:pt x="13255" y="16691"/>
                </a:cubicBezTo>
                <a:cubicBezTo>
                  <a:pt x="13526" y="16691"/>
                  <a:pt x="13745" y="16472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7"/>
                  <a:pt x="4690" y="9327"/>
                  <a:pt x="4418" y="9327"/>
                </a:cubicBezTo>
                <a:cubicBezTo>
                  <a:pt x="4147" y="9327"/>
                  <a:pt x="3927" y="9547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7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7"/>
                  <a:pt x="12544" y="3927"/>
                  <a:pt x="12273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4" name="Shape 2674"/>
          <p:cNvSpPr/>
          <p:nvPr/>
        </p:nvSpPr>
        <p:spPr>
          <a:xfrm>
            <a:off x="4626383" y="3026326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7" y="1042"/>
                  <a:pt x="11190" y="987"/>
                  <a:pt x="11337" y="987"/>
                </a:cubicBezTo>
                <a:cubicBezTo>
                  <a:pt x="11637" y="987"/>
                  <a:pt x="11880" y="1208"/>
                  <a:pt x="11880" y="1479"/>
                </a:cubicBezTo>
                <a:cubicBezTo>
                  <a:pt x="11880" y="1479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7"/>
                </a:lnTo>
                <a:lnTo>
                  <a:pt x="4559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5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8"/>
                  <a:pt x="12238" y="0"/>
                  <a:pt x="11339" y="0"/>
                </a:cubicBezTo>
                <a:cubicBezTo>
                  <a:pt x="10880" y="0"/>
                  <a:pt x="10467" y="174"/>
                  <a:pt x="10170" y="451"/>
                </a:cubicBezTo>
                <a:lnTo>
                  <a:pt x="3565" y="5905"/>
                </a:lnTo>
                <a:cubicBezTo>
                  <a:pt x="1578" y="6050"/>
                  <a:pt x="0" y="8183"/>
                  <a:pt x="0" y="10800"/>
                </a:cubicBezTo>
                <a:cubicBezTo>
                  <a:pt x="0" y="13425"/>
                  <a:pt x="1588" y="15563"/>
                  <a:pt x="3585" y="15696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2"/>
                  <a:pt x="12960" y="20073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1"/>
                  <a:pt x="21600" y="8345"/>
                </a:cubicBezTo>
                <a:cubicBezTo>
                  <a:pt x="21600" y="8074"/>
                  <a:pt x="21358" y="7855"/>
                  <a:pt x="21060" y="7855"/>
                </a:cubicBezTo>
                <a:cubicBezTo>
                  <a:pt x="20911" y="7855"/>
                  <a:pt x="20776" y="7909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09"/>
                  <a:pt x="15809" y="7855"/>
                  <a:pt x="15660" y="7855"/>
                </a:cubicBezTo>
                <a:cubicBezTo>
                  <a:pt x="15362" y="7855"/>
                  <a:pt x="15120" y="8074"/>
                  <a:pt x="15120" y="8345"/>
                </a:cubicBezTo>
                <a:cubicBezTo>
                  <a:pt x="15120" y="8481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6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6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5" name="Shape 2675"/>
          <p:cNvSpPr/>
          <p:nvPr/>
        </p:nvSpPr>
        <p:spPr>
          <a:xfrm>
            <a:off x="5210430" y="3026326"/>
            <a:ext cx="152436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1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59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7"/>
                </a:lnTo>
                <a:cubicBezTo>
                  <a:pt x="18421" y="1042"/>
                  <a:pt x="18641" y="987"/>
                  <a:pt x="18886" y="987"/>
                </a:cubicBezTo>
                <a:cubicBezTo>
                  <a:pt x="19385" y="987"/>
                  <a:pt x="19790" y="1208"/>
                  <a:pt x="19790" y="1479"/>
                </a:cubicBezTo>
                <a:cubicBezTo>
                  <a:pt x="19790" y="1479"/>
                  <a:pt x="19790" y="20121"/>
                  <a:pt x="19790" y="20121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7"/>
                </a:lnTo>
                <a:lnTo>
                  <a:pt x="7595" y="6406"/>
                </a:lnTo>
                <a:lnTo>
                  <a:pt x="16192" y="2147"/>
                </a:lnTo>
                <a:cubicBezTo>
                  <a:pt x="16192" y="2147"/>
                  <a:pt x="16192" y="19448"/>
                  <a:pt x="16192" y="19448"/>
                </a:cubicBezTo>
                <a:close/>
                <a:moveTo>
                  <a:pt x="5397" y="14648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0"/>
                  <a:pt x="3344" y="7315"/>
                  <a:pt x="5397" y="6952"/>
                </a:cubicBezTo>
                <a:cubicBezTo>
                  <a:pt x="5397" y="6952"/>
                  <a:pt x="5397" y="14648"/>
                  <a:pt x="5397" y="14648"/>
                </a:cubicBezTo>
                <a:close/>
                <a:moveTo>
                  <a:pt x="21589" y="1527"/>
                </a:moveTo>
                <a:cubicBezTo>
                  <a:pt x="21591" y="1508"/>
                  <a:pt x="21600" y="1490"/>
                  <a:pt x="21600" y="1472"/>
                </a:cubicBezTo>
                <a:cubicBezTo>
                  <a:pt x="21600" y="658"/>
                  <a:pt x="20386" y="0"/>
                  <a:pt x="18889" y="0"/>
                </a:cubicBezTo>
                <a:cubicBezTo>
                  <a:pt x="18123" y="0"/>
                  <a:pt x="17435" y="174"/>
                  <a:pt x="16942" y="451"/>
                </a:cubicBezTo>
                <a:lnTo>
                  <a:pt x="5939" y="5905"/>
                </a:lnTo>
                <a:cubicBezTo>
                  <a:pt x="2628" y="6050"/>
                  <a:pt x="0" y="8183"/>
                  <a:pt x="0" y="10800"/>
                </a:cubicBezTo>
                <a:cubicBezTo>
                  <a:pt x="0" y="13425"/>
                  <a:pt x="2646" y="15563"/>
                  <a:pt x="5972" y="15696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2"/>
                  <a:pt x="21589" y="20073"/>
                </a:cubicBezTo>
                <a:cubicBezTo>
                  <a:pt x="21589" y="20073"/>
                  <a:pt x="21589" y="1527"/>
                  <a:pt x="21589" y="152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6" name="Shape 2676"/>
          <p:cNvSpPr/>
          <p:nvPr/>
        </p:nvSpPr>
        <p:spPr>
          <a:xfrm>
            <a:off x="5718298" y="3026326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1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59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7"/>
                </a:lnTo>
                <a:cubicBezTo>
                  <a:pt x="13822" y="1042"/>
                  <a:pt x="13988" y="987"/>
                  <a:pt x="14171" y="987"/>
                </a:cubicBezTo>
                <a:cubicBezTo>
                  <a:pt x="14546" y="987"/>
                  <a:pt x="14850" y="1208"/>
                  <a:pt x="14850" y="1479"/>
                </a:cubicBezTo>
                <a:cubicBezTo>
                  <a:pt x="14850" y="1479"/>
                  <a:pt x="14850" y="20121"/>
                  <a:pt x="14850" y="20121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7"/>
                </a:lnTo>
                <a:lnTo>
                  <a:pt x="5699" y="6406"/>
                </a:lnTo>
                <a:lnTo>
                  <a:pt x="12150" y="2147"/>
                </a:lnTo>
                <a:cubicBezTo>
                  <a:pt x="12150" y="2147"/>
                  <a:pt x="12150" y="19448"/>
                  <a:pt x="12150" y="19448"/>
                </a:cubicBezTo>
                <a:close/>
                <a:moveTo>
                  <a:pt x="4050" y="14648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0"/>
                  <a:pt x="2509" y="7315"/>
                  <a:pt x="4050" y="6952"/>
                </a:cubicBezTo>
                <a:cubicBezTo>
                  <a:pt x="4050" y="6952"/>
                  <a:pt x="4050" y="14648"/>
                  <a:pt x="4050" y="14648"/>
                </a:cubicBezTo>
                <a:close/>
                <a:moveTo>
                  <a:pt x="16208" y="1472"/>
                </a:moveTo>
                <a:cubicBezTo>
                  <a:pt x="16208" y="658"/>
                  <a:pt x="15297" y="0"/>
                  <a:pt x="14174" y="0"/>
                </a:cubicBezTo>
                <a:cubicBezTo>
                  <a:pt x="13599" y="0"/>
                  <a:pt x="13083" y="174"/>
                  <a:pt x="12713" y="451"/>
                </a:cubicBezTo>
                <a:lnTo>
                  <a:pt x="4456" y="5905"/>
                </a:lnTo>
                <a:cubicBezTo>
                  <a:pt x="1972" y="6050"/>
                  <a:pt x="0" y="8183"/>
                  <a:pt x="0" y="10800"/>
                </a:cubicBezTo>
                <a:cubicBezTo>
                  <a:pt x="0" y="13425"/>
                  <a:pt x="1985" y="15563"/>
                  <a:pt x="4481" y="15696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2"/>
                  <a:pt x="16200" y="20073"/>
                </a:cubicBezTo>
                <a:lnTo>
                  <a:pt x="16200" y="1527"/>
                </a:lnTo>
                <a:cubicBezTo>
                  <a:pt x="16201" y="1508"/>
                  <a:pt x="16208" y="1490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4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3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6"/>
                  <a:pt x="21600" y="10800"/>
                </a:cubicBezTo>
                <a:cubicBezTo>
                  <a:pt x="21600" y="9173"/>
                  <a:pt x="20089" y="7855"/>
                  <a:pt x="18225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7" name="Shape 2677"/>
          <p:cNvSpPr/>
          <p:nvPr/>
        </p:nvSpPr>
        <p:spPr>
          <a:xfrm>
            <a:off x="6289746" y="1426542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8" name="Shape 2678"/>
          <p:cNvSpPr/>
          <p:nvPr/>
        </p:nvSpPr>
        <p:spPr>
          <a:xfrm>
            <a:off x="6810311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79" name="Shape 2679"/>
          <p:cNvSpPr/>
          <p:nvPr/>
        </p:nvSpPr>
        <p:spPr>
          <a:xfrm>
            <a:off x="7343572" y="1439239"/>
            <a:ext cx="279328" cy="253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0" name="Shape 2680"/>
          <p:cNvSpPr/>
          <p:nvPr/>
        </p:nvSpPr>
        <p:spPr>
          <a:xfrm>
            <a:off x="7876833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29"/>
                  <a:pt x="9818" y="16200"/>
                </a:cubicBezTo>
                <a:cubicBezTo>
                  <a:pt x="9818" y="16472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2"/>
                  <a:pt x="13745" y="16200"/>
                </a:cubicBezTo>
                <a:cubicBezTo>
                  <a:pt x="13745" y="15929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2"/>
                  <a:pt x="9736" y="11976"/>
                  <a:pt x="9617" y="11887"/>
                </a:cubicBezTo>
                <a:lnTo>
                  <a:pt x="9622" y="11880"/>
                </a:lnTo>
                <a:lnTo>
                  <a:pt x="5695" y="8935"/>
                </a:lnTo>
                <a:lnTo>
                  <a:pt x="5690" y="8941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88"/>
                  <a:pt x="4991" y="9624"/>
                  <a:pt x="5110" y="9713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2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4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3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1" name="Shape 2681"/>
          <p:cNvSpPr/>
          <p:nvPr/>
        </p:nvSpPr>
        <p:spPr>
          <a:xfrm>
            <a:off x="8410094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2" name="Shape 2682"/>
          <p:cNvSpPr/>
          <p:nvPr/>
        </p:nvSpPr>
        <p:spPr>
          <a:xfrm>
            <a:off x="8943355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3" name="Shape 2683"/>
          <p:cNvSpPr/>
          <p:nvPr/>
        </p:nvSpPr>
        <p:spPr>
          <a:xfrm>
            <a:off x="9514706" y="1426542"/>
            <a:ext cx="203145" cy="279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4"/>
                </a:lnTo>
                <a:lnTo>
                  <a:pt x="1344" y="9784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1"/>
                  <a:pt x="20232" y="268"/>
                </a:cubicBezTo>
                <a:cubicBezTo>
                  <a:pt x="18723" y="1944"/>
                  <a:pt x="16716" y="3504"/>
                  <a:pt x="13069" y="2006"/>
                </a:cubicBezTo>
                <a:cubicBezTo>
                  <a:pt x="10993" y="1153"/>
                  <a:pt x="9603" y="1431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8"/>
                  <a:pt x="3310" y="21528"/>
                  <a:pt x="7393" y="21528"/>
                </a:cubicBezTo>
                <a:cubicBezTo>
                  <a:pt x="11475" y="21528"/>
                  <a:pt x="14785" y="19118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2"/>
                </a:cubicBezTo>
                <a:cubicBezTo>
                  <a:pt x="15022" y="3811"/>
                  <a:pt x="16657" y="3572"/>
                  <a:pt x="17947" y="3206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4" name="Shape 2684"/>
          <p:cNvSpPr/>
          <p:nvPr/>
        </p:nvSpPr>
        <p:spPr>
          <a:xfrm>
            <a:off x="10009878" y="1426542"/>
            <a:ext cx="279328" cy="27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5"/>
                </a:moveTo>
                <a:lnTo>
                  <a:pt x="5400" y="19095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5"/>
                  <a:pt x="4418" y="19095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9"/>
                </a:lnTo>
                <a:lnTo>
                  <a:pt x="6382" y="17139"/>
                </a:lnTo>
                <a:cubicBezTo>
                  <a:pt x="6382" y="17139"/>
                  <a:pt x="6382" y="16160"/>
                  <a:pt x="6382" y="16160"/>
                </a:cubicBezTo>
                <a:close/>
                <a:moveTo>
                  <a:pt x="2455" y="19095"/>
                </a:moveTo>
                <a:lnTo>
                  <a:pt x="3436" y="19095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5"/>
                  <a:pt x="2455" y="19095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9"/>
                </a:lnTo>
                <a:lnTo>
                  <a:pt x="4418" y="17139"/>
                </a:lnTo>
                <a:cubicBezTo>
                  <a:pt x="4418" y="17139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5"/>
                </a:moveTo>
                <a:lnTo>
                  <a:pt x="13255" y="19095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5"/>
                  <a:pt x="6382" y="19095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9"/>
                </a:lnTo>
                <a:lnTo>
                  <a:pt x="14236" y="17139"/>
                </a:lnTo>
                <a:cubicBezTo>
                  <a:pt x="14236" y="17139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4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4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3"/>
                </a:moveTo>
                <a:lnTo>
                  <a:pt x="10965" y="9803"/>
                </a:lnTo>
                <a:cubicBezTo>
                  <a:pt x="10831" y="9456"/>
                  <a:pt x="10774" y="9056"/>
                  <a:pt x="10870" y="8651"/>
                </a:cubicBezTo>
                <a:cubicBezTo>
                  <a:pt x="11059" y="7853"/>
                  <a:pt x="11782" y="7224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5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2"/>
                  <a:pt x="15378" y="388"/>
                  <a:pt x="15464" y="644"/>
                </a:cubicBezTo>
                <a:cubicBezTo>
                  <a:pt x="16091" y="2519"/>
                  <a:pt x="15480" y="4964"/>
                  <a:pt x="12650" y="5904"/>
                </a:cubicBezTo>
                <a:cubicBezTo>
                  <a:pt x="10733" y="6542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3"/>
                </a:cubicBezTo>
                <a:lnTo>
                  <a:pt x="1964" y="9803"/>
                </a:lnTo>
                <a:cubicBezTo>
                  <a:pt x="879" y="9803"/>
                  <a:pt x="0" y="10679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9"/>
                  <a:pt x="20721" y="9803"/>
                  <a:pt x="19636" y="9803"/>
                </a:cubicBezTo>
                <a:moveTo>
                  <a:pt x="17182" y="17139"/>
                </a:moveTo>
                <a:lnTo>
                  <a:pt x="19145" y="17139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9"/>
                  <a:pt x="17182" y="17139"/>
                </a:cubicBezTo>
                <a:close/>
                <a:moveTo>
                  <a:pt x="14236" y="19095"/>
                </a:moveTo>
                <a:lnTo>
                  <a:pt x="15218" y="19095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5"/>
                  <a:pt x="14236" y="19095"/>
                </a:cubicBezTo>
                <a:close/>
                <a:moveTo>
                  <a:pt x="16200" y="19095"/>
                </a:moveTo>
                <a:lnTo>
                  <a:pt x="17182" y="19095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5"/>
                  <a:pt x="16200" y="19095"/>
                </a:cubicBezTo>
                <a:close/>
                <a:moveTo>
                  <a:pt x="18164" y="19095"/>
                </a:moveTo>
                <a:lnTo>
                  <a:pt x="19145" y="19095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5"/>
                  <a:pt x="18164" y="19095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9"/>
                </a:lnTo>
                <a:lnTo>
                  <a:pt x="16200" y="17139"/>
                </a:lnTo>
                <a:cubicBezTo>
                  <a:pt x="16200" y="17139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9"/>
                </a:moveTo>
                <a:lnTo>
                  <a:pt x="8345" y="17139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9"/>
                  <a:pt x="7364" y="17139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9"/>
                </a:moveTo>
                <a:lnTo>
                  <a:pt x="12273" y="17139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9"/>
                  <a:pt x="11291" y="17139"/>
                </a:cubicBezTo>
                <a:close/>
                <a:moveTo>
                  <a:pt x="9327" y="17139"/>
                </a:moveTo>
                <a:lnTo>
                  <a:pt x="10309" y="17139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9"/>
                  <a:pt x="9327" y="1713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5" name="Shape 2685"/>
          <p:cNvSpPr/>
          <p:nvPr/>
        </p:nvSpPr>
        <p:spPr>
          <a:xfrm>
            <a:off x="10543139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4"/>
                  <a:pt x="18332" y="12764"/>
                  <a:pt x="19145" y="12764"/>
                </a:cubicBezTo>
                <a:cubicBezTo>
                  <a:pt x="19959" y="12764"/>
                  <a:pt x="20618" y="13424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4"/>
                  <a:pt x="1641" y="12764"/>
                  <a:pt x="2455" y="12764"/>
                </a:cubicBezTo>
                <a:cubicBezTo>
                  <a:pt x="3268" y="12764"/>
                  <a:pt x="3927" y="13424"/>
                  <a:pt x="3927" y="14236"/>
                </a:cubicBezTo>
                <a:moveTo>
                  <a:pt x="19636" y="11831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1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1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1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6" name="Shape 2686"/>
          <p:cNvSpPr/>
          <p:nvPr/>
        </p:nvSpPr>
        <p:spPr>
          <a:xfrm>
            <a:off x="11076400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4"/>
                  <a:pt x="16368" y="12764"/>
                  <a:pt x="17182" y="12764"/>
                </a:cubicBezTo>
                <a:cubicBezTo>
                  <a:pt x="17995" y="12764"/>
                  <a:pt x="18655" y="13424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4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4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5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3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3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7" name="Shape 2687"/>
          <p:cNvSpPr/>
          <p:nvPr/>
        </p:nvSpPr>
        <p:spPr>
          <a:xfrm>
            <a:off x="6277049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8" name="Shape 2688"/>
          <p:cNvSpPr/>
          <p:nvPr/>
        </p:nvSpPr>
        <p:spPr>
          <a:xfrm>
            <a:off x="6810311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89" name="Shape 2689"/>
          <p:cNvSpPr/>
          <p:nvPr/>
        </p:nvSpPr>
        <p:spPr>
          <a:xfrm>
            <a:off x="7343572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0" name="Shape 2690"/>
          <p:cNvSpPr/>
          <p:nvPr/>
        </p:nvSpPr>
        <p:spPr>
          <a:xfrm>
            <a:off x="7876833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1" name="Shape 2691"/>
          <p:cNvSpPr/>
          <p:nvPr/>
        </p:nvSpPr>
        <p:spPr>
          <a:xfrm>
            <a:off x="8473578" y="1959803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2" name="Shape 2692"/>
          <p:cNvSpPr/>
          <p:nvPr/>
        </p:nvSpPr>
        <p:spPr>
          <a:xfrm>
            <a:off x="8968749" y="1959803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3" name="Shape 2693"/>
          <p:cNvSpPr/>
          <p:nvPr/>
        </p:nvSpPr>
        <p:spPr>
          <a:xfrm>
            <a:off x="9476617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6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6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6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0"/>
                  <a:pt x="14082" y="15709"/>
                  <a:pt x="15709" y="15709"/>
                </a:cubicBezTo>
                <a:cubicBezTo>
                  <a:pt x="17167" y="15709"/>
                  <a:pt x="18370" y="14646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6"/>
                  <a:pt x="4433" y="15709"/>
                  <a:pt x="5891" y="15709"/>
                </a:cubicBezTo>
                <a:cubicBezTo>
                  <a:pt x="7517" y="15709"/>
                  <a:pt x="8836" y="14390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6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59"/>
                  <a:pt x="19959" y="0"/>
                  <a:pt x="19145" y="0"/>
                </a:cubicBezTo>
                <a:cubicBezTo>
                  <a:pt x="18332" y="0"/>
                  <a:pt x="17673" y="659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6"/>
                  <a:pt x="11071" y="8836"/>
                  <a:pt x="10800" y="8836"/>
                </a:cubicBezTo>
                <a:cubicBezTo>
                  <a:pt x="10529" y="8836"/>
                  <a:pt x="10309" y="9056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6"/>
                  <a:pt x="9108" y="8836"/>
                  <a:pt x="8836" y="8836"/>
                </a:cubicBezTo>
                <a:cubicBezTo>
                  <a:pt x="8565" y="8836"/>
                  <a:pt x="8345" y="9056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4" name="Shape 2694"/>
          <p:cNvSpPr/>
          <p:nvPr/>
        </p:nvSpPr>
        <p:spPr>
          <a:xfrm>
            <a:off x="10009878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3"/>
                  <a:pt x="13721" y="13745"/>
                </a:cubicBezTo>
                <a:lnTo>
                  <a:pt x="2970" y="13745"/>
                </a:lnTo>
                <a:cubicBezTo>
                  <a:pt x="3001" y="14083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59"/>
                  <a:pt x="5231" y="0"/>
                  <a:pt x="4418" y="0"/>
                </a:cubicBezTo>
                <a:cubicBezTo>
                  <a:pt x="3605" y="0"/>
                  <a:pt x="2945" y="659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7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7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5" name="Shape 2695"/>
          <p:cNvSpPr/>
          <p:nvPr/>
        </p:nvSpPr>
        <p:spPr>
          <a:xfrm>
            <a:off x="10543139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7"/>
                  <a:pt x="15490" y="14727"/>
                  <a:pt x="15218" y="14727"/>
                </a:cubicBezTo>
                <a:cubicBezTo>
                  <a:pt x="14947" y="14727"/>
                  <a:pt x="14727" y="14947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4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7"/>
                  <a:pt x="8023" y="14236"/>
                  <a:pt x="8836" y="14236"/>
                </a:cubicBezTo>
                <a:cubicBezTo>
                  <a:pt x="9072" y="14236"/>
                  <a:pt x="9293" y="14175"/>
                  <a:pt x="9491" y="14076"/>
                </a:cubicBezTo>
                <a:lnTo>
                  <a:pt x="8925" y="14938"/>
                </a:lnTo>
                <a:lnTo>
                  <a:pt x="8639" y="14741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1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6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8"/>
                  <a:pt x="14727" y="14275"/>
                  <a:pt x="14727" y="12764"/>
                </a:cubicBezTo>
                <a:cubicBezTo>
                  <a:pt x="14727" y="11536"/>
                  <a:pt x="14351" y="10398"/>
                  <a:pt x="13709" y="9453"/>
                </a:cubicBezTo>
                <a:lnTo>
                  <a:pt x="14764" y="7851"/>
                </a:lnTo>
                <a:cubicBezTo>
                  <a:pt x="15288" y="7832"/>
                  <a:pt x="15709" y="7402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6" name="Shape 2696"/>
          <p:cNvSpPr/>
          <p:nvPr/>
        </p:nvSpPr>
        <p:spPr>
          <a:xfrm>
            <a:off x="11076400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7" name="Shape 2697"/>
          <p:cNvSpPr/>
          <p:nvPr/>
        </p:nvSpPr>
        <p:spPr>
          <a:xfrm>
            <a:off x="6289746" y="2493064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8" name="Shape 2698"/>
          <p:cNvSpPr/>
          <p:nvPr/>
        </p:nvSpPr>
        <p:spPr>
          <a:xfrm>
            <a:off x="6823008" y="2493064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99" name="Shape 2699"/>
          <p:cNvSpPr/>
          <p:nvPr/>
        </p:nvSpPr>
        <p:spPr>
          <a:xfrm>
            <a:off x="7343572" y="2518458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0" name="Shape 2700"/>
          <p:cNvSpPr/>
          <p:nvPr/>
        </p:nvSpPr>
        <p:spPr>
          <a:xfrm>
            <a:off x="7876833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1" name="Shape 2701"/>
          <p:cNvSpPr/>
          <p:nvPr/>
        </p:nvSpPr>
        <p:spPr>
          <a:xfrm>
            <a:off x="8410094" y="2562896"/>
            <a:ext cx="279328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0"/>
                </a:moveTo>
                <a:lnTo>
                  <a:pt x="17582" y="15100"/>
                </a:lnTo>
                <a:lnTo>
                  <a:pt x="17582" y="8844"/>
                </a:lnTo>
                <a:lnTo>
                  <a:pt x="16724" y="8844"/>
                </a:lnTo>
                <a:cubicBezTo>
                  <a:pt x="16724" y="8844"/>
                  <a:pt x="16724" y="15100"/>
                  <a:pt x="16724" y="15100"/>
                </a:cubicBezTo>
                <a:close/>
                <a:moveTo>
                  <a:pt x="13336" y="15100"/>
                </a:moveTo>
                <a:lnTo>
                  <a:pt x="14199" y="15100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0"/>
                  <a:pt x="13336" y="15100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1"/>
                </a:moveTo>
                <a:lnTo>
                  <a:pt x="5673" y="15121"/>
                </a:lnTo>
                <a:lnTo>
                  <a:pt x="5350" y="11399"/>
                </a:lnTo>
                <a:cubicBezTo>
                  <a:pt x="5276" y="10527"/>
                  <a:pt x="5214" y="9718"/>
                  <a:pt x="5169" y="8730"/>
                </a:cubicBezTo>
                <a:lnTo>
                  <a:pt x="5157" y="8730"/>
                </a:lnTo>
                <a:cubicBezTo>
                  <a:pt x="5090" y="9705"/>
                  <a:pt x="5028" y="10527"/>
                  <a:pt x="4937" y="11399"/>
                </a:cubicBezTo>
                <a:lnTo>
                  <a:pt x="4574" y="15121"/>
                </a:lnTo>
                <a:lnTo>
                  <a:pt x="3629" y="15121"/>
                </a:lnTo>
                <a:lnTo>
                  <a:pt x="2723" y="6471"/>
                </a:lnTo>
                <a:lnTo>
                  <a:pt x="3646" y="6471"/>
                </a:lnTo>
                <a:lnTo>
                  <a:pt x="3935" y="10039"/>
                </a:lnTo>
                <a:cubicBezTo>
                  <a:pt x="4020" y="11066"/>
                  <a:pt x="4099" y="12182"/>
                  <a:pt x="4161" y="13055"/>
                </a:cubicBezTo>
                <a:lnTo>
                  <a:pt x="4172" y="13055"/>
                </a:lnTo>
                <a:cubicBezTo>
                  <a:pt x="4235" y="12118"/>
                  <a:pt x="4325" y="11078"/>
                  <a:pt x="4422" y="10013"/>
                </a:cubicBezTo>
                <a:lnTo>
                  <a:pt x="4744" y="6471"/>
                </a:lnTo>
                <a:lnTo>
                  <a:pt x="5662" y="6471"/>
                </a:lnTo>
                <a:lnTo>
                  <a:pt x="5967" y="10117"/>
                </a:lnTo>
                <a:cubicBezTo>
                  <a:pt x="6052" y="11130"/>
                  <a:pt x="6114" y="12054"/>
                  <a:pt x="6171" y="13017"/>
                </a:cubicBezTo>
                <a:lnTo>
                  <a:pt x="6182" y="13017"/>
                </a:lnTo>
                <a:cubicBezTo>
                  <a:pt x="6239" y="12054"/>
                  <a:pt x="6324" y="11040"/>
                  <a:pt x="6403" y="10013"/>
                </a:cubicBezTo>
                <a:lnTo>
                  <a:pt x="6715" y="6471"/>
                </a:lnTo>
                <a:lnTo>
                  <a:pt x="7592" y="6471"/>
                </a:lnTo>
                <a:cubicBezTo>
                  <a:pt x="7592" y="6471"/>
                  <a:pt x="6607" y="15121"/>
                  <a:pt x="6607" y="15121"/>
                </a:cubicBezTo>
                <a:close/>
                <a:moveTo>
                  <a:pt x="8940" y="15121"/>
                </a:moveTo>
                <a:lnTo>
                  <a:pt x="8080" y="15121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1"/>
                  <a:pt x="8940" y="15121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6"/>
                  <a:pt x="8505" y="8076"/>
                </a:cubicBezTo>
                <a:cubicBezTo>
                  <a:pt x="8233" y="8076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2" name="Shape 2702"/>
          <p:cNvSpPr/>
          <p:nvPr/>
        </p:nvSpPr>
        <p:spPr>
          <a:xfrm>
            <a:off x="8943355" y="250576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09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3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4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89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3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1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3" name="Shape 2703"/>
          <p:cNvSpPr/>
          <p:nvPr/>
        </p:nvSpPr>
        <p:spPr>
          <a:xfrm>
            <a:off x="9489313" y="2493064"/>
            <a:ext cx="253935" cy="279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8"/>
                </a:cubicBezTo>
                <a:lnTo>
                  <a:pt x="16200" y="6386"/>
                </a:lnTo>
                <a:cubicBezTo>
                  <a:pt x="16200" y="6115"/>
                  <a:pt x="15958" y="5896"/>
                  <a:pt x="15660" y="5896"/>
                </a:cubicBezTo>
                <a:cubicBezTo>
                  <a:pt x="15362" y="5896"/>
                  <a:pt x="15120" y="6115"/>
                  <a:pt x="15120" y="6386"/>
                </a:cubicBezTo>
                <a:lnTo>
                  <a:pt x="15120" y="8348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8"/>
                </a:lnTo>
                <a:cubicBezTo>
                  <a:pt x="18059" y="13289"/>
                  <a:pt x="15906" y="14245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8"/>
                </a:moveTo>
                <a:cubicBezTo>
                  <a:pt x="11096" y="15678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1"/>
                  <a:pt x="8520" y="8577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3"/>
                  <a:pt x="11771" y="13665"/>
                  <a:pt x="11736" y="14669"/>
                </a:cubicBezTo>
                <a:cubicBezTo>
                  <a:pt x="11418" y="14686"/>
                  <a:pt x="11097" y="14697"/>
                  <a:pt x="10766" y="14697"/>
                </a:cubicBezTo>
                <a:cubicBezTo>
                  <a:pt x="6636" y="14697"/>
                  <a:pt x="3478" y="13292"/>
                  <a:pt x="3447" y="13278"/>
                </a:cubicBezTo>
                <a:lnTo>
                  <a:pt x="2965" y="14155"/>
                </a:lnTo>
                <a:cubicBezTo>
                  <a:pt x="3102" y="14218"/>
                  <a:pt x="6369" y="15678"/>
                  <a:pt x="10766" y="15678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90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1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3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8"/>
                </a:cubicBezTo>
                <a:lnTo>
                  <a:pt x="6480" y="6386"/>
                </a:lnTo>
                <a:cubicBezTo>
                  <a:pt x="6480" y="6115"/>
                  <a:pt x="6238" y="5896"/>
                  <a:pt x="5940" y="5896"/>
                </a:cubicBezTo>
                <a:cubicBezTo>
                  <a:pt x="5642" y="5896"/>
                  <a:pt x="5400" y="6115"/>
                  <a:pt x="5400" y="6386"/>
                </a:cubicBezTo>
                <a:lnTo>
                  <a:pt x="5400" y="8348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4" name="Shape 2704"/>
          <p:cNvSpPr/>
          <p:nvPr/>
        </p:nvSpPr>
        <p:spPr>
          <a:xfrm>
            <a:off x="10009878" y="2493064"/>
            <a:ext cx="279328" cy="279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5628" y="4904"/>
                </a:moveTo>
                <a:lnTo>
                  <a:pt x="14334" y="4904"/>
                </a:lnTo>
                <a:lnTo>
                  <a:pt x="10776" y="9842"/>
                </a:lnTo>
                <a:lnTo>
                  <a:pt x="7337" y="4904"/>
                </a:lnTo>
                <a:lnTo>
                  <a:pt x="5975" y="4904"/>
                </a:lnTo>
                <a:lnTo>
                  <a:pt x="10094" y="10618"/>
                </a:lnTo>
                <a:lnTo>
                  <a:pt x="5736" y="16696"/>
                </a:lnTo>
                <a:lnTo>
                  <a:pt x="7030" y="16696"/>
                </a:lnTo>
                <a:lnTo>
                  <a:pt x="10776" y="11493"/>
                </a:lnTo>
                <a:lnTo>
                  <a:pt x="14470" y="16696"/>
                </a:lnTo>
                <a:lnTo>
                  <a:pt x="15866" y="16696"/>
                </a:lnTo>
                <a:lnTo>
                  <a:pt x="11474" y="10651"/>
                </a:lnTo>
                <a:cubicBezTo>
                  <a:pt x="11474" y="10651"/>
                  <a:pt x="15628" y="4904"/>
                  <a:pt x="15628" y="490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5" name="Shape 2705"/>
          <p:cNvSpPr/>
          <p:nvPr/>
        </p:nvSpPr>
        <p:spPr>
          <a:xfrm>
            <a:off x="10543138" y="2493064"/>
            <a:ext cx="279260" cy="279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6" name="Shape 2706"/>
          <p:cNvSpPr/>
          <p:nvPr/>
        </p:nvSpPr>
        <p:spPr>
          <a:xfrm>
            <a:off x="11114490" y="249306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6"/>
                  <a:pt x="19948" y="14236"/>
                  <a:pt x="19575" y="14236"/>
                </a:cubicBezTo>
                <a:cubicBezTo>
                  <a:pt x="19202" y="14236"/>
                  <a:pt x="18900" y="14016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6"/>
                  <a:pt x="2398" y="14236"/>
                  <a:pt x="2025" y="14236"/>
                </a:cubicBezTo>
                <a:cubicBezTo>
                  <a:pt x="1652" y="14236"/>
                  <a:pt x="1350" y="14016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2"/>
                  <a:pt x="16200" y="491"/>
                </a:cubicBezTo>
                <a:cubicBezTo>
                  <a:pt x="16200" y="220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19"/>
                  <a:pt x="11905" y="982"/>
                  <a:pt x="10800" y="982"/>
                </a:cubicBezTo>
                <a:cubicBezTo>
                  <a:pt x="9695" y="982"/>
                  <a:pt x="8644" y="1119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0"/>
                  <a:pt x="5400" y="491"/>
                </a:cubicBezTo>
                <a:cubicBezTo>
                  <a:pt x="5400" y="592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6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6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6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6"/>
                  <a:pt x="9148" y="3436"/>
                  <a:pt x="8775" y="34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7" name="Shape 2707"/>
          <p:cNvSpPr/>
          <p:nvPr/>
        </p:nvSpPr>
        <p:spPr>
          <a:xfrm>
            <a:off x="5532905" y="891573"/>
            <a:ext cx="1139725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Electronics</a:t>
            </a:r>
          </a:p>
        </p:txBody>
      </p:sp>
      <p:sp>
        <p:nvSpPr>
          <p:cNvPr id="2708" name="Shape 2708"/>
          <p:cNvSpPr/>
          <p:nvPr/>
        </p:nvSpPr>
        <p:spPr>
          <a:xfrm>
            <a:off x="880859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09" name="Shape 2709"/>
          <p:cNvSpPr/>
          <p:nvPr/>
        </p:nvSpPr>
        <p:spPr>
          <a:xfrm>
            <a:off x="1414120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12764" y="13745"/>
                </a:lnTo>
                <a:lnTo>
                  <a:pt x="12764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12273" y="6873"/>
                </a:lnTo>
                <a:cubicBezTo>
                  <a:pt x="12002" y="6873"/>
                  <a:pt x="11782" y="7092"/>
                  <a:pt x="11782" y="7364"/>
                </a:cubicBezTo>
                <a:lnTo>
                  <a:pt x="11782" y="14236"/>
                </a:lnTo>
                <a:cubicBezTo>
                  <a:pt x="11782" y="14508"/>
                  <a:pt x="12002" y="14727"/>
                  <a:pt x="12273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8836" y="7855"/>
                </a:lnTo>
                <a:cubicBezTo>
                  <a:pt x="8836" y="7855"/>
                  <a:pt x="8836" y="13745"/>
                  <a:pt x="8836" y="13745"/>
                </a:cubicBezTo>
                <a:close/>
                <a:moveTo>
                  <a:pt x="9327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9327" y="14727"/>
                </a:lnTo>
                <a:cubicBezTo>
                  <a:pt x="9598" y="14727"/>
                  <a:pt x="9818" y="14508"/>
                  <a:pt x="9818" y="14236"/>
                </a:cubicBezTo>
                <a:lnTo>
                  <a:pt x="9818" y="7364"/>
                </a:lnTo>
                <a:cubicBezTo>
                  <a:pt x="9818" y="7092"/>
                  <a:pt x="9598" y="6873"/>
                  <a:pt x="9327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0" name="Shape 2710"/>
          <p:cNvSpPr/>
          <p:nvPr/>
        </p:nvSpPr>
        <p:spPr>
          <a:xfrm>
            <a:off x="1947381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1" name="Shape 2711"/>
          <p:cNvSpPr/>
          <p:nvPr/>
        </p:nvSpPr>
        <p:spPr>
          <a:xfrm>
            <a:off x="2480642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800" y="13745"/>
                </a:moveTo>
                <a:cubicBezTo>
                  <a:pt x="9173" y="13745"/>
                  <a:pt x="7855" y="12427"/>
                  <a:pt x="7855" y="10800"/>
                </a:cubicBezTo>
                <a:cubicBezTo>
                  <a:pt x="7855" y="9173"/>
                  <a:pt x="9173" y="7855"/>
                  <a:pt x="10800" y="7855"/>
                </a:cubicBezTo>
                <a:cubicBezTo>
                  <a:pt x="12427" y="7855"/>
                  <a:pt x="13745" y="9173"/>
                  <a:pt x="13745" y="10800"/>
                </a:cubicBezTo>
                <a:cubicBezTo>
                  <a:pt x="13745" y="12427"/>
                  <a:pt x="12427" y="13745"/>
                  <a:pt x="10800" y="13745"/>
                </a:cubicBezTo>
                <a:moveTo>
                  <a:pt x="10800" y="6873"/>
                </a:moveTo>
                <a:cubicBezTo>
                  <a:pt x="8631" y="6873"/>
                  <a:pt x="6873" y="8631"/>
                  <a:pt x="6873" y="10800"/>
                </a:cubicBezTo>
                <a:cubicBezTo>
                  <a:pt x="6873" y="12969"/>
                  <a:pt x="8631" y="14727"/>
                  <a:pt x="10800" y="14727"/>
                </a:cubicBezTo>
                <a:cubicBezTo>
                  <a:pt x="12969" y="14727"/>
                  <a:pt x="14727" y="12969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2" name="Shape 2712"/>
          <p:cNvSpPr/>
          <p:nvPr/>
        </p:nvSpPr>
        <p:spPr>
          <a:xfrm>
            <a:off x="3013903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3" name="Shape 2713"/>
          <p:cNvSpPr/>
          <p:nvPr/>
        </p:nvSpPr>
        <p:spPr>
          <a:xfrm>
            <a:off x="3547164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4236"/>
                </a:moveTo>
                <a:lnTo>
                  <a:pt x="13745" y="14236"/>
                </a:lnTo>
                <a:lnTo>
                  <a:pt x="13745" y="7364"/>
                </a:lnTo>
                <a:lnTo>
                  <a:pt x="14727" y="7364"/>
                </a:lnTo>
                <a:cubicBezTo>
                  <a:pt x="14727" y="7364"/>
                  <a:pt x="14727" y="14236"/>
                  <a:pt x="14727" y="14236"/>
                </a:cubicBezTo>
                <a:close/>
                <a:moveTo>
                  <a:pt x="6873" y="13888"/>
                </a:moveTo>
                <a:lnTo>
                  <a:pt x="6873" y="7712"/>
                </a:lnTo>
                <a:lnTo>
                  <a:pt x="12277" y="10800"/>
                </a:lnTo>
                <a:cubicBezTo>
                  <a:pt x="12277" y="10800"/>
                  <a:pt x="6873" y="13888"/>
                  <a:pt x="6873" y="13888"/>
                </a:cubicBezTo>
                <a:close/>
                <a:moveTo>
                  <a:pt x="15218" y="6382"/>
                </a:moveTo>
                <a:lnTo>
                  <a:pt x="13255" y="6382"/>
                </a:lnTo>
                <a:cubicBezTo>
                  <a:pt x="12983" y="6382"/>
                  <a:pt x="12764" y="6601"/>
                  <a:pt x="12764" y="6873"/>
                </a:cubicBezTo>
                <a:lnTo>
                  <a:pt x="12764" y="9961"/>
                </a:lnTo>
                <a:lnTo>
                  <a:pt x="6689" y="6489"/>
                </a:lnTo>
                <a:lnTo>
                  <a:pt x="6684" y="6495"/>
                </a:lnTo>
                <a:cubicBezTo>
                  <a:pt x="6600" y="6428"/>
                  <a:pt x="6498" y="6382"/>
                  <a:pt x="6382" y="6382"/>
                </a:cubicBezTo>
                <a:cubicBezTo>
                  <a:pt x="6110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0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12764" y="11639"/>
                </a:lnTo>
                <a:lnTo>
                  <a:pt x="12764" y="14727"/>
                </a:lnTo>
                <a:cubicBezTo>
                  <a:pt x="12764" y="14999"/>
                  <a:pt x="12983" y="15218"/>
                  <a:pt x="13255" y="15218"/>
                </a:cubicBezTo>
                <a:lnTo>
                  <a:pt x="15218" y="15218"/>
                </a:lnTo>
                <a:cubicBezTo>
                  <a:pt x="15490" y="15218"/>
                  <a:pt x="15709" y="14999"/>
                  <a:pt x="15709" y="14727"/>
                </a:cubicBezTo>
                <a:lnTo>
                  <a:pt x="15709" y="6873"/>
                </a:lnTo>
                <a:cubicBezTo>
                  <a:pt x="15709" y="6601"/>
                  <a:pt x="15490" y="6382"/>
                  <a:pt x="15218" y="6382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4" name="Shape 2714"/>
          <p:cNvSpPr/>
          <p:nvPr/>
        </p:nvSpPr>
        <p:spPr>
          <a:xfrm>
            <a:off x="4080425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8054" y="9818"/>
                </a:moveTo>
                <a:lnTo>
                  <a:pt x="10800" y="7072"/>
                </a:lnTo>
                <a:lnTo>
                  <a:pt x="13547" y="9818"/>
                </a:lnTo>
                <a:cubicBezTo>
                  <a:pt x="13547" y="9818"/>
                  <a:pt x="8054" y="9818"/>
                  <a:pt x="8054" y="9818"/>
                </a:cubicBezTo>
                <a:close/>
                <a:moveTo>
                  <a:pt x="15111" y="10002"/>
                </a:moveTo>
                <a:lnTo>
                  <a:pt x="15083" y="9975"/>
                </a:lnTo>
                <a:cubicBezTo>
                  <a:pt x="15076" y="9968"/>
                  <a:pt x="15069" y="9960"/>
                  <a:pt x="15061" y="9953"/>
                </a:cubicBezTo>
                <a:lnTo>
                  <a:pt x="11184" y="6075"/>
                </a:lnTo>
                <a:lnTo>
                  <a:pt x="11177" y="6080"/>
                </a:lnTo>
                <a:cubicBezTo>
                  <a:pt x="11088" y="5968"/>
                  <a:pt x="10955" y="5891"/>
                  <a:pt x="10800" y="5891"/>
                </a:cubicBezTo>
                <a:cubicBezTo>
                  <a:pt x="10645" y="5891"/>
                  <a:pt x="10512" y="5968"/>
                  <a:pt x="10422" y="6080"/>
                </a:cubicBezTo>
                <a:lnTo>
                  <a:pt x="10416" y="6075"/>
                </a:lnTo>
                <a:lnTo>
                  <a:pt x="6539" y="9953"/>
                </a:lnTo>
                <a:cubicBezTo>
                  <a:pt x="6531" y="9960"/>
                  <a:pt x="6524" y="9968"/>
                  <a:pt x="6517" y="9975"/>
                </a:cubicBezTo>
                <a:lnTo>
                  <a:pt x="6489" y="10002"/>
                </a:lnTo>
                <a:lnTo>
                  <a:pt x="6495" y="10007"/>
                </a:lnTo>
                <a:cubicBezTo>
                  <a:pt x="6428" y="10091"/>
                  <a:pt x="6382" y="10193"/>
                  <a:pt x="6382" y="10309"/>
                </a:cubicBezTo>
                <a:cubicBezTo>
                  <a:pt x="6382" y="10580"/>
                  <a:pt x="6601" y="10800"/>
                  <a:pt x="6873" y="10800"/>
                </a:cubicBezTo>
                <a:lnTo>
                  <a:pt x="14727" y="10800"/>
                </a:lnTo>
                <a:cubicBezTo>
                  <a:pt x="14999" y="10800"/>
                  <a:pt x="15218" y="10580"/>
                  <a:pt x="15218" y="10309"/>
                </a:cubicBezTo>
                <a:cubicBezTo>
                  <a:pt x="15218" y="10193"/>
                  <a:pt x="15172" y="10091"/>
                  <a:pt x="15105" y="10007"/>
                </a:cubicBezTo>
                <a:cubicBezTo>
                  <a:pt x="15105" y="10007"/>
                  <a:pt x="15111" y="10002"/>
                  <a:pt x="15111" y="10002"/>
                </a:cubicBezTo>
                <a:close/>
                <a:moveTo>
                  <a:pt x="14236" y="13745"/>
                </a:moveTo>
                <a:lnTo>
                  <a:pt x="7364" y="13745"/>
                </a:lnTo>
                <a:lnTo>
                  <a:pt x="7364" y="12764"/>
                </a:lnTo>
                <a:lnTo>
                  <a:pt x="14236" y="12764"/>
                </a:lnTo>
                <a:cubicBezTo>
                  <a:pt x="14236" y="12764"/>
                  <a:pt x="14236" y="13745"/>
                  <a:pt x="14236" y="13745"/>
                </a:cubicBezTo>
                <a:close/>
                <a:moveTo>
                  <a:pt x="14727" y="11782"/>
                </a:moveTo>
                <a:lnTo>
                  <a:pt x="6873" y="11782"/>
                </a:lnTo>
                <a:cubicBezTo>
                  <a:pt x="6601" y="11782"/>
                  <a:pt x="6382" y="12001"/>
                  <a:pt x="6382" y="12273"/>
                </a:cubicBezTo>
                <a:lnTo>
                  <a:pt x="6382" y="14236"/>
                </a:lnTo>
                <a:cubicBezTo>
                  <a:pt x="6382" y="14508"/>
                  <a:pt x="6601" y="14727"/>
                  <a:pt x="6873" y="14727"/>
                </a:cubicBezTo>
                <a:lnTo>
                  <a:pt x="14727" y="14727"/>
                </a:lnTo>
                <a:cubicBezTo>
                  <a:pt x="14999" y="14727"/>
                  <a:pt x="15218" y="14508"/>
                  <a:pt x="15218" y="14236"/>
                </a:cubicBezTo>
                <a:lnTo>
                  <a:pt x="15218" y="12273"/>
                </a:lnTo>
                <a:cubicBezTo>
                  <a:pt x="15218" y="12001"/>
                  <a:pt x="14999" y="11782"/>
                  <a:pt x="147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5" name="Shape 2715"/>
          <p:cNvSpPr/>
          <p:nvPr/>
        </p:nvSpPr>
        <p:spPr>
          <a:xfrm>
            <a:off x="4613686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982"/>
                </a:moveTo>
                <a:lnTo>
                  <a:pt x="9818" y="982"/>
                </a:lnTo>
                <a:lnTo>
                  <a:pt x="9818" y="0"/>
                </a:lnTo>
                <a:lnTo>
                  <a:pt x="7855" y="0"/>
                </a:lnTo>
                <a:cubicBezTo>
                  <a:pt x="7855" y="0"/>
                  <a:pt x="7855" y="982"/>
                  <a:pt x="7855" y="982"/>
                </a:cubicBezTo>
                <a:close/>
                <a:moveTo>
                  <a:pt x="11782" y="982"/>
                </a:moveTo>
                <a:lnTo>
                  <a:pt x="13745" y="982"/>
                </a:lnTo>
                <a:lnTo>
                  <a:pt x="13745" y="0"/>
                </a:lnTo>
                <a:lnTo>
                  <a:pt x="11782" y="0"/>
                </a:lnTo>
                <a:cubicBezTo>
                  <a:pt x="11782" y="0"/>
                  <a:pt x="11782" y="982"/>
                  <a:pt x="11782" y="982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6" name="Shape 2716"/>
          <p:cNvSpPr/>
          <p:nvPr/>
        </p:nvSpPr>
        <p:spPr>
          <a:xfrm>
            <a:off x="5146947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2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2" y="14727"/>
                  <a:pt x="7364" y="14727"/>
                </a:cubicBezTo>
                <a:lnTo>
                  <a:pt x="14236" y="14727"/>
                </a:lnTo>
                <a:cubicBezTo>
                  <a:pt x="14508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8" y="6873"/>
                  <a:pt x="14236" y="6873"/>
                </a:cubicBezTo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7" name="Shape 2717"/>
          <p:cNvSpPr/>
          <p:nvPr/>
        </p:nvSpPr>
        <p:spPr>
          <a:xfrm>
            <a:off x="5680208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782"/>
                </a:moveTo>
                <a:cubicBezTo>
                  <a:pt x="14592" y="11782"/>
                  <a:pt x="14469" y="11837"/>
                  <a:pt x="14380" y="11926"/>
                </a:cubicBezTo>
                <a:lnTo>
                  <a:pt x="11291" y="15015"/>
                </a:ln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15015"/>
                </a:lnTo>
                <a:lnTo>
                  <a:pt x="7220" y="11926"/>
                </a:lnTo>
                <a:cubicBezTo>
                  <a:pt x="7131" y="11837"/>
                  <a:pt x="7008" y="11782"/>
                  <a:pt x="6873" y="11782"/>
                </a:cubicBezTo>
                <a:cubicBezTo>
                  <a:pt x="6601" y="11782"/>
                  <a:pt x="6382" y="12001"/>
                  <a:pt x="6382" y="12273"/>
                </a:cubicBezTo>
                <a:cubicBezTo>
                  <a:pt x="6382" y="12408"/>
                  <a:pt x="6437" y="12531"/>
                  <a:pt x="6526" y="12620"/>
                </a:cubicBezTo>
                <a:lnTo>
                  <a:pt x="10453" y="16547"/>
                </a:lnTo>
                <a:cubicBezTo>
                  <a:pt x="10542" y="16636"/>
                  <a:pt x="10664" y="16691"/>
                  <a:pt x="10800" y="16691"/>
                </a:cubicBezTo>
                <a:cubicBezTo>
                  <a:pt x="10936" y="16691"/>
                  <a:pt x="11058" y="16636"/>
                  <a:pt x="11147" y="16547"/>
                </a:cubicBezTo>
                <a:lnTo>
                  <a:pt x="15074" y="12620"/>
                </a:lnTo>
                <a:cubicBezTo>
                  <a:pt x="15163" y="12531"/>
                  <a:pt x="15218" y="12408"/>
                  <a:pt x="15218" y="12273"/>
                </a:cubicBezTo>
                <a:cubicBezTo>
                  <a:pt x="15218" y="12001"/>
                  <a:pt x="14999" y="11782"/>
                  <a:pt x="14727" y="11782"/>
                </a:cubicBezTo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8" name="Shape 2718"/>
          <p:cNvSpPr/>
          <p:nvPr/>
        </p:nvSpPr>
        <p:spPr>
          <a:xfrm>
            <a:off x="880859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11147" y="5053"/>
                </a:moveTo>
                <a:cubicBezTo>
                  <a:pt x="11058" y="4964"/>
                  <a:pt x="10935" y="4909"/>
                  <a:pt x="10800" y="4909"/>
                </a:cubicBezTo>
                <a:cubicBezTo>
                  <a:pt x="10665" y="4909"/>
                  <a:pt x="10542" y="4964"/>
                  <a:pt x="10453" y="5053"/>
                </a:cubicBezTo>
                <a:lnTo>
                  <a:pt x="6526" y="8980"/>
                </a:lnTo>
                <a:cubicBezTo>
                  <a:pt x="6437" y="9069"/>
                  <a:pt x="6382" y="9192"/>
                  <a:pt x="6382" y="9327"/>
                </a:cubicBezTo>
                <a:cubicBezTo>
                  <a:pt x="6382" y="9599"/>
                  <a:pt x="6602" y="9818"/>
                  <a:pt x="6873" y="9818"/>
                </a:cubicBezTo>
                <a:cubicBezTo>
                  <a:pt x="7008" y="9818"/>
                  <a:pt x="7131" y="9764"/>
                  <a:pt x="7220" y="9674"/>
                </a:cubicBezTo>
                <a:lnTo>
                  <a:pt x="10309" y="6585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6585"/>
                </a:lnTo>
                <a:lnTo>
                  <a:pt x="14380" y="9674"/>
                </a:lnTo>
                <a:cubicBezTo>
                  <a:pt x="14469" y="9764"/>
                  <a:pt x="14592" y="9818"/>
                  <a:pt x="14727" y="9818"/>
                </a:cubicBezTo>
                <a:cubicBezTo>
                  <a:pt x="14998" y="9818"/>
                  <a:pt x="15218" y="9599"/>
                  <a:pt x="15218" y="9327"/>
                </a:cubicBezTo>
                <a:cubicBezTo>
                  <a:pt x="15218" y="9192"/>
                  <a:pt x="15163" y="9069"/>
                  <a:pt x="15074" y="8980"/>
                </a:cubicBezTo>
                <a:cubicBezTo>
                  <a:pt x="15074" y="8980"/>
                  <a:pt x="11147" y="5053"/>
                  <a:pt x="11147" y="505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69" y="21123"/>
                  <a:pt x="21129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9" y="1133"/>
                  <a:pt x="20469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174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1" y="477"/>
                  <a:pt x="472" y="1133"/>
                  <a:pt x="174" y="1964"/>
                </a:cubicBezTo>
                <a:moveTo>
                  <a:pt x="1250" y="19636"/>
                </a:moveTo>
                <a:lnTo>
                  <a:pt x="174" y="19636"/>
                </a:lnTo>
                <a:cubicBezTo>
                  <a:pt x="472" y="20467"/>
                  <a:pt x="1131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19" name="Shape 2719"/>
          <p:cNvSpPr/>
          <p:nvPr/>
        </p:nvSpPr>
        <p:spPr>
          <a:xfrm>
            <a:off x="1414119" y="4639224"/>
            <a:ext cx="278212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765" y="182"/>
                </a:move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cubicBezTo>
                  <a:pt x="12594" y="1105"/>
                  <a:pt x="12765" y="182"/>
                  <a:pt x="12765" y="182"/>
                </a:cubicBezTo>
                <a:close/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0" name="Shape 2720"/>
          <p:cNvSpPr/>
          <p:nvPr/>
        </p:nvSpPr>
        <p:spPr>
          <a:xfrm>
            <a:off x="1947380" y="4639224"/>
            <a:ext cx="278212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1" name="Shape 2721"/>
          <p:cNvSpPr/>
          <p:nvPr/>
        </p:nvSpPr>
        <p:spPr>
          <a:xfrm>
            <a:off x="2480642" y="4639224"/>
            <a:ext cx="278212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1148" y="16559"/>
                </a:moveTo>
                <a:lnTo>
                  <a:pt x="15092" y="12624"/>
                </a:lnTo>
                <a:cubicBezTo>
                  <a:pt x="15181" y="12535"/>
                  <a:pt x="15236" y="12412"/>
                  <a:pt x="15236" y="12276"/>
                </a:cubicBezTo>
                <a:cubicBezTo>
                  <a:pt x="15236" y="12004"/>
                  <a:pt x="15015" y="11784"/>
                  <a:pt x="14743" y="11784"/>
                </a:cubicBezTo>
                <a:cubicBezTo>
                  <a:pt x="14607" y="11784"/>
                  <a:pt x="14483" y="11839"/>
                  <a:pt x="14395" y="11928"/>
                </a:cubicBezTo>
                <a:lnTo>
                  <a:pt x="11293" y="15024"/>
                </a:lnTo>
                <a:lnTo>
                  <a:pt x="11293" y="5389"/>
                </a:lnTo>
                <a:cubicBezTo>
                  <a:pt x="11293" y="5117"/>
                  <a:pt x="11072" y="4897"/>
                  <a:pt x="10800" y="4897"/>
                </a:cubicBezTo>
                <a:cubicBezTo>
                  <a:pt x="10528" y="4897"/>
                  <a:pt x="10307" y="5117"/>
                  <a:pt x="10307" y="5389"/>
                </a:cubicBezTo>
                <a:lnTo>
                  <a:pt x="10307" y="15024"/>
                </a:lnTo>
                <a:lnTo>
                  <a:pt x="7206" y="11928"/>
                </a:lnTo>
                <a:cubicBezTo>
                  <a:pt x="7117" y="11839"/>
                  <a:pt x="6993" y="11784"/>
                  <a:pt x="6857" y="11784"/>
                </a:cubicBezTo>
                <a:cubicBezTo>
                  <a:pt x="6585" y="11784"/>
                  <a:pt x="6364" y="12004"/>
                  <a:pt x="6364" y="12276"/>
                </a:cubicBezTo>
                <a:cubicBezTo>
                  <a:pt x="6364" y="12412"/>
                  <a:pt x="6419" y="12535"/>
                  <a:pt x="6508" y="12624"/>
                </a:cubicBezTo>
                <a:lnTo>
                  <a:pt x="10452" y="16559"/>
                </a:lnTo>
                <a:cubicBezTo>
                  <a:pt x="10541" y="16648"/>
                  <a:pt x="10664" y="16703"/>
                  <a:pt x="10800" y="16703"/>
                </a:cubicBezTo>
                <a:cubicBezTo>
                  <a:pt x="10936" y="16703"/>
                  <a:pt x="11059" y="16648"/>
                  <a:pt x="11148" y="16559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2" name="Shape 2722"/>
          <p:cNvSpPr/>
          <p:nvPr/>
        </p:nvSpPr>
        <p:spPr>
          <a:xfrm>
            <a:off x="3013903" y="4639224"/>
            <a:ext cx="278206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61"/>
                </a:moveTo>
                <a:lnTo>
                  <a:pt x="10802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5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2" y="19771"/>
                  <a:pt x="14365" y="19991"/>
                </a:cubicBezTo>
                <a:moveTo>
                  <a:pt x="11293" y="16211"/>
                </a:moveTo>
                <a:lnTo>
                  <a:pt x="11293" y="6576"/>
                </a:lnTo>
                <a:lnTo>
                  <a:pt x="14395" y="9672"/>
                </a:lnTo>
                <a:cubicBezTo>
                  <a:pt x="14484" y="9761"/>
                  <a:pt x="14607" y="9816"/>
                  <a:pt x="14743" y="9816"/>
                </a:cubicBezTo>
                <a:cubicBezTo>
                  <a:pt x="15016" y="9816"/>
                  <a:pt x="15236" y="9596"/>
                  <a:pt x="15236" y="9324"/>
                </a:cubicBezTo>
                <a:cubicBezTo>
                  <a:pt x="15236" y="9189"/>
                  <a:pt x="15181" y="9065"/>
                  <a:pt x="15092" y="8976"/>
                </a:cubicBezTo>
                <a:lnTo>
                  <a:pt x="11149" y="5041"/>
                </a:lnTo>
                <a:cubicBezTo>
                  <a:pt x="11059" y="4952"/>
                  <a:pt x="10936" y="4897"/>
                  <a:pt x="10800" y="4897"/>
                </a:cubicBezTo>
                <a:cubicBezTo>
                  <a:pt x="10664" y="4897"/>
                  <a:pt x="10541" y="4952"/>
                  <a:pt x="10452" y="5041"/>
                </a:cubicBezTo>
                <a:lnTo>
                  <a:pt x="6509" y="8976"/>
                </a:lnTo>
                <a:cubicBezTo>
                  <a:pt x="6419" y="9065"/>
                  <a:pt x="6364" y="9189"/>
                  <a:pt x="6364" y="9324"/>
                </a:cubicBezTo>
                <a:cubicBezTo>
                  <a:pt x="6364" y="9596"/>
                  <a:pt x="6584" y="9816"/>
                  <a:pt x="6857" y="9816"/>
                </a:cubicBezTo>
                <a:cubicBezTo>
                  <a:pt x="6993" y="9816"/>
                  <a:pt x="7116" y="9761"/>
                  <a:pt x="7206" y="9672"/>
                </a:cubicBezTo>
                <a:lnTo>
                  <a:pt x="10307" y="6576"/>
                </a:lnTo>
                <a:lnTo>
                  <a:pt x="10307" y="16211"/>
                </a:lnTo>
                <a:cubicBezTo>
                  <a:pt x="10307" y="16483"/>
                  <a:pt x="10528" y="16703"/>
                  <a:pt x="10800" y="16703"/>
                </a:cubicBezTo>
                <a:cubicBezTo>
                  <a:pt x="11072" y="16703"/>
                  <a:pt x="11293" y="16483"/>
                  <a:pt x="11293" y="16211"/>
                </a:cubicBezTo>
                <a:moveTo>
                  <a:pt x="17446" y="18078"/>
                </a:moveTo>
                <a:lnTo>
                  <a:pt x="18081" y="18770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3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21553" y="9794"/>
                </a:moveTo>
                <a:lnTo>
                  <a:pt x="20617" y="9880"/>
                </a:lnTo>
                <a:cubicBezTo>
                  <a:pt x="20645" y="10182"/>
                  <a:pt x="20659" y="10492"/>
                  <a:pt x="20659" y="10800"/>
                </a:cubicBezTo>
                <a:cubicBezTo>
                  <a:pt x="20659" y="11099"/>
                  <a:pt x="20646" y="11401"/>
                  <a:pt x="20619" y="11699"/>
                </a:cubicBezTo>
                <a:lnTo>
                  <a:pt x="21556" y="11784"/>
                </a:lnTo>
                <a:cubicBezTo>
                  <a:pt x="21586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18660" y="4853"/>
                </a:moveTo>
                <a:lnTo>
                  <a:pt x="19412" y="4287"/>
                </a:lnTo>
                <a:cubicBezTo>
                  <a:pt x="19011" y="3759"/>
                  <a:pt x="18558" y="3264"/>
                  <a:pt x="18066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3"/>
                </a:cubicBezTo>
                <a:moveTo>
                  <a:pt x="6893" y="20882"/>
                </a:moveTo>
                <a:cubicBezTo>
                  <a:pt x="7513" y="21121"/>
                  <a:pt x="8160" y="21302"/>
                  <a:pt x="8814" y="21422"/>
                </a:cubicBezTo>
                <a:lnTo>
                  <a:pt x="8984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3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2" y="14642"/>
                  <a:pt x="19632" y="1518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4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8923" y="1113"/>
                </a:moveTo>
                <a:lnTo>
                  <a:pt x="8747" y="190"/>
                </a:lnTo>
                <a:cubicBezTo>
                  <a:pt x="8093" y="315"/>
                  <a:pt x="7448" y="501"/>
                  <a:pt x="6829" y="743"/>
                </a:cubicBezTo>
                <a:lnTo>
                  <a:pt x="7174" y="1617"/>
                </a:lnTo>
                <a:cubicBezTo>
                  <a:pt x="7737" y="1396"/>
                  <a:pt x="8326" y="1226"/>
                  <a:pt x="8923" y="1113"/>
                </a:cubicBezTo>
                <a:moveTo>
                  <a:pt x="16474" y="1615"/>
                </a:moveTo>
                <a:cubicBezTo>
                  <a:pt x="15907" y="1264"/>
                  <a:pt x="15307" y="966"/>
                  <a:pt x="14687" y="726"/>
                </a:cubicBezTo>
                <a:lnTo>
                  <a:pt x="14346" y="1602"/>
                </a:lnTo>
                <a:cubicBezTo>
                  <a:pt x="14913" y="1821"/>
                  <a:pt x="15462" y="2094"/>
                  <a:pt x="15978" y="2413"/>
                </a:cubicBezTo>
                <a:cubicBezTo>
                  <a:pt x="15978" y="2413"/>
                  <a:pt x="16474" y="1615"/>
                  <a:pt x="16474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0" y="4853"/>
                  <a:pt x="1368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09" y="18800"/>
                </a:moveTo>
                <a:cubicBezTo>
                  <a:pt x="4003" y="19247"/>
                  <a:pt x="4539" y="19650"/>
                  <a:pt x="5104" y="19997"/>
                </a:cubicBezTo>
                <a:lnTo>
                  <a:pt x="5598" y="19198"/>
                </a:lnTo>
                <a:cubicBezTo>
                  <a:pt x="5082" y="18881"/>
                  <a:pt x="4592" y="18513"/>
                  <a:pt x="4142" y="18105"/>
                </a:cubicBezTo>
                <a:cubicBezTo>
                  <a:pt x="4142" y="18105"/>
                  <a:pt x="3509" y="18800"/>
                  <a:pt x="3509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6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4" y="15642"/>
                </a:moveTo>
                <a:cubicBezTo>
                  <a:pt x="1403" y="16235"/>
                  <a:pt x="1758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4" y="15642"/>
                  <a:pt x="1104" y="15642"/>
                </a:cubicBezTo>
                <a:close/>
                <a:moveTo>
                  <a:pt x="5546" y="2435"/>
                </a:moveTo>
                <a:lnTo>
                  <a:pt x="5047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1" y="2756"/>
                  <a:pt x="5546" y="2435"/>
                </a:cubicBezTo>
                <a:moveTo>
                  <a:pt x="1264" y="8133"/>
                </a:moveTo>
                <a:lnTo>
                  <a:pt x="358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7"/>
                  <a:pt x="1101" y="8714"/>
                  <a:pt x="1264" y="8133"/>
                </a:cubicBezTo>
                <a:moveTo>
                  <a:pt x="942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2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3" name="Shape 2723"/>
          <p:cNvSpPr/>
          <p:nvPr/>
        </p:nvSpPr>
        <p:spPr>
          <a:xfrm>
            <a:off x="3547164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345" y="10309"/>
                </a:moveTo>
                <a:lnTo>
                  <a:pt x="7899" y="10309"/>
                </a:lnTo>
                <a:cubicBezTo>
                  <a:pt x="7974" y="9863"/>
                  <a:pt x="8153" y="9453"/>
                  <a:pt x="8405" y="9099"/>
                </a:cubicBezTo>
                <a:lnTo>
                  <a:pt x="8717" y="9412"/>
                </a:lnTo>
                <a:cubicBezTo>
                  <a:pt x="8909" y="9604"/>
                  <a:pt x="9220" y="9604"/>
                  <a:pt x="9412" y="9412"/>
                </a:cubicBezTo>
                <a:cubicBezTo>
                  <a:pt x="9603" y="9220"/>
                  <a:pt x="9603" y="8909"/>
                  <a:pt x="9412" y="8717"/>
                </a:cubicBezTo>
                <a:lnTo>
                  <a:pt x="9101" y="8407"/>
                </a:lnTo>
                <a:cubicBezTo>
                  <a:pt x="9454" y="8157"/>
                  <a:pt x="9864" y="7979"/>
                  <a:pt x="10309" y="7904"/>
                </a:cubicBezTo>
                <a:lnTo>
                  <a:pt x="10309" y="8345"/>
                </a:lnTo>
                <a:cubicBezTo>
                  <a:pt x="10309" y="8617"/>
                  <a:pt x="10529" y="8836"/>
                  <a:pt x="10800" y="8836"/>
                </a:cubicBezTo>
                <a:cubicBezTo>
                  <a:pt x="11071" y="8836"/>
                  <a:pt x="11291" y="8617"/>
                  <a:pt x="11291" y="8345"/>
                </a:cubicBezTo>
                <a:lnTo>
                  <a:pt x="11291" y="7904"/>
                </a:lnTo>
                <a:cubicBezTo>
                  <a:pt x="11737" y="7979"/>
                  <a:pt x="12146" y="8157"/>
                  <a:pt x="12499" y="8407"/>
                </a:cubicBezTo>
                <a:lnTo>
                  <a:pt x="12188" y="8717"/>
                </a:lnTo>
                <a:cubicBezTo>
                  <a:pt x="11997" y="8909"/>
                  <a:pt x="11997" y="9220"/>
                  <a:pt x="12188" y="9412"/>
                </a:cubicBezTo>
                <a:cubicBezTo>
                  <a:pt x="12380" y="9604"/>
                  <a:pt x="12691" y="9604"/>
                  <a:pt x="12883" y="9412"/>
                </a:cubicBezTo>
                <a:lnTo>
                  <a:pt x="13195" y="9099"/>
                </a:lnTo>
                <a:cubicBezTo>
                  <a:pt x="13447" y="9453"/>
                  <a:pt x="13626" y="9863"/>
                  <a:pt x="13701" y="10309"/>
                </a:cubicBezTo>
                <a:lnTo>
                  <a:pt x="13255" y="10309"/>
                </a:lnTo>
                <a:cubicBezTo>
                  <a:pt x="12983" y="10309"/>
                  <a:pt x="12764" y="10529"/>
                  <a:pt x="12764" y="10800"/>
                </a:cubicBezTo>
                <a:cubicBezTo>
                  <a:pt x="12764" y="11071"/>
                  <a:pt x="12983" y="11291"/>
                  <a:pt x="13255" y="11291"/>
                </a:cubicBezTo>
                <a:lnTo>
                  <a:pt x="13701" y="11291"/>
                </a:lnTo>
                <a:cubicBezTo>
                  <a:pt x="13626" y="11738"/>
                  <a:pt x="13447" y="12147"/>
                  <a:pt x="13195" y="12501"/>
                </a:cubicBezTo>
                <a:lnTo>
                  <a:pt x="12883" y="12188"/>
                </a:lnTo>
                <a:cubicBezTo>
                  <a:pt x="12691" y="11997"/>
                  <a:pt x="12380" y="11997"/>
                  <a:pt x="12188" y="12188"/>
                </a:cubicBezTo>
                <a:cubicBezTo>
                  <a:pt x="11997" y="12380"/>
                  <a:pt x="11997" y="12691"/>
                  <a:pt x="12188" y="12883"/>
                </a:cubicBezTo>
                <a:lnTo>
                  <a:pt x="12499" y="13193"/>
                </a:lnTo>
                <a:cubicBezTo>
                  <a:pt x="12146" y="13444"/>
                  <a:pt x="11737" y="13621"/>
                  <a:pt x="11291" y="13696"/>
                </a:cubicBezTo>
                <a:lnTo>
                  <a:pt x="11291" y="13255"/>
                </a:lnTo>
                <a:cubicBezTo>
                  <a:pt x="11291" y="12983"/>
                  <a:pt x="11071" y="12764"/>
                  <a:pt x="10800" y="12764"/>
                </a:cubicBezTo>
                <a:cubicBezTo>
                  <a:pt x="10529" y="12764"/>
                  <a:pt x="10309" y="12983"/>
                  <a:pt x="10309" y="13255"/>
                </a:cubicBezTo>
                <a:lnTo>
                  <a:pt x="10309" y="13696"/>
                </a:lnTo>
                <a:cubicBezTo>
                  <a:pt x="9864" y="13621"/>
                  <a:pt x="9454" y="13444"/>
                  <a:pt x="9101" y="13193"/>
                </a:cubicBezTo>
                <a:lnTo>
                  <a:pt x="9412" y="12883"/>
                </a:lnTo>
                <a:cubicBezTo>
                  <a:pt x="9603" y="12691"/>
                  <a:pt x="9603" y="12380"/>
                  <a:pt x="9412" y="12188"/>
                </a:cubicBezTo>
                <a:cubicBezTo>
                  <a:pt x="9220" y="11997"/>
                  <a:pt x="8909" y="11997"/>
                  <a:pt x="8717" y="12188"/>
                </a:cubicBezTo>
                <a:lnTo>
                  <a:pt x="8405" y="12501"/>
                </a:lnTo>
                <a:cubicBezTo>
                  <a:pt x="8153" y="12147"/>
                  <a:pt x="7974" y="11738"/>
                  <a:pt x="7899" y="11291"/>
                </a:cubicBezTo>
                <a:lnTo>
                  <a:pt x="8345" y="11291"/>
                </a:lnTo>
                <a:cubicBezTo>
                  <a:pt x="8617" y="11291"/>
                  <a:pt x="8836" y="11071"/>
                  <a:pt x="8836" y="10800"/>
                </a:cubicBezTo>
                <a:cubicBezTo>
                  <a:pt x="8836" y="10529"/>
                  <a:pt x="8617" y="10309"/>
                  <a:pt x="8345" y="10309"/>
                </a:cubicBezTo>
                <a:moveTo>
                  <a:pt x="8023" y="13577"/>
                </a:moveTo>
                <a:lnTo>
                  <a:pt x="8023" y="13578"/>
                </a:lnTo>
                <a:cubicBezTo>
                  <a:pt x="8734" y="14288"/>
                  <a:pt x="9716" y="14727"/>
                  <a:pt x="10800" y="14727"/>
                </a:cubicBezTo>
                <a:cubicBezTo>
                  <a:pt x="11884" y="14727"/>
                  <a:pt x="12866" y="14288"/>
                  <a:pt x="13577" y="13578"/>
                </a:cubicBezTo>
                <a:lnTo>
                  <a:pt x="13577" y="13577"/>
                </a:lnTo>
                <a:lnTo>
                  <a:pt x="13577" y="13577"/>
                </a:lnTo>
                <a:cubicBezTo>
                  <a:pt x="14288" y="12866"/>
                  <a:pt x="14727" y="11884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  <a:cubicBezTo>
                  <a:pt x="8631" y="6873"/>
                  <a:pt x="6873" y="8631"/>
                  <a:pt x="6873" y="10800"/>
                </a:cubicBezTo>
                <a:cubicBezTo>
                  <a:pt x="6873" y="11884"/>
                  <a:pt x="7311" y="12866"/>
                  <a:pt x="8023" y="13577"/>
                </a:cubicBezTo>
                <a:cubicBezTo>
                  <a:pt x="8023" y="13577"/>
                  <a:pt x="8023" y="13577"/>
                  <a:pt x="8023" y="13577"/>
                </a:cubicBezTo>
                <a:close/>
                <a:moveTo>
                  <a:pt x="10800" y="11782"/>
                </a:move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moveTo>
                  <a:pt x="17673" y="5891"/>
                </a:moveTo>
                <a:cubicBezTo>
                  <a:pt x="17131" y="5891"/>
                  <a:pt x="16691" y="6331"/>
                  <a:pt x="16691" y="6873"/>
                </a:cubicBezTo>
                <a:lnTo>
                  <a:pt x="16691" y="7855"/>
                </a:lnTo>
                <a:cubicBezTo>
                  <a:pt x="16691" y="8396"/>
                  <a:pt x="17131" y="8836"/>
                  <a:pt x="17673" y="8836"/>
                </a:cubicBezTo>
                <a:lnTo>
                  <a:pt x="17673" y="12764"/>
                </a:lnTo>
                <a:cubicBezTo>
                  <a:pt x="17131" y="12764"/>
                  <a:pt x="16691" y="13204"/>
                  <a:pt x="16691" y="13745"/>
                </a:cubicBezTo>
                <a:lnTo>
                  <a:pt x="16691" y="14727"/>
                </a:lnTo>
                <a:cubicBezTo>
                  <a:pt x="16691" y="15270"/>
                  <a:pt x="17131" y="15709"/>
                  <a:pt x="17673" y="15709"/>
                </a:cubicBezTo>
                <a:lnTo>
                  <a:pt x="17673" y="17673"/>
                </a:lnTo>
                <a:lnTo>
                  <a:pt x="3927" y="17673"/>
                </a:lnTo>
                <a:lnTo>
                  <a:pt x="3927" y="3927"/>
                </a:lnTo>
                <a:lnTo>
                  <a:pt x="17673" y="3927"/>
                </a:lnTo>
                <a:cubicBezTo>
                  <a:pt x="17673" y="3927"/>
                  <a:pt x="17673" y="5891"/>
                  <a:pt x="17673" y="5891"/>
                </a:cubicBezTo>
                <a:close/>
                <a:moveTo>
                  <a:pt x="18655" y="5891"/>
                </a:moveTo>
                <a:lnTo>
                  <a:pt x="18655" y="2945"/>
                </a:lnTo>
                <a:lnTo>
                  <a:pt x="2945" y="2945"/>
                </a:lnTo>
                <a:lnTo>
                  <a:pt x="2945" y="18655"/>
                </a:lnTo>
                <a:lnTo>
                  <a:pt x="18655" y="18655"/>
                </a:lnTo>
                <a:lnTo>
                  <a:pt x="18655" y="15709"/>
                </a:lnTo>
                <a:cubicBezTo>
                  <a:pt x="19196" y="15709"/>
                  <a:pt x="19636" y="15270"/>
                  <a:pt x="19636" y="14727"/>
                </a:cubicBezTo>
                <a:lnTo>
                  <a:pt x="19636" y="13745"/>
                </a:lnTo>
                <a:cubicBezTo>
                  <a:pt x="19636" y="13204"/>
                  <a:pt x="19196" y="12764"/>
                  <a:pt x="18655" y="12764"/>
                </a:cubicBezTo>
                <a:lnTo>
                  <a:pt x="18655" y="8836"/>
                </a:lnTo>
                <a:cubicBezTo>
                  <a:pt x="19196" y="8836"/>
                  <a:pt x="19636" y="8396"/>
                  <a:pt x="19636" y="7855"/>
                </a:cubicBezTo>
                <a:lnTo>
                  <a:pt x="19636" y="6873"/>
                </a:lnTo>
                <a:cubicBezTo>
                  <a:pt x="19636" y="6331"/>
                  <a:pt x="19196" y="5891"/>
                  <a:pt x="18655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4" name="Shape 2724"/>
          <p:cNvSpPr/>
          <p:nvPr/>
        </p:nvSpPr>
        <p:spPr>
          <a:xfrm>
            <a:off x="4080425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1782"/>
                </a:lnTo>
                <a:lnTo>
                  <a:pt x="15709" y="11782"/>
                </a:lnTo>
                <a:cubicBezTo>
                  <a:pt x="15709" y="11782"/>
                  <a:pt x="15709" y="15709"/>
                  <a:pt x="15709" y="15709"/>
                </a:cubicBezTo>
                <a:close/>
                <a:moveTo>
                  <a:pt x="16691" y="10800"/>
                </a:moveTo>
                <a:lnTo>
                  <a:pt x="4909" y="10800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0800"/>
                  <a:pt x="16691" y="10800"/>
                </a:cubicBezTo>
                <a:close/>
                <a:moveTo>
                  <a:pt x="11782" y="13745"/>
                </a:moveTo>
                <a:lnTo>
                  <a:pt x="9818" y="13745"/>
                </a:lnTo>
                <a:lnTo>
                  <a:pt x="9818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1782" y="5891"/>
                </a:moveTo>
                <a:lnTo>
                  <a:pt x="9818" y="5891"/>
                </a:lnTo>
                <a:lnTo>
                  <a:pt x="9818" y="6873"/>
                </a:lnTo>
                <a:lnTo>
                  <a:pt x="11782" y="6873"/>
                </a:lnTo>
                <a:cubicBezTo>
                  <a:pt x="11782" y="6873"/>
                  <a:pt x="11782" y="5891"/>
                  <a:pt x="11782" y="5891"/>
                </a:cubicBezTo>
                <a:close/>
                <a:moveTo>
                  <a:pt x="15709" y="7855"/>
                </a:moveTo>
                <a:lnTo>
                  <a:pt x="5891" y="7855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7855"/>
                  <a:pt x="15709" y="7855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8836"/>
                </a:lnTo>
                <a:lnTo>
                  <a:pt x="16691" y="8836"/>
                </a:lnTo>
                <a:cubicBezTo>
                  <a:pt x="16691" y="8836"/>
                  <a:pt x="16691" y="2945"/>
                  <a:pt x="16691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5" name="Shape 2725"/>
          <p:cNvSpPr/>
          <p:nvPr/>
        </p:nvSpPr>
        <p:spPr>
          <a:xfrm>
            <a:off x="4613686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5709" y="10800"/>
                </a:moveTo>
                <a:lnTo>
                  <a:pt x="11782" y="10800"/>
                </a:lnTo>
                <a:lnTo>
                  <a:pt x="11782" y="9818"/>
                </a:lnTo>
                <a:lnTo>
                  <a:pt x="9818" y="9818"/>
                </a:lnTo>
                <a:lnTo>
                  <a:pt x="9818" y="10800"/>
                </a:lnTo>
                <a:lnTo>
                  <a:pt x="5891" y="10800"/>
                </a:lnTo>
                <a:lnTo>
                  <a:pt x="5891" y="8836"/>
                </a:lnTo>
                <a:lnTo>
                  <a:pt x="15709" y="8836"/>
                </a:lnTo>
                <a:cubicBezTo>
                  <a:pt x="15709" y="8836"/>
                  <a:pt x="15709" y="10800"/>
                  <a:pt x="15709" y="10800"/>
                </a:cubicBezTo>
                <a:close/>
                <a:moveTo>
                  <a:pt x="16691" y="7855"/>
                </a:moveTo>
                <a:lnTo>
                  <a:pt x="4909" y="7855"/>
                </a:lnTo>
                <a:lnTo>
                  <a:pt x="4909" y="11782"/>
                </a:lnTo>
                <a:lnTo>
                  <a:pt x="16691" y="11782"/>
                </a:lnTo>
                <a:cubicBezTo>
                  <a:pt x="16691" y="11782"/>
                  <a:pt x="16691" y="7855"/>
                  <a:pt x="16691" y="7855"/>
                </a:cubicBezTo>
                <a:close/>
                <a:moveTo>
                  <a:pt x="15709" y="15709"/>
                </a:moveTo>
                <a:lnTo>
                  <a:pt x="11782" y="15709"/>
                </a:lnTo>
                <a:lnTo>
                  <a:pt x="11782" y="14727"/>
                </a:lnTo>
                <a:lnTo>
                  <a:pt x="9818" y="14727"/>
                </a:lnTo>
                <a:lnTo>
                  <a:pt x="9818" y="15709"/>
                </a:lnTo>
                <a:lnTo>
                  <a:pt x="5891" y="15709"/>
                </a:lnTo>
                <a:lnTo>
                  <a:pt x="5891" y="13745"/>
                </a:lnTo>
                <a:lnTo>
                  <a:pt x="15709" y="13745"/>
                </a:lnTo>
                <a:cubicBezTo>
                  <a:pt x="15709" y="13745"/>
                  <a:pt x="15709" y="15709"/>
                  <a:pt x="15709" y="15709"/>
                </a:cubicBezTo>
                <a:close/>
                <a:moveTo>
                  <a:pt x="16691" y="12764"/>
                </a:moveTo>
                <a:lnTo>
                  <a:pt x="4909" y="12764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2764"/>
                  <a:pt x="16691" y="12764"/>
                </a:cubicBezTo>
                <a:close/>
                <a:moveTo>
                  <a:pt x="15709" y="5891"/>
                </a:moveTo>
                <a:lnTo>
                  <a:pt x="11782" y="5891"/>
                </a:lnTo>
                <a:lnTo>
                  <a:pt x="11782" y="4909"/>
                </a:lnTo>
                <a:lnTo>
                  <a:pt x="9818" y="4909"/>
                </a:lnTo>
                <a:lnTo>
                  <a:pt x="9818" y="5891"/>
                </a:lnTo>
                <a:lnTo>
                  <a:pt x="5891" y="5891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5891"/>
                  <a:pt x="15709" y="5891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6873"/>
                </a:lnTo>
                <a:lnTo>
                  <a:pt x="16691" y="6873"/>
                </a:lnTo>
                <a:cubicBezTo>
                  <a:pt x="16691" y="6873"/>
                  <a:pt x="16691" y="2945"/>
                  <a:pt x="16691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6" name="Shape 2726"/>
          <p:cNvSpPr/>
          <p:nvPr/>
        </p:nvSpPr>
        <p:spPr>
          <a:xfrm>
            <a:off x="5172341" y="4639224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0" y="13745"/>
                </a:moveTo>
                <a:lnTo>
                  <a:pt x="16800" y="13745"/>
                </a:lnTo>
                <a:lnTo>
                  <a:pt x="16800" y="17673"/>
                </a:lnTo>
                <a:lnTo>
                  <a:pt x="4800" y="17673"/>
                </a:lnTo>
                <a:cubicBezTo>
                  <a:pt x="4800" y="17673"/>
                  <a:pt x="4800" y="13745"/>
                  <a:pt x="4800" y="13745"/>
                </a:cubicBezTo>
                <a:close/>
                <a:moveTo>
                  <a:pt x="4800" y="8836"/>
                </a:moveTo>
                <a:lnTo>
                  <a:pt x="16800" y="8836"/>
                </a:lnTo>
                <a:lnTo>
                  <a:pt x="16800" y="12764"/>
                </a:lnTo>
                <a:lnTo>
                  <a:pt x="4800" y="12764"/>
                </a:lnTo>
                <a:cubicBezTo>
                  <a:pt x="4800" y="12764"/>
                  <a:pt x="4800" y="8836"/>
                  <a:pt x="4800" y="8836"/>
                </a:cubicBezTo>
                <a:close/>
                <a:moveTo>
                  <a:pt x="4800" y="3927"/>
                </a:moveTo>
                <a:lnTo>
                  <a:pt x="16800" y="3927"/>
                </a:lnTo>
                <a:lnTo>
                  <a:pt x="16800" y="7855"/>
                </a:lnTo>
                <a:lnTo>
                  <a:pt x="4800" y="7855"/>
                </a:lnTo>
                <a:cubicBezTo>
                  <a:pt x="4800" y="7855"/>
                  <a:pt x="4800" y="3927"/>
                  <a:pt x="4800" y="3927"/>
                </a:cubicBezTo>
                <a:close/>
                <a:moveTo>
                  <a:pt x="3600" y="18655"/>
                </a:moveTo>
                <a:lnTo>
                  <a:pt x="18000" y="18655"/>
                </a:lnTo>
                <a:lnTo>
                  <a:pt x="18000" y="2945"/>
                </a:lnTo>
                <a:lnTo>
                  <a:pt x="3600" y="2945"/>
                </a:lnTo>
                <a:cubicBezTo>
                  <a:pt x="3600" y="2945"/>
                  <a:pt x="3600" y="18655"/>
                  <a:pt x="3600" y="18655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9600" y="16691"/>
                </a:moveTo>
                <a:lnTo>
                  <a:pt x="12000" y="16691"/>
                </a:lnTo>
                <a:lnTo>
                  <a:pt x="12000" y="15709"/>
                </a:lnTo>
                <a:lnTo>
                  <a:pt x="9600" y="15709"/>
                </a:lnTo>
                <a:cubicBezTo>
                  <a:pt x="9600" y="15709"/>
                  <a:pt x="9600" y="16691"/>
                  <a:pt x="9600" y="16691"/>
                </a:cubicBezTo>
                <a:close/>
                <a:moveTo>
                  <a:pt x="9600" y="6873"/>
                </a:moveTo>
                <a:lnTo>
                  <a:pt x="12000" y="6873"/>
                </a:lnTo>
                <a:lnTo>
                  <a:pt x="12000" y="5891"/>
                </a:lnTo>
                <a:lnTo>
                  <a:pt x="9600" y="5891"/>
                </a:lnTo>
                <a:cubicBezTo>
                  <a:pt x="9600" y="5891"/>
                  <a:pt x="9600" y="6873"/>
                  <a:pt x="9600" y="6873"/>
                </a:cubicBezTo>
                <a:close/>
                <a:moveTo>
                  <a:pt x="9600" y="11782"/>
                </a:moveTo>
                <a:lnTo>
                  <a:pt x="12000" y="11782"/>
                </a:lnTo>
                <a:lnTo>
                  <a:pt x="12000" y="10800"/>
                </a:lnTo>
                <a:lnTo>
                  <a:pt x="9600" y="10800"/>
                </a:lnTo>
                <a:cubicBezTo>
                  <a:pt x="9600" y="10800"/>
                  <a:pt x="9600" y="11782"/>
                  <a:pt x="9600" y="1178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7" name="Shape 2727"/>
          <p:cNvSpPr/>
          <p:nvPr/>
        </p:nvSpPr>
        <p:spPr>
          <a:xfrm>
            <a:off x="5680208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8" name="Shape 2728"/>
          <p:cNvSpPr/>
          <p:nvPr/>
        </p:nvSpPr>
        <p:spPr>
          <a:xfrm>
            <a:off x="880859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6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1" y="13745"/>
                  <a:pt x="10800" y="14406"/>
                  <a:pt x="10800" y="15218"/>
                </a:cubicBezTo>
                <a:cubicBezTo>
                  <a:pt x="10800" y="16031"/>
                  <a:pt x="10141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4" y="4424"/>
                </a:lnTo>
                <a:lnTo>
                  <a:pt x="11483" y="3967"/>
                </a:lnTo>
                <a:cubicBezTo>
                  <a:pt x="11424" y="3941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7" y="8307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1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89" y="4418"/>
                  <a:pt x="15218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29" name="Shape 2729"/>
          <p:cNvSpPr/>
          <p:nvPr/>
        </p:nvSpPr>
        <p:spPr>
          <a:xfrm>
            <a:off x="1414120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7318"/>
                </a:moveTo>
                <a:lnTo>
                  <a:pt x="14727" y="6949"/>
                </a:lnTo>
                <a:lnTo>
                  <a:pt x="14727" y="4956"/>
                </a:lnTo>
                <a:lnTo>
                  <a:pt x="17673" y="5324"/>
                </a:lnTo>
                <a:cubicBezTo>
                  <a:pt x="17673" y="5324"/>
                  <a:pt x="17673" y="7318"/>
                  <a:pt x="17673" y="7318"/>
                </a:cubicBezTo>
                <a:close/>
                <a:moveTo>
                  <a:pt x="12273" y="16691"/>
                </a:moveTo>
                <a:lnTo>
                  <a:pt x="11291" y="16691"/>
                </a:lnTo>
                <a:cubicBezTo>
                  <a:pt x="10477" y="16691"/>
                  <a:pt x="9818" y="16031"/>
                  <a:pt x="9818" y="15218"/>
                </a:cubicBezTo>
                <a:cubicBezTo>
                  <a:pt x="9818" y="14406"/>
                  <a:pt x="10477" y="13745"/>
                  <a:pt x="11291" y="13745"/>
                </a:cubicBezTo>
                <a:lnTo>
                  <a:pt x="12273" y="13745"/>
                </a:lnTo>
                <a:cubicBezTo>
                  <a:pt x="13086" y="13745"/>
                  <a:pt x="13745" y="14406"/>
                  <a:pt x="13745" y="15218"/>
                </a:cubicBezTo>
                <a:cubicBezTo>
                  <a:pt x="13745" y="16031"/>
                  <a:pt x="13086" y="16691"/>
                  <a:pt x="12273" y="16691"/>
                </a:cubicBezTo>
                <a:moveTo>
                  <a:pt x="18164" y="4418"/>
                </a:moveTo>
                <a:cubicBezTo>
                  <a:pt x="18138" y="4418"/>
                  <a:pt x="18115" y="4429"/>
                  <a:pt x="18091" y="4433"/>
                </a:cubicBezTo>
                <a:lnTo>
                  <a:pt x="18089" y="4424"/>
                </a:lnTo>
                <a:lnTo>
                  <a:pt x="14428" y="3967"/>
                </a:lnTo>
                <a:cubicBezTo>
                  <a:pt x="14369" y="3941"/>
                  <a:pt x="14305" y="3927"/>
                  <a:pt x="14236" y="3927"/>
                </a:cubicBezTo>
                <a:cubicBezTo>
                  <a:pt x="14220" y="3927"/>
                  <a:pt x="14206" y="3935"/>
                  <a:pt x="14191" y="3937"/>
                </a:cubicBezTo>
                <a:lnTo>
                  <a:pt x="14162" y="3933"/>
                </a:lnTo>
                <a:lnTo>
                  <a:pt x="14163" y="3942"/>
                </a:lnTo>
                <a:cubicBezTo>
                  <a:pt x="13929" y="3979"/>
                  <a:pt x="13745" y="4173"/>
                  <a:pt x="13745" y="4418"/>
                </a:cubicBezTo>
                <a:lnTo>
                  <a:pt x="13745" y="13266"/>
                </a:lnTo>
                <a:cubicBezTo>
                  <a:pt x="13335" y="12955"/>
                  <a:pt x="12828" y="12764"/>
                  <a:pt x="12273" y="12764"/>
                </a:cubicBezTo>
                <a:lnTo>
                  <a:pt x="11291" y="12764"/>
                </a:lnTo>
                <a:cubicBezTo>
                  <a:pt x="9935" y="12764"/>
                  <a:pt x="8836" y="13862"/>
                  <a:pt x="8836" y="15218"/>
                </a:cubicBezTo>
                <a:cubicBezTo>
                  <a:pt x="8836" y="16574"/>
                  <a:pt x="9935" y="17673"/>
                  <a:pt x="11291" y="17673"/>
                </a:cubicBezTo>
                <a:lnTo>
                  <a:pt x="12273" y="17673"/>
                </a:lnTo>
                <a:cubicBezTo>
                  <a:pt x="13629" y="17673"/>
                  <a:pt x="14727" y="16574"/>
                  <a:pt x="14727" y="15218"/>
                </a:cubicBezTo>
                <a:lnTo>
                  <a:pt x="14727" y="7901"/>
                </a:lnTo>
                <a:lnTo>
                  <a:pt x="17972" y="8307"/>
                </a:lnTo>
                <a:cubicBezTo>
                  <a:pt x="18031" y="8332"/>
                  <a:pt x="18095" y="8345"/>
                  <a:pt x="18164" y="8345"/>
                </a:cubicBezTo>
                <a:cubicBezTo>
                  <a:pt x="18180" y="8345"/>
                  <a:pt x="18194" y="8338"/>
                  <a:pt x="18210" y="8336"/>
                </a:cubicBezTo>
                <a:lnTo>
                  <a:pt x="18238" y="8340"/>
                </a:lnTo>
                <a:lnTo>
                  <a:pt x="18237" y="8331"/>
                </a:lnTo>
                <a:cubicBezTo>
                  <a:pt x="18471" y="8294"/>
                  <a:pt x="18655" y="8100"/>
                  <a:pt x="18655" y="7855"/>
                </a:cubicBezTo>
                <a:lnTo>
                  <a:pt x="18655" y="4909"/>
                </a:lnTo>
                <a:cubicBezTo>
                  <a:pt x="18655" y="4638"/>
                  <a:pt x="18434" y="4418"/>
                  <a:pt x="18164" y="4418"/>
                </a:cubicBezTo>
                <a:moveTo>
                  <a:pt x="10800" y="10309"/>
                </a:moveTo>
                <a:cubicBezTo>
                  <a:pt x="10800" y="10038"/>
                  <a:pt x="10580" y="9818"/>
                  <a:pt x="10309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lnTo>
                  <a:pt x="10309" y="10800"/>
                </a:lnTo>
                <a:cubicBezTo>
                  <a:pt x="10580" y="10800"/>
                  <a:pt x="10800" y="10580"/>
                  <a:pt x="10800" y="10309"/>
                </a:cubicBezTo>
                <a:moveTo>
                  <a:pt x="4418" y="6873"/>
                </a:moveTo>
                <a:lnTo>
                  <a:pt x="10309" y="6873"/>
                </a:lnTo>
                <a:cubicBezTo>
                  <a:pt x="10580" y="6873"/>
                  <a:pt x="10800" y="6653"/>
                  <a:pt x="10800" y="6382"/>
                </a:cubicBezTo>
                <a:cubicBezTo>
                  <a:pt x="10800" y="6110"/>
                  <a:pt x="10580" y="5891"/>
                  <a:pt x="10309" y="5891"/>
                </a:cubicBezTo>
                <a:lnTo>
                  <a:pt x="4418" y="5891"/>
                </a:lnTo>
                <a:cubicBezTo>
                  <a:pt x="4147" y="5891"/>
                  <a:pt x="3927" y="6110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moveTo>
                  <a:pt x="4418" y="8836"/>
                </a:moveTo>
                <a:lnTo>
                  <a:pt x="10309" y="8836"/>
                </a:lnTo>
                <a:cubicBezTo>
                  <a:pt x="10580" y="8836"/>
                  <a:pt x="10800" y="8617"/>
                  <a:pt x="10800" y="8345"/>
                </a:cubicBezTo>
                <a:cubicBezTo>
                  <a:pt x="10800" y="8074"/>
                  <a:pt x="10580" y="7855"/>
                  <a:pt x="10309" y="7855"/>
                </a:cubicBezTo>
                <a:lnTo>
                  <a:pt x="4418" y="7855"/>
                </a:lnTo>
                <a:cubicBezTo>
                  <a:pt x="4147" y="7855"/>
                  <a:pt x="3927" y="8074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0" name="Shape 2730"/>
          <p:cNvSpPr/>
          <p:nvPr/>
        </p:nvSpPr>
        <p:spPr>
          <a:xfrm>
            <a:off x="1947381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691" y="5988"/>
                </a:moveTo>
                <a:lnTo>
                  <a:pt x="8836" y="7734"/>
                </a:lnTo>
                <a:lnTo>
                  <a:pt x="8836" y="5794"/>
                </a:lnTo>
                <a:lnTo>
                  <a:pt x="16691" y="4048"/>
                </a:lnTo>
                <a:cubicBezTo>
                  <a:pt x="16691" y="4048"/>
                  <a:pt x="16691" y="5988"/>
                  <a:pt x="16691" y="5988"/>
                </a:cubicBezTo>
                <a:close/>
                <a:moveTo>
                  <a:pt x="15218" y="15709"/>
                </a:moveTo>
                <a:lnTo>
                  <a:pt x="14236" y="15709"/>
                </a:lnTo>
                <a:cubicBezTo>
                  <a:pt x="13423" y="15709"/>
                  <a:pt x="12764" y="15050"/>
                  <a:pt x="12764" y="14236"/>
                </a:cubicBezTo>
                <a:cubicBezTo>
                  <a:pt x="12764" y="13423"/>
                  <a:pt x="13423" y="12764"/>
                  <a:pt x="14236" y="12764"/>
                </a:cubicBezTo>
                <a:lnTo>
                  <a:pt x="15218" y="12764"/>
                </a:lnTo>
                <a:cubicBezTo>
                  <a:pt x="16032" y="12764"/>
                  <a:pt x="16691" y="13423"/>
                  <a:pt x="16691" y="14236"/>
                </a:cubicBezTo>
                <a:cubicBezTo>
                  <a:pt x="16691" y="15050"/>
                  <a:pt x="16032" y="15709"/>
                  <a:pt x="15218" y="15709"/>
                </a:cubicBezTo>
                <a:moveTo>
                  <a:pt x="6382" y="17673"/>
                </a:moveTo>
                <a:lnTo>
                  <a:pt x="5400" y="17673"/>
                </a:lnTo>
                <a:cubicBezTo>
                  <a:pt x="4586" y="17673"/>
                  <a:pt x="3927" y="17014"/>
                  <a:pt x="3927" y="16200"/>
                </a:cubicBezTo>
                <a:cubicBezTo>
                  <a:pt x="3927" y="15387"/>
                  <a:pt x="4586" y="14727"/>
                  <a:pt x="5400" y="14727"/>
                </a:cubicBezTo>
                <a:lnTo>
                  <a:pt x="6382" y="14727"/>
                </a:lnTo>
                <a:cubicBezTo>
                  <a:pt x="7195" y="14727"/>
                  <a:pt x="7855" y="15387"/>
                  <a:pt x="7855" y="16200"/>
                </a:cubicBezTo>
                <a:cubicBezTo>
                  <a:pt x="7855" y="17014"/>
                  <a:pt x="7195" y="17673"/>
                  <a:pt x="6382" y="17673"/>
                </a:cubicBezTo>
                <a:moveTo>
                  <a:pt x="17182" y="2945"/>
                </a:moveTo>
                <a:cubicBezTo>
                  <a:pt x="17148" y="2945"/>
                  <a:pt x="17119" y="2958"/>
                  <a:pt x="17088" y="2965"/>
                </a:cubicBezTo>
                <a:lnTo>
                  <a:pt x="17086" y="2955"/>
                </a:lnTo>
                <a:lnTo>
                  <a:pt x="8249" y="4919"/>
                </a:lnTo>
                <a:lnTo>
                  <a:pt x="8251" y="4928"/>
                </a:lnTo>
                <a:cubicBezTo>
                  <a:pt x="8027" y="4973"/>
                  <a:pt x="7855" y="5162"/>
                  <a:pt x="7855" y="5400"/>
                </a:cubicBezTo>
                <a:lnTo>
                  <a:pt x="7855" y="14248"/>
                </a:lnTo>
                <a:cubicBezTo>
                  <a:pt x="7444" y="13937"/>
                  <a:pt x="6937" y="13745"/>
                  <a:pt x="6382" y="13745"/>
                </a:cubicBezTo>
                <a:lnTo>
                  <a:pt x="5400" y="13745"/>
                </a:lnTo>
                <a:cubicBezTo>
                  <a:pt x="4044" y="13745"/>
                  <a:pt x="2945" y="14844"/>
                  <a:pt x="2945" y="16200"/>
                </a:cubicBezTo>
                <a:cubicBezTo>
                  <a:pt x="2945" y="17556"/>
                  <a:pt x="4044" y="18655"/>
                  <a:pt x="5400" y="18655"/>
                </a:cubicBezTo>
                <a:lnTo>
                  <a:pt x="6382" y="18655"/>
                </a:lnTo>
                <a:cubicBezTo>
                  <a:pt x="7737" y="18655"/>
                  <a:pt x="8836" y="17556"/>
                  <a:pt x="8836" y="16200"/>
                </a:cubicBezTo>
                <a:lnTo>
                  <a:pt x="8836" y="8739"/>
                </a:lnTo>
                <a:lnTo>
                  <a:pt x="16691" y="6994"/>
                </a:lnTo>
                <a:lnTo>
                  <a:pt x="16691" y="12284"/>
                </a:lnTo>
                <a:cubicBezTo>
                  <a:pt x="16280" y="11974"/>
                  <a:pt x="15773" y="11782"/>
                  <a:pt x="15218" y="11782"/>
                </a:cubicBezTo>
                <a:lnTo>
                  <a:pt x="14236" y="11782"/>
                </a:lnTo>
                <a:cubicBezTo>
                  <a:pt x="12881" y="11782"/>
                  <a:pt x="11782" y="12881"/>
                  <a:pt x="11782" y="14236"/>
                </a:cubicBezTo>
                <a:cubicBezTo>
                  <a:pt x="11782" y="15592"/>
                  <a:pt x="12881" y="16691"/>
                  <a:pt x="14236" y="16691"/>
                </a:cubicBezTo>
                <a:lnTo>
                  <a:pt x="15218" y="16691"/>
                </a:lnTo>
                <a:cubicBezTo>
                  <a:pt x="16573" y="16691"/>
                  <a:pt x="17673" y="15592"/>
                  <a:pt x="17673" y="14236"/>
                </a:cubicBezTo>
                <a:lnTo>
                  <a:pt x="17673" y="3436"/>
                </a:lnTo>
                <a:cubicBezTo>
                  <a:pt x="17673" y="3165"/>
                  <a:pt x="17453" y="2945"/>
                  <a:pt x="17182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1" name="Shape 2731"/>
          <p:cNvSpPr/>
          <p:nvPr/>
        </p:nvSpPr>
        <p:spPr>
          <a:xfrm>
            <a:off x="2480642" y="518518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74" y="6862"/>
                </a:moveTo>
                <a:lnTo>
                  <a:pt x="18121" y="9450"/>
                </a:lnTo>
                <a:lnTo>
                  <a:pt x="17427" y="8686"/>
                </a:lnTo>
                <a:lnTo>
                  <a:pt x="19780" y="6098"/>
                </a:lnTo>
                <a:cubicBezTo>
                  <a:pt x="19869" y="6000"/>
                  <a:pt x="19992" y="5940"/>
                  <a:pt x="20127" y="5940"/>
                </a:cubicBezTo>
                <a:cubicBezTo>
                  <a:pt x="20398" y="5940"/>
                  <a:pt x="20618" y="6182"/>
                  <a:pt x="20618" y="6480"/>
                </a:cubicBezTo>
                <a:cubicBezTo>
                  <a:pt x="20618" y="6629"/>
                  <a:pt x="20563" y="6764"/>
                  <a:pt x="20474" y="6862"/>
                </a:cubicBezTo>
                <a:moveTo>
                  <a:pt x="21600" y="6480"/>
                </a:moveTo>
                <a:cubicBezTo>
                  <a:pt x="21600" y="5586"/>
                  <a:pt x="20941" y="4860"/>
                  <a:pt x="20127" y="4860"/>
                </a:cubicBezTo>
                <a:cubicBezTo>
                  <a:pt x="19720" y="4860"/>
                  <a:pt x="19352" y="5041"/>
                  <a:pt x="19086" y="5335"/>
                </a:cubicBezTo>
                <a:lnTo>
                  <a:pt x="6813" y="18835"/>
                </a:lnTo>
                <a:cubicBezTo>
                  <a:pt x="6547" y="19128"/>
                  <a:pt x="6382" y="19533"/>
                  <a:pt x="6382" y="19980"/>
                </a:cubicBezTo>
                <a:cubicBezTo>
                  <a:pt x="6382" y="20874"/>
                  <a:pt x="7041" y="21600"/>
                  <a:pt x="7855" y="21600"/>
                </a:cubicBezTo>
                <a:cubicBezTo>
                  <a:pt x="8262" y="21600"/>
                  <a:pt x="8630" y="21419"/>
                  <a:pt x="8896" y="21125"/>
                </a:cubicBezTo>
                <a:lnTo>
                  <a:pt x="21169" y="7625"/>
                </a:lnTo>
                <a:cubicBezTo>
                  <a:pt x="21435" y="7332"/>
                  <a:pt x="21600" y="6927"/>
                  <a:pt x="21600" y="6480"/>
                </a:cubicBezTo>
                <a:moveTo>
                  <a:pt x="20127" y="14040"/>
                </a:moveTo>
                <a:lnTo>
                  <a:pt x="18655" y="14040"/>
                </a:lnTo>
                <a:lnTo>
                  <a:pt x="18655" y="11918"/>
                </a:lnTo>
                <a:lnTo>
                  <a:pt x="15744" y="15120"/>
                </a:lnTo>
                <a:lnTo>
                  <a:pt x="20127" y="15120"/>
                </a:lnTo>
                <a:cubicBezTo>
                  <a:pt x="20398" y="15120"/>
                  <a:pt x="20618" y="15362"/>
                  <a:pt x="20618" y="15660"/>
                </a:cubicBezTo>
                <a:cubicBezTo>
                  <a:pt x="20618" y="15958"/>
                  <a:pt x="20398" y="16200"/>
                  <a:pt x="20127" y="16200"/>
                </a:cubicBezTo>
                <a:lnTo>
                  <a:pt x="14762" y="16200"/>
                </a:lnTo>
                <a:lnTo>
                  <a:pt x="13780" y="17280"/>
                </a:lnTo>
                <a:lnTo>
                  <a:pt x="20127" y="17280"/>
                </a:lnTo>
                <a:cubicBezTo>
                  <a:pt x="20941" y="17280"/>
                  <a:pt x="21600" y="16554"/>
                  <a:pt x="21600" y="15660"/>
                </a:cubicBezTo>
                <a:cubicBezTo>
                  <a:pt x="21600" y="14766"/>
                  <a:pt x="20941" y="14040"/>
                  <a:pt x="20127" y="14040"/>
                </a:cubicBezTo>
                <a:moveTo>
                  <a:pt x="7820" y="16200"/>
                </a:moveTo>
                <a:lnTo>
                  <a:pt x="1473" y="16200"/>
                </a:lnTo>
                <a:cubicBezTo>
                  <a:pt x="1202" y="16200"/>
                  <a:pt x="982" y="15958"/>
                  <a:pt x="982" y="15660"/>
                </a:cubicBezTo>
                <a:cubicBezTo>
                  <a:pt x="982" y="15362"/>
                  <a:pt x="1202" y="15120"/>
                  <a:pt x="1473" y="15120"/>
                </a:cubicBezTo>
                <a:lnTo>
                  <a:pt x="8802" y="15120"/>
                </a:lnTo>
                <a:lnTo>
                  <a:pt x="12729" y="10800"/>
                </a:lnTo>
                <a:lnTo>
                  <a:pt x="3927" y="10800"/>
                </a:lnTo>
                <a:lnTo>
                  <a:pt x="3927" y="1080"/>
                </a:lnTo>
                <a:lnTo>
                  <a:pt x="17673" y="1080"/>
                </a:lnTo>
                <a:lnTo>
                  <a:pt x="17673" y="5362"/>
                </a:lnTo>
                <a:lnTo>
                  <a:pt x="18655" y="4282"/>
                </a:lnTo>
                <a:lnTo>
                  <a:pt x="18655" y="540"/>
                </a:lnTo>
                <a:cubicBezTo>
                  <a:pt x="18655" y="242"/>
                  <a:pt x="18434" y="0"/>
                  <a:pt x="18164" y="0"/>
                </a:cubicBezTo>
                <a:lnTo>
                  <a:pt x="3436" y="0"/>
                </a:lnTo>
                <a:cubicBezTo>
                  <a:pt x="3166" y="0"/>
                  <a:pt x="2945" y="242"/>
                  <a:pt x="2945" y="540"/>
                </a:cubicBezTo>
                <a:lnTo>
                  <a:pt x="2945" y="14040"/>
                </a:lnTo>
                <a:lnTo>
                  <a:pt x="1473" y="14040"/>
                </a:lnTo>
                <a:cubicBezTo>
                  <a:pt x="659" y="14040"/>
                  <a:pt x="0" y="14766"/>
                  <a:pt x="0" y="15660"/>
                </a:cubicBezTo>
                <a:cubicBezTo>
                  <a:pt x="0" y="16554"/>
                  <a:pt x="659" y="17280"/>
                  <a:pt x="1473" y="17280"/>
                </a:cubicBezTo>
                <a:lnTo>
                  <a:pt x="6838" y="17280"/>
                </a:lnTo>
                <a:cubicBezTo>
                  <a:pt x="6838" y="17280"/>
                  <a:pt x="7820" y="16200"/>
                  <a:pt x="7820" y="162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2" name="Shape 2732"/>
          <p:cNvSpPr/>
          <p:nvPr/>
        </p:nvSpPr>
        <p:spPr>
          <a:xfrm>
            <a:off x="3013903" y="5248665"/>
            <a:ext cx="279328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6" y="19413"/>
                </a:moveTo>
                <a:lnTo>
                  <a:pt x="13945" y="13593"/>
                </a:lnTo>
                <a:cubicBezTo>
                  <a:pt x="14130" y="12747"/>
                  <a:pt x="14236" y="11802"/>
                  <a:pt x="14236" y="10800"/>
                </a:cubicBezTo>
                <a:cubicBezTo>
                  <a:pt x="14236" y="9799"/>
                  <a:pt x="14130" y="8854"/>
                  <a:pt x="13945" y="8007"/>
                </a:cubicBezTo>
                <a:lnTo>
                  <a:pt x="19236" y="2187"/>
                </a:lnTo>
                <a:cubicBezTo>
                  <a:pt x="20007" y="2465"/>
                  <a:pt x="20618" y="6209"/>
                  <a:pt x="20618" y="10800"/>
                </a:cubicBezTo>
                <a:cubicBezTo>
                  <a:pt x="20618" y="15392"/>
                  <a:pt x="20007" y="19136"/>
                  <a:pt x="19236" y="19413"/>
                </a:cubicBezTo>
                <a:moveTo>
                  <a:pt x="11291" y="15120"/>
                </a:moveTo>
                <a:lnTo>
                  <a:pt x="10309" y="15120"/>
                </a:lnTo>
                <a:cubicBezTo>
                  <a:pt x="9225" y="15120"/>
                  <a:pt x="8345" y="13186"/>
                  <a:pt x="8345" y="10800"/>
                </a:cubicBezTo>
                <a:cubicBezTo>
                  <a:pt x="8345" y="8414"/>
                  <a:pt x="9225" y="6480"/>
                  <a:pt x="10309" y="6480"/>
                </a:cubicBezTo>
                <a:lnTo>
                  <a:pt x="11291" y="6480"/>
                </a:lnTo>
                <a:cubicBezTo>
                  <a:pt x="12375" y="6480"/>
                  <a:pt x="13255" y="8414"/>
                  <a:pt x="13255" y="10800"/>
                </a:cubicBezTo>
                <a:cubicBezTo>
                  <a:pt x="13255" y="13186"/>
                  <a:pt x="12375" y="15120"/>
                  <a:pt x="11291" y="15120"/>
                </a:cubicBezTo>
                <a:moveTo>
                  <a:pt x="7654" y="13593"/>
                </a:moveTo>
                <a:lnTo>
                  <a:pt x="2363" y="19413"/>
                </a:lnTo>
                <a:cubicBezTo>
                  <a:pt x="1593" y="19135"/>
                  <a:pt x="982" y="15391"/>
                  <a:pt x="982" y="10800"/>
                </a:cubicBezTo>
                <a:cubicBezTo>
                  <a:pt x="982" y="6209"/>
                  <a:pt x="1593" y="2465"/>
                  <a:pt x="2363" y="2187"/>
                </a:cubicBezTo>
                <a:lnTo>
                  <a:pt x="7654" y="8007"/>
                </a:lnTo>
                <a:cubicBezTo>
                  <a:pt x="7470" y="8854"/>
                  <a:pt x="7364" y="9799"/>
                  <a:pt x="7364" y="10800"/>
                </a:cubicBezTo>
                <a:cubicBezTo>
                  <a:pt x="7364" y="11802"/>
                  <a:pt x="7470" y="12747"/>
                  <a:pt x="7654" y="13593"/>
                </a:cubicBezTo>
                <a:moveTo>
                  <a:pt x="19145" y="0"/>
                </a:moveTo>
                <a:cubicBezTo>
                  <a:pt x="19066" y="0"/>
                  <a:pt x="18994" y="51"/>
                  <a:pt x="18928" y="124"/>
                </a:cubicBezTo>
                <a:lnTo>
                  <a:pt x="18925" y="114"/>
                </a:lnTo>
                <a:lnTo>
                  <a:pt x="13374" y="6221"/>
                </a:lnTo>
                <a:cubicBezTo>
                  <a:pt x="12841" y="5047"/>
                  <a:pt x="12105" y="4320"/>
                  <a:pt x="11291" y="4320"/>
                </a:cubicBezTo>
                <a:lnTo>
                  <a:pt x="10309" y="4320"/>
                </a:lnTo>
                <a:cubicBezTo>
                  <a:pt x="9495" y="4320"/>
                  <a:pt x="8758" y="5047"/>
                  <a:pt x="8225" y="6221"/>
                </a:cubicBezTo>
                <a:lnTo>
                  <a:pt x="2674" y="114"/>
                </a:lnTo>
                <a:lnTo>
                  <a:pt x="2671" y="124"/>
                </a:lnTo>
                <a:cubicBezTo>
                  <a:pt x="2606" y="51"/>
                  <a:pt x="2534" y="0"/>
                  <a:pt x="2455" y="0"/>
                </a:cubicBezTo>
                <a:cubicBezTo>
                  <a:pt x="1099" y="0"/>
                  <a:pt x="0" y="4835"/>
                  <a:pt x="0" y="10800"/>
                </a:cubicBezTo>
                <a:cubicBezTo>
                  <a:pt x="0" y="16765"/>
                  <a:pt x="1099" y="21600"/>
                  <a:pt x="2455" y="21600"/>
                </a:cubicBezTo>
                <a:cubicBezTo>
                  <a:pt x="2534" y="21600"/>
                  <a:pt x="2605" y="21549"/>
                  <a:pt x="2671" y="21477"/>
                </a:cubicBezTo>
                <a:lnTo>
                  <a:pt x="2674" y="21486"/>
                </a:lnTo>
                <a:lnTo>
                  <a:pt x="8225" y="15379"/>
                </a:lnTo>
                <a:cubicBezTo>
                  <a:pt x="8758" y="16554"/>
                  <a:pt x="9495" y="17280"/>
                  <a:pt x="10309" y="17280"/>
                </a:cubicBezTo>
                <a:lnTo>
                  <a:pt x="11291" y="17280"/>
                </a:lnTo>
                <a:cubicBezTo>
                  <a:pt x="12105" y="17280"/>
                  <a:pt x="12842" y="16554"/>
                  <a:pt x="13375" y="15379"/>
                </a:cubicBezTo>
                <a:lnTo>
                  <a:pt x="18940" y="21501"/>
                </a:lnTo>
                <a:lnTo>
                  <a:pt x="18941" y="21496"/>
                </a:lnTo>
                <a:cubicBezTo>
                  <a:pt x="19003" y="21560"/>
                  <a:pt x="19072" y="21600"/>
                  <a:pt x="19145" y="21600"/>
                </a:cubicBezTo>
                <a:cubicBezTo>
                  <a:pt x="20501" y="21600"/>
                  <a:pt x="21600" y="16765"/>
                  <a:pt x="21600" y="10800"/>
                </a:cubicBezTo>
                <a:cubicBezTo>
                  <a:pt x="21600" y="4835"/>
                  <a:pt x="20501" y="0"/>
                  <a:pt x="19145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3" name="Shape 2733"/>
          <p:cNvSpPr/>
          <p:nvPr/>
        </p:nvSpPr>
        <p:spPr>
          <a:xfrm>
            <a:off x="3636041" y="5172485"/>
            <a:ext cx="10157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364"/>
                </a:moveTo>
                <a:lnTo>
                  <a:pt x="2804" y="17041"/>
                </a:lnTo>
                <a:lnTo>
                  <a:pt x="9142" y="5518"/>
                </a:lnTo>
                <a:lnTo>
                  <a:pt x="9803" y="5724"/>
                </a:lnTo>
                <a:cubicBezTo>
                  <a:pt x="9859" y="5747"/>
                  <a:pt x="9925" y="5764"/>
                  <a:pt x="9991" y="5783"/>
                </a:cubicBezTo>
                <a:lnTo>
                  <a:pt x="10130" y="5826"/>
                </a:lnTo>
                <a:lnTo>
                  <a:pt x="10141" y="5820"/>
                </a:lnTo>
                <a:cubicBezTo>
                  <a:pt x="10339" y="5861"/>
                  <a:pt x="10555" y="5891"/>
                  <a:pt x="10800" y="5891"/>
                </a:cubicBezTo>
                <a:cubicBezTo>
                  <a:pt x="11045" y="5891"/>
                  <a:pt x="11261" y="5861"/>
                  <a:pt x="11459" y="5820"/>
                </a:cubicBezTo>
                <a:lnTo>
                  <a:pt x="11470" y="5826"/>
                </a:lnTo>
                <a:lnTo>
                  <a:pt x="11609" y="5783"/>
                </a:lnTo>
                <a:cubicBezTo>
                  <a:pt x="11675" y="5764"/>
                  <a:pt x="11741" y="5747"/>
                  <a:pt x="11797" y="5724"/>
                </a:cubicBezTo>
                <a:lnTo>
                  <a:pt x="12457" y="5518"/>
                </a:lnTo>
                <a:lnTo>
                  <a:pt x="14283" y="8836"/>
                </a:lnTo>
                <a:lnTo>
                  <a:pt x="10800" y="8836"/>
                </a:lnTo>
                <a:cubicBezTo>
                  <a:pt x="10054" y="8836"/>
                  <a:pt x="9450" y="9056"/>
                  <a:pt x="9450" y="9327"/>
                </a:cubicBezTo>
                <a:cubicBezTo>
                  <a:pt x="9450" y="9599"/>
                  <a:pt x="10054" y="9818"/>
                  <a:pt x="10800" y="9818"/>
                </a:cubicBezTo>
                <a:lnTo>
                  <a:pt x="14824" y="9818"/>
                </a:lnTo>
                <a:lnTo>
                  <a:pt x="18796" y="17041"/>
                </a:lnTo>
                <a:cubicBezTo>
                  <a:pt x="18796" y="17041"/>
                  <a:pt x="10800" y="20364"/>
                  <a:pt x="10800" y="20364"/>
                </a:cubicBezTo>
                <a:close/>
                <a:moveTo>
                  <a:pt x="2776" y="2264"/>
                </a:moveTo>
                <a:cubicBezTo>
                  <a:pt x="3291" y="1541"/>
                  <a:pt x="6683" y="982"/>
                  <a:pt x="10800" y="982"/>
                </a:cubicBezTo>
                <a:cubicBezTo>
                  <a:pt x="14917" y="982"/>
                  <a:pt x="18308" y="1541"/>
                  <a:pt x="18825" y="2264"/>
                </a:cubicBezTo>
                <a:lnTo>
                  <a:pt x="10800" y="4765"/>
                </a:lnTo>
                <a:cubicBezTo>
                  <a:pt x="10800" y="4765"/>
                  <a:pt x="2776" y="2264"/>
                  <a:pt x="2776" y="2264"/>
                </a:cubicBezTo>
                <a:close/>
                <a:moveTo>
                  <a:pt x="21551" y="17094"/>
                </a:moveTo>
                <a:lnTo>
                  <a:pt x="21578" y="17093"/>
                </a:lnTo>
                <a:lnTo>
                  <a:pt x="17575" y="9818"/>
                </a:lnTo>
                <a:lnTo>
                  <a:pt x="18900" y="9818"/>
                </a:lnTo>
                <a:cubicBezTo>
                  <a:pt x="19646" y="9818"/>
                  <a:pt x="20250" y="9599"/>
                  <a:pt x="20250" y="9327"/>
                </a:cubicBezTo>
                <a:cubicBezTo>
                  <a:pt x="20250" y="9056"/>
                  <a:pt x="19646" y="8836"/>
                  <a:pt x="18900" y="8836"/>
                </a:cubicBezTo>
                <a:lnTo>
                  <a:pt x="17036" y="8836"/>
                </a:lnTo>
                <a:lnTo>
                  <a:pt x="14828" y="4820"/>
                </a:lnTo>
                <a:lnTo>
                  <a:pt x="14801" y="4822"/>
                </a:lnTo>
                <a:cubicBezTo>
                  <a:pt x="14795" y="4812"/>
                  <a:pt x="14792" y="4803"/>
                  <a:pt x="14785" y="4793"/>
                </a:cubicBezTo>
                <a:lnTo>
                  <a:pt x="20920" y="2881"/>
                </a:lnTo>
                <a:lnTo>
                  <a:pt x="20909" y="2874"/>
                </a:lnTo>
                <a:cubicBezTo>
                  <a:pt x="21315" y="2789"/>
                  <a:pt x="21600" y="2637"/>
                  <a:pt x="21600" y="2455"/>
                </a:cubicBezTo>
                <a:cubicBezTo>
                  <a:pt x="21600" y="1099"/>
                  <a:pt x="16764" y="0"/>
                  <a:pt x="10800" y="0"/>
                </a:cubicBezTo>
                <a:cubicBezTo>
                  <a:pt x="4836" y="0"/>
                  <a:pt x="0" y="1099"/>
                  <a:pt x="0" y="2455"/>
                </a:cubicBezTo>
                <a:cubicBezTo>
                  <a:pt x="0" y="2637"/>
                  <a:pt x="285" y="2789"/>
                  <a:pt x="691" y="2874"/>
                </a:cubicBezTo>
                <a:lnTo>
                  <a:pt x="680" y="2881"/>
                </a:lnTo>
                <a:lnTo>
                  <a:pt x="6815" y="4793"/>
                </a:lnTo>
                <a:cubicBezTo>
                  <a:pt x="6808" y="4802"/>
                  <a:pt x="6805" y="4812"/>
                  <a:pt x="6799" y="4822"/>
                </a:cubicBezTo>
                <a:lnTo>
                  <a:pt x="6772" y="4820"/>
                </a:lnTo>
                <a:lnTo>
                  <a:pt x="22" y="17093"/>
                </a:lnTo>
                <a:lnTo>
                  <a:pt x="49" y="17094"/>
                </a:lnTo>
                <a:cubicBezTo>
                  <a:pt x="34" y="17123"/>
                  <a:pt x="0" y="17151"/>
                  <a:pt x="0" y="17182"/>
                </a:cubicBezTo>
                <a:cubicBezTo>
                  <a:pt x="0" y="17306"/>
                  <a:pt x="137" y="17416"/>
                  <a:pt x="345" y="17502"/>
                </a:cubicBezTo>
                <a:lnTo>
                  <a:pt x="335" y="17505"/>
                </a:lnTo>
                <a:lnTo>
                  <a:pt x="9785" y="21432"/>
                </a:lnTo>
                <a:lnTo>
                  <a:pt x="9795" y="21429"/>
                </a:lnTo>
                <a:cubicBezTo>
                  <a:pt x="10041" y="21532"/>
                  <a:pt x="10394" y="21600"/>
                  <a:pt x="10800" y="21600"/>
                </a:cubicBezTo>
                <a:cubicBezTo>
                  <a:pt x="11206" y="21600"/>
                  <a:pt x="11557" y="21532"/>
                  <a:pt x="11805" y="21429"/>
                </a:cubicBezTo>
                <a:lnTo>
                  <a:pt x="11815" y="21432"/>
                </a:lnTo>
                <a:lnTo>
                  <a:pt x="21265" y="17505"/>
                </a:lnTo>
                <a:lnTo>
                  <a:pt x="21255" y="17502"/>
                </a:lnTo>
                <a:cubicBezTo>
                  <a:pt x="21463" y="17416"/>
                  <a:pt x="21600" y="17306"/>
                  <a:pt x="21600" y="17182"/>
                </a:cubicBezTo>
                <a:cubicBezTo>
                  <a:pt x="21600" y="17151"/>
                  <a:pt x="21566" y="17123"/>
                  <a:pt x="21551" y="1709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4" name="Shape 2734"/>
          <p:cNvSpPr/>
          <p:nvPr/>
        </p:nvSpPr>
        <p:spPr>
          <a:xfrm>
            <a:off x="4080425" y="5210575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6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6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6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3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3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5" name="Shape 2735"/>
          <p:cNvSpPr/>
          <p:nvPr/>
        </p:nvSpPr>
        <p:spPr>
          <a:xfrm>
            <a:off x="4613686" y="5197878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2000"/>
                </a:moveTo>
                <a:lnTo>
                  <a:pt x="13255" y="12000"/>
                </a:lnTo>
                <a:cubicBezTo>
                  <a:pt x="13526" y="12000"/>
                  <a:pt x="13745" y="11732"/>
                  <a:pt x="13745" y="11400"/>
                </a:cubicBezTo>
                <a:cubicBezTo>
                  <a:pt x="13745" y="11068"/>
                  <a:pt x="13526" y="10800"/>
                  <a:pt x="13255" y="10800"/>
                </a:cubicBezTo>
                <a:lnTo>
                  <a:pt x="11291" y="10800"/>
                </a:lnTo>
                <a:cubicBezTo>
                  <a:pt x="11020" y="10800"/>
                  <a:pt x="10800" y="11068"/>
                  <a:pt x="10800" y="11400"/>
                </a:cubicBezTo>
                <a:cubicBezTo>
                  <a:pt x="10800" y="11732"/>
                  <a:pt x="11020" y="12000"/>
                  <a:pt x="11291" y="12000"/>
                </a:cubicBezTo>
                <a:moveTo>
                  <a:pt x="11291" y="13800"/>
                </a:moveTo>
                <a:lnTo>
                  <a:pt x="12273" y="13800"/>
                </a:lnTo>
                <a:cubicBezTo>
                  <a:pt x="12544" y="13800"/>
                  <a:pt x="12764" y="13532"/>
                  <a:pt x="12764" y="13200"/>
                </a:cubicBezTo>
                <a:cubicBezTo>
                  <a:pt x="12764" y="12868"/>
                  <a:pt x="12544" y="12600"/>
                  <a:pt x="12273" y="12600"/>
                </a:cubicBezTo>
                <a:lnTo>
                  <a:pt x="11291" y="12600"/>
                </a:lnTo>
                <a:cubicBezTo>
                  <a:pt x="11020" y="12600"/>
                  <a:pt x="10800" y="12868"/>
                  <a:pt x="10800" y="13200"/>
                </a:cubicBezTo>
                <a:cubicBezTo>
                  <a:pt x="10800" y="13532"/>
                  <a:pt x="11020" y="13800"/>
                  <a:pt x="11291" y="13800"/>
                </a:cubicBezTo>
                <a:moveTo>
                  <a:pt x="11291" y="15600"/>
                </a:moveTo>
                <a:lnTo>
                  <a:pt x="13255" y="15600"/>
                </a:lnTo>
                <a:cubicBezTo>
                  <a:pt x="13526" y="15600"/>
                  <a:pt x="13745" y="15332"/>
                  <a:pt x="13745" y="15000"/>
                </a:cubicBezTo>
                <a:cubicBezTo>
                  <a:pt x="13745" y="14668"/>
                  <a:pt x="13526" y="14400"/>
                  <a:pt x="13255" y="14400"/>
                </a:cubicBezTo>
                <a:lnTo>
                  <a:pt x="11291" y="14400"/>
                </a:lnTo>
                <a:cubicBezTo>
                  <a:pt x="11020" y="14400"/>
                  <a:pt x="10800" y="14668"/>
                  <a:pt x="10800" y="15000"/>
                </a:cubicBezTo>
                <a:cubicBezTo>
                  <a:pt x="10800" y="15332"/>
                  <a:pt x="11020" y="15600"/>
                  <a:pt x="11291" y="15600"/>
                </a:cubicBezTo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000"/>
                </a:lnTo>
                <a:cubicBezTo>
                  <a:pt x="2945" y="3332"/>
                  <a:pt x="3165" y="3600"/>
                  <a:pt x="3436" y="3600"/>
                </a:cubicBezTo>
                <a:cubicBezTo>
                  <a:pt x="3708" y="3600"/>
                  <a:pt x="3927" y="3332"/>
                  <a:pt x="3927" y="3000"/>
                </a:cubicBezTo>
                <a:lnTo>
                  <a:pt x="3927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20127" y="15600"/>
                </a:lnTo>
                <a:cubicBezTo>
                  <a:pt x="19856" y="15600"/>
                  <a:pt x="19636" y="15868"/>
                  <a:pt x="19636" y="16200"/>
                </a:cubicBezTo>
                <a:cubicBezTo>
                  <a:pt x="19636" y="16532"/>
                  <a:pt x="19856" y="16800"/>
                  <a:pt x="20127" y="16800"/>
                </a:cubicBezTo>
                <a:lnTo>
                  <a:pt x="20618" y="16800"/>
                </a:lnTo>
                <a:cubicBezTo>
                  <a:pt x="21160" y="16800"/>
                  <a:pt x="21600" y="16263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091" y="13116"/>
                </a:moveTo>
                <a:lnTo>
                  <a:pt x="6156" y="13983"/>
                </a:lnTo>
                <a:lnTo>
                  <a:pt x="5747" y="15581"/>
                </a:lnTo>
                <a:cubicBezTo>
                  <a:pt x="5738" y="15620"/>
                  <a:pt x="5727" y="15657"/>
                  <a:pt x="5727" y="15700"/>
                </a:cubicBezTo>
                <a:cubicBezTo>
                  <a:pt x="5727" y="15976"/>
                  <a:pt x="5911" y="16200"/>
                  <a:pt x="6136" y="16200"/>
                </a:cubicBezTo>
                <a:cubicBezTo>
                  <a:pt x="6221" y="16200"/>
                  <a:pt x="6296" y="16164"/>
                  <a:pt x="6360" y="16110"/>
                </a:cubicBezTo>
                <a:lnTo>
                  <a:pt x="7364" y="15301"/>
                </a:lnTo>
                <a:lnTo>
                  <a:pt x="8364" y="16116"/>
                </a:lnTo>
                <a:cubicBezTo>
                  <a:pt x="8364" y="16116"/>
                  <a:pt x="8424" y="16200"/>
                  <a:pt x="8591" y="16200"/>
                </a:cubicBezTo>
                <a:cubicBezTo>
                  <a:pt x="8817" y="16200"/>
                  <a:pt x="9000" y="15976"/>
                  <a:pt x="9000" y="15700"/>
                </a:cubicBezTo>
                <a:cubicBezTo>
                  <a:pt x="9000" y="15657"/>
                  <a:pt x="8983" y="15622"/>
                  <a:pt x="8974" y="15583"/>
                </a:cubicBezTo>
                <a:lnTo>
                  <a:pt x="8572" y="13983"/>
                </a:lnTo>
                <a:lnTo>
                  <a:pt x="9636" y="13116"/>
                </a:lnTo>
                <a:cubicBezTo>
                  <a:pt x="9636" y="13116"/>
                  <a:pt x="9818" y="13030"/>
                  <a:pt x="9818" y="12700"/>
                </a:cubicBezTo>
                <a:cubicBezTo>
                  <a:pt x="9818" y="12424"/>
                  <a:pt x="9635" y="12200"/>
                  <a:pt x="9409" y="12200"/>
                </a:cubicBezTo>
                <a:lnTo>
                  <a:pt x="8435" y="12200"/>
                </a:lnTo>
                <a:lnTo>
                  <a:pt x="7730" y="10477"/>
                </a:lnTo>
                <a:lnTo>
                  <a:pt x="7726" y="10479"/>
                </a:lnTo>
                <a:cubicBezTo>
                  <a:pt x="7658" y="10315"/>
                  <a:pt x="7524" y="10200"/>
                  <a:pt x="7364" y="10200"/>
                </a:cubicBezTo>
                <a:cubicBezTo>
                  <a:pt x="7204" y="10200"/>
                  <a:pt x="7069" y="10315"/>
                  <a:pt x="7001" y="10479"/>
                </a:cubicBezTo>
                <a:lnTo>
                  <a:pt x="6998" y="10477"/>
                </a:lnTo>
                <a:lnTo>
                  <a:pt x="6293" y="12200"/>
                </a:lnTo>
                <a:lnTo>
                  <a:pt x="5319" y="12200"/>
                </a:lnTo>
                <a:cubicBezTo>
                  <a:pt x="5092" y="12200"/>
                  <a:pt x="4909" y="12424"/>
                  <a:pt x="4909" y="12700"/>
                </a:cubicBezTo>
                <a:cubicBezTo>
                  <a:pt x="4909" y="13030"/>
                  <a:pt x="5091" y="13116"/>
                  <a:pt x="5091" y="13116"/>
                </a:cubicBezTo>
                <a:moveTo>
                  <a:pt x="17673" y="7200"/>
                </a:moveTo>
                <a:lnTo>
                  <a:pt x="16691" y="7200"/>
                </a:lnTo>
                <a:lnTo>
                  <a:pt x="16691" y="6000"/>
                </a:lnTo>
                <a:lnTo>
                  <a:pt x="17673" y="6000"/>
                </a:lnTo>
                <a:cubicBezTo>
                  <a:pt x="17673" y="6000"/>
                  <a:pt x="17673" y="7200"/>
                  <a:pt x="17673" y="7200"/>
                </a:cubicBezTo>
                <a:close/>
                <a:moveTo>
                  <a:pt x="17673" y="10947"/>
                </a:moveTo>
                <a:cubicBezTo>
                  <a:pt x="17102" y="11278"/>
                  <a:pt x="16691" y="12157"/>
                  <a:pt x="16691" y="13200"/>
                </a:cubicBezTo>
                <a:cubicBezTo>
                  <a:pt x="16691" y="14244"/>
                  <a:pt x="17102" y="15122"/>
                  <a:pt x="17673" y="15453"/>
                </a:cubicBezTo>
                <a:lnTo>
                  <a:pt x="17673" y="18000"/>
                </a:lnTo>
                <a:lnTo>
                  <a:pt x="982" y="18000"/>
                </a:lnTo>
                <a:lnTo>
                  <a:pt x="982" y="15453"/>
                </a:lnTo>
                <a:cubicBezTo>
                  <a:pt x="1552" y="15122"/>
                  <a:pt x="1964" y="14244"/>
                  <a:pt x="1964" y="13200"/>
                </a:cubicBezTo>
                <a:cubicBezTo>
                  <a:pt x="1964" y="12157"/>
                  <a:pt x="1552" y="11278"/>
                  <a:pt x="982" y="10947"/>
                </a:cubicBezTo>
                <a:lnTo>
                  <a:pt x="982" y="8400"/>
                </a:lnTo>
                <a:lnTo>
                  <a:pt x="17673" y="8400"/>
                </a:lnTo>
                <a:cubicBezTo>
                  <a:pt x="17673" y="8400"/>
                  <a:pt x="17673" y="10947"/>
                  <a:pt x="17673" y="10947"/>
                </a:cubicBezTo>
                <a:close/>
                <a:moveTo>
                  <a:pt x="17673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673" y="19200"/>
                </a:lnTo>
                <a:cubicBezTo>
                  <a:pt x="17673" y="19200"/>
                  <a:pt x="17673" y="20400"/>
                  <a:pt x="17673" y="20400"/>
                </a:cubicBezTo>
                <a:close/>
                <a:moveTo>
                  <a:pt x="15709" y="20400"/>
                </a:moveTo>
                <a:lnTo>
                  <a:pt x="982" y="20400"/>
                </a:lnTo>
                <a:lnTo>
                  <a:pt x="982" y="19200"/>
                </a:lnTo>
                <a:lnTo>
                  <a:pt x="15709" y="19200"/>
                </a:lnTo>
                <a:cubicBezTo>
                  <a:pt x="15709" y="19200"/>
                  <a:pt x="15709" y="20400"/>
                  <a:pt x="15709" y="20400"/>
                </a:cubicBezTo>
                <a:close/>
                <a:moveTo>
                  <a:pt x="982" y="6000"/>
                </a:moveTo>
                <a:lnTo>
                  <a:pt x="15709" y="6000"/>
                </a:lnTo>
                <a:lnTo>
                  <a:pt x="15709" y="7200"/>
                </a:lnTo>
                <a:lnTo>
                  <a:pt x="982" y="7200"/>
                </a:lnTo>
                <a:cubicBezTo>
                  <a:pt x="982" y="7200"/>
                  <a:pt x="982" y="6000"/>
                  <a:pt x="982" y="6000"/>
                </a:cubicBezTo>
                <a:close/>
                <a:moveTo>
                  <a:pt x="17673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11400"/>
                </a:lnTo>
                <a:cubicBezTo>
                  <a:pt x="0" y="11732"/>
                  <a:pt x="220" y="12000"/>
                  <a:pt x="491" y="12000"/>
                </a:cubicBezTo>
                <a:cubicBezTo>
                  <a:pt x="762" y="12000"/>
                  <a:pt x="982" y="12538"/>
                  <a:pt x="982" y="13200"/>
                </a:cubicBezTo>
                <a:cubicBezTo>
                  <a:pt x="982" y="13862"/>
                  <a:pt x="762" y="14400"/>
                  <a:pt x="491" y="14400"/>
                </a:cubicBezTo>
                <a:cubicBezTo>
                  <a:pt x="220" y="14400"/>
                  <a:pt x="0" y="14668"/>
                  <a:pt x="0" y="15000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17673" y="21600"/>
                </a:lnTo>
                <a:cubicBezTo>
                  <a:pt x="18214" y="21600"/>
                  <a:pt x="18655" y="21063"/>
                  <a:pt x="18655" y="20400"/>
                </a:cubicBezTo>
                <a:lnTo>
                  <a:pt x="18655" y="15000"/>
                </a:lnTo>
                <a:cubicBezTo>
                  <a:pt x="18655" y="14668"/>
                  <a:pt x="18435" y="14400"/>
                  <a:pt x="18164" y="14400"/>
                </a:cubicBezTo>
                <a:cubicBezTo>
                  <a:pt x="17892" y="14400"/>
                  <a:pt x="17673" y="13862"/>
                  <a:pt x="17673" y="13200"/>
                </a:cubicBezTo>
                <a:cubicBezTo>
                  <a:pt x="17673" y="12538"/>
                  <a:pt x="17892" y="12000"/>
                  <a:pt x="18164" y="12000"/>
                </a:cubicBezTo>
                <a:cubicBezTo>
                  <a:pt x="18435" y="12000"/>
                  <a:pt x="18655" y="11732"/>
                  <a:pt x="18655" y="11400"/>
                </a:cubicBezTo>
                <a:lnTo>
                  <a:pt x="18655" y="6000"/>
                </a:lnTo>
                <a:cubicBezTo>
                  <a:pt x="18655" y="5338"/>
                  <a:pt x="18214" y="4800"/>
                  <a:pt x="17673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6" name="Shape 2736"/>
          <p:cNvSpPr/>
          <p:nvPr/>
        </p:nvSpPr>
        <p:spPr>
          <a:xfrm>
            <a:off x="5146947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7" name="Shape 2737"/>
          <p:cNvSpPr/>
          <p:nvPr/>
        </p:nvSpPr>
        <p:spPr>
          <a:xfrm>
            <a:off x="5680208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8" name="Shape 2738"/>
          <p:cNvSpPr/>
          <p:nvPr/>
        </p:nvSpPr>
        <p:spPr>
          <a:xfrm>
            <a:off x="880859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39" name="Shape 2739"/>
          <p:cNvSpPr/>
          <p:nvPr/>
        </p:nvSpPr>
        <p:spPr>
          <a:xfrm>
            <a:off x="1414120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0" name="Shape 2740"/>
          <p:cNvSpPr/>
          <p:nvPr/>
        </p:nvSpPr>
        <p:spPr>
          <a:xfrm>
            <a:off x="1947381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1" name="Shape 2741"/>
          <p:cNvSpPr/>
          <p:nvPr/>
        </p:nvSpPr>
        <p:spPr>
          <a:xfrm>
            <a:off x="2480642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9327" y="9327"/>
                </a:moveTo>
                <a:lnTo>
                  <a:pt x="2945" y="9327"/>
                </a:lnTo>
                <a:lnTo>
                  <a:pt x="2945" y="2945"/>
                </a:lnTo>
                <a:lnTo>
                  <a:pt x="9327" y="2945"/>
                </a:lnTo>
                <a:cubicBezTo>
                  <a:pt x="9327" y="2945"/>
                  <a:pt x="9327" y="9327"/>
                  <a:pt x="9327" y="9327"/>
                </a:cubicBezTo>
                <a:close/>
                <a:moveTo>
                  <a:pt x="10309" y="1964"/>
                </a:moveTo>
                <a:lnTo>
                  <a:pt x="1964" y="1964"/>
                </a:lnTo>
                <a:lnTo>
                  <a:pt x="1964" y="10309"/>
                </a:lnTo>
                <a:lnTo>
                  <a:pt x="10309" y="10309"/>
                </a:lnTo>
                <a:cubicBezTo>
                  <a:pt x="10309" y="10309"/>
                  <a:pt x="10309" y="1964"/>
                  <a:pt x="10309" y="196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2" name="Shape 2742"/>
          <p:cNvSpPr/>
          <p:nvPr/>
        </p:nvSpPr>
        <p:spPr>
          <a:xfrm>
            <a:off x="3013903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3" name="Shape 2743"/>
          <p:cNvSpPr/>
          <p:nvPr/>
        </p:nvSpPr>
        <p:spPr>
          <a:xfrm>
            <a:off x="3547164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4" name="Shape 2744"/>
          <p:cNvSpPr/>
          <p:nvPr/>
        </p:nvSpPr>
        <p:spPr>
          <a:xfrm>
            <a:off x="4080425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9327"/>
                </a:moveTo>
                <a:lnTo>
                  <a:pt x="12273" y="9327"/>
                </a:lnTo>
                <a:lnTo>
                  <a:pt x="12273" y="12273"/>
                </a:lnTo>
                <a:lnTo>
                  <a:pt x="9327" y="12273"/>
                </a:lnTo>
                <a:cubicBezTo>
                  <a:pt x="9327" y="12273"/>
                  <a:pt x="9327" y="9327"/>
                  <a:pt x="9327" y="9327"/>
                </a:cubicBezTo>
                <a:close/>
                <a:moveTo>
                  <a:pt x="8345" y="13255"/>
                </a:moveTo>
                <a:lnTo>
                  <a:pt x="13255" y="13255"/>
                </a:lnTo>
                <a:lnTo>
                  <a:pt x="13255" y="8345"/>
                </a:lnTo>
                <a:lnTo>
                  <a:pt x="8345" y="8345"/>
                </a:lnTo>
                <a:cubicBezTo>
                  <a:pt x="8345" y="8345"/>
                  <a:pt x="8345" y="13255"/>
                  <a:pt x="8345" y="13255"/>
                </a:cubicBezTo>
                <a:close/>
                <a:moveTo>
                  <a:pt x="9327" y="15709"/>
                </a:moveTo>
                <a:lnTo>
                  <a:pt x="12273" y="15709"/>
                </a:lnTo>
                <a:lnTo>
                  <a:pt x="12273" y="18655"/>
                </a:lnTo>
                <a:lnTo>
                  <a:pt x="9327" y="18655"/>
                </a:lnTo>
                <a:cubicBezTo>
                  <a:pt x="9327" y="18655"/>
                  <a:pt x="9327" y="15709"/>
                  <a:pt x="9327" y="15709"/>
                </a:cubicBezTo>
                <a:close/>
                <a:moveTo>
                  <a:pt x="8345" y="19636"/>
                </a:moveTo>
                <a:lnTo>
                  <a:pt x="13255" y="19636"/>
                </a:lnTo>
                <a:lnTo>
                  <a:pt x="13255" y="14727"/>
                </a:lnTo>
                <a:lnTo>
                  <a:pt x="8345" y="14727"/>
                </a:lnTo>
                <a:cubicBezTo>
                  <a:pt x="8345" y="14727"/>
                  <a:pt x="8345" y="19636"/>
                  <a:pt x="8345" y="19636"/>
                </a:cubicBezTo>
                <a:close/>
                <a:moveTo>
                  <a:pt x="15709" y="2945"/>
                </a:moveTo>
                <a:lnTo>
                  <a:pt x="18655" y="2945"/>
                </a:lnTo>
                <a:lnTo>
                  <a:pt x="18655" y="5891"/>
                </a:lnTo>
                <a:lnTo>
                  <a:pt x="15709" y="5891"/>
                </a:lnTo>
                <a:cubicBezTo>
                  <a:pt x="15709" y="5891"/>
                  <a:pt x="15709" y="2945"/>
                  <a:pt x="15709" y="2945"/>
                </a:cubicBezTo>
                <a:close/>
                <a:moveTo>
                  <a:pt x="14727" y="6873"/>
                </a:moveTo>
                <a:lnTo>
                  <a:pt x="19636" y="6873"/>
                </a:lnTo>
                <a:lnTo>
                  <a:pt x="19636" y="1964"/>
                </a:lnTo>
                <a:lnTo>
                  <a:pt x="14727" y="1964"/>
                </a:lnTo>
                <a:cubicBezTo>
                  <a:pt x="14727" y="1964"/>
                  <a:pt x="14727" y="6873"/>
                  <a:pt x="14727" y="6873"/>
                </a:cubicBezTo>
                <a:close/>
                <a:moveTo>
                  <a:pt x="15709" y="9327"/>
                </a:moveTo>
                <a:lnTo>
                  <a:pt x="18655" y="9327"/>
                </a:lnTo>
                <a:lnTo>
                  <a:pt x="18655" y="12273"/>
                </a:lnTo>
                <a:lnTo>
                  <a:pt x="15709" y="12273"/>
                </a:lnTo>
                <a:cubicBezTo>
                  <a:pt x="15709" y="12273"/>
                  <a:pt x="15709" y="9327"/>
                  <a:pt x="15709" y="9327"/>
                </a:cubicBezTo>
                <a:close/>
                <a:moveTo>
                  <a:pt x="14727" y="13255"/>
                </a:moveTo>
                <a:lnTo>
                  <a:pt x="19636" y="13255"/>
                </a:lnTo>
                <a:lnTo>
                  <a:pt x="19636" y="8345"/>
                </a:lnTo>
                <a:lnTo>
                  <a:pt x="14727" y="8345"/>
                </a:lnTo>
                <a:cubicBezTo>
                  <a:pt x="14727" y="8345"/>
                  <a:pt x="14727" y="13255"/>
                  <a:pt x="14727" y="13255"/>
                </a:cubicBezTo>
                <a:close/>
                <a:moveTo>
                  <a:pt x="9327" y="2945"/>
                </a:moveTo>
                <a:lnTo>
                  <a:pt x="12273" y="2945"/>
                </a:lnTo>
                <a:lnTo>
                  <a:pt x="12273" y="5891"/>
                </a:lnTo>
                <a:lnTo>
                  <a:pt x="9327" y="5891"/>
                </a:lnTo>
                <a:cubicBezTo>
                  <a:pt x="9327" y="5891"/>
                  <a:pt x="9327" y="2945"/>
                  <a:pt x="9327" y="2945"/>
                </a:cubicBezTo>
                <a:close/>
                <a:moveTo>
                  <a:pt x="8345" y="6873"/>
                </a:moveTo>
                <a:lnTo>
                  <a:pt x="13255" y="6873"/>
                </a:lnTo>
                <a:lnTo>
                  <a:pt x="13255" y="1964"/>
                </a:lnTo>
                <a:lnTo>
                  <a:pt x="8345" y="1964"/>
                </a:lnTo>
                <a:cubicBezTo>
                  <a:pt x="8345" y="1964"/>
                  <a:pt x="8345" y="6873"/>
                  <a:pt x="8345" y="6873"/>
                </a:cubicBezTo>
                <a:close/>
                <a:moveTo>
                  <a:pt x="2945" y="9327"/>
                </a:moveTo>
                <a:lnTo>
                  <a:pt x="5891" y="9327"/>
                </a:lnTo>
                <a:lnTo>
                  <a:pt x="5891" y="12273"/>
                </a:lnTo>
                <a:lnTo>
                  <a:pt x="2945" y="12273"/>
                </a:lnTo>
                <a:cubicBezTo>
                  <a:pt x="2945" y="12273"/>
                  <a:pt x="2945" y="9327"/>
                  <a:pt x="2945" y="9327"/>
                </a:cubicBezTo>
                <a:close/>
                <a:moveTo>
                  <a:pt x="1964" y="13255"/>
                </a:moveTo>
                <a:lnTo>
                  <a:pt x="6873" y="13255"/>
                </a:lnTo>
                <a:lnTo>
                  <a:pt x="6873" y="8345"/>
                </a:lnTo>
                <a:lnTo>
                  <a:pt x="1964" y="8345"/>
                </a:lnTo>
                <a:cubicBezTo>
                  <a:pt x="1964" y="8345"/>
                  <a:pt x="1964" y="13255"/>
                  <a:pt x="1964" y="13255"/>
                </a:cubicBezTo>
                <a:close/>
                <a:moveTo>
                  <a:pt x="2945" y="2945"/>
                </a:moveTo>
                <a:lnTo>
                  <a:pt x="5891" y="2945"/>
                </a:lnTo>
                <a:lnTo>
                  <a:pt x="5891" y="5891"/>
                </a:lnTo>
                <a:lnTo>
                  <a:pt x="2945" y="5891"/>
                </a:lnTo>
                <a:cubicBezTo>
                  <a:pt x="2945" y="5891"/>
                  <a:pt x="2945" y="2945"/>
                  <a:pt x="2945" y="2945"/>
                </a:cubicBezTo>
                <a:close/>
                <a:moveTo>
                  <a:pt x="1964" y="6873"/>
                </a:moveTo>
                <a:lnTo>
                  <a:pt x="6873" y="6873"/>
                </a:lnTo>
                <a:lnTo>
                  <a:pt x="6873" y="1964"/>
                </a:lnTo>
                <a:lnTo>
                  <a:pt x="1964" y="1964"/>
                </a:lnTo>
                <a:cubicBezTo>
                  <a:pt x="1964" y="1964"/>
                  <a:pt x="1964" y="6873"/>
                  <a:pt x="1964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15709"/>
                </a:moveTo>
                <a:lnTo>
                  <a:pt x="5891" y="15709"/>
                </a:lnTo>
                <a:lnTo>
                  <a:pt x="5891" y="18655"/>
                </a:lnTo>
                <a:lnTo>
                  <a:pt x="2945" y="18655"/>
                </a:lnTo>
                <a:cubicBezTo>
                  <a:pt x="2945" y="18655"/>
                  <a:pt x="2945" y="15709"/>
                  <a:pt x="2945" y="15709"/>
                </a:cubicBezTo>
                <a:close/>
                <a:moveTo>
                  <a:pt x="1964" y="19636"/>
                </a:moveTo>
                <a:lnTo>
                  <a:pt x="6873" y="19636"/>
                </a:lnTo>
                <a:lnTo>
                  <a:pt x="6873" y="14727"/>
                </a:lnTo>
                <a:lnTo>
                  <a:pt x="1964" y="14727"/>
                </a:lnTo>
                <a:cubicBezTo>
                  <a:pt x="1964" y="14727"/>
                  <a:pt x="1964" y="19636"/>
                  <a:pt x="1964" y="19636"/>
                </a:cubicBezTo>
                <a:close/>
                <a:moveTo>
                  <a:pt x="15709" y="15709"/>
                </a:moveTo>
                <a:lnTo>
                  <a:pt x="18655" y="15709"/>
                </a:lnTo>
                <a:lnTo>
                  <a:pt x="18655" y="18655"/>
                </a:lnTo>
                <a:lnTo>
                  <a:pt x="15709" y="18655"/>
                </a:lnTo>
                <a:cubicBezTo>
                  <a:pt x="15709" y="18655"/>
                  <a:pt x="15709" y="15709"/>
                  <a:pt x="15709" y="15709"/>
                </a:cubicBezTo>
                <a:close/>
                <a:moveTo>
                  <a:pt x="14727" y="19636"/>
                </a:moveTo>
                <a:lnTo>
                  <a:pt x="19636" y="19636"/>
                </a:lnTo>
                <a:lnTo>
                  <a:pt x="19636" y="14727"/>
                </a:lnTo>
                <a:lnTo>
                  <a:pt x="14727" y="14727"/>
                </a:lnTo>
                <a:cubicBezTo>
                  <a:pt x="14727" y="14727"/>
                  <a:pt x="14727" y="19636"/>
                  <a:pt x="14727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5" name="Shape 2745"/>
          <p:cNvSpPr/>
          <p:nvPr/>
        </p:nvSpPr>
        <p:spPr>
          <a:xfrm>
            <a:off x="4613686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6" name="Shape 2746"/>
          <p:cNvSpPr/>
          <p:nvPr/>
        </p:nvSpPr>
        <p:spPr>
          <a:xfrm>
            <a:off x="5146947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764"/>
                </a:moveTo>
                <a:lnTo>
                  <a:pt x="16691" y="12764"/>
                </a:lnTo>
                <a:lnTo>
                  <a:pt x="16691" y="8836"/>
                </a:lnTo>
                <a:lnTo>
                  <a:pt x="20618" y="8836"/>
                </a:lnTo>
                <a:cubicBezTo>
                  <a:pt x="20618" y="8836"/>
                  <a:pt x="20618" y="12764"/>
                  <a:pt x="20618" y="12764"/>
                </a:cubicBezTo>
                <a:close/>
                <a:moveTo>
                  <a:pt x="20618" y="7855"/>
                </a:moveTo>
                <a:lnTo>
                  <a:pt x="16691" y="7855"/>
                </a:lnTo>
                <a:cubicBezTo>
                  <a:pt x="16149" y="7855"/>
                  <a:pt x="15709" y="8295"/>
                  <a:pt x="15709" y="8836"/>
                </a:cubicBezTo>
                <a:lnTo>
                  <a:pt x="15709" y="12764"/>
                </a:lnTo>
                <a:cubicBezTo>
                  <a:pt x="15709" y="13305"/>
                  <a:pt x="16149" y="13745"/>
                  <a:pt x="16691" y="13745"/>
                </a:cubicBezTo>
                <a:lnTo>
                  <a:pt x="20618" y="13745"/>
                </a:lnTo>
                <a:cubicBezTo>
                  <a:pt x="21160" y="13745"/>
                  <a:pt x="21600" y="13305"/>
                  <a:pt x="21600" y="12764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12764" y="20618"/>
                </a:moveTo>
                <a:lnTo>
                  <a:pt x="8836" y="20618"/>
                </a:lnTo>
                <a:lnTo>
                  <a:pt x="8836" y="16691"/>
                </a:lnTo>
                <a:lnTo>
                  <a:pt x="12764" y="16691"/>
                </a:lnTo>
                <a:cubicBezTo>
                  <a:pt x="12764" y="16691"/>
                  <a:pt x="12764" y="20618"/>
                  <a:pt x="12764" y="20618"/>
                </a:cubicBezTo>
                <a:close/>
                <a:moveTo>
                  <a:pt x="12764" y="15709"/>
                </a:moveTo>
                <a:lnTo>
                  <a:pt x="8836" y="15709"/>
                </a:lnTo>
                <a:cubicBezTo>
                  <a:pt x="8295" y="15709"/>
                  <a:pt x="7855" y="16149"/>
                  <a:pt x="7855" y="16691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12764" y="21600"/>
                </a:lnTo>
                <a:cubicBezTo>
                  <a:pt x="13305" y="21600"/>
                  <a:pt x="13745" y="21160"/>
                  <a:pt x="13745" y="20618"/>
                </a:cubicBezTo>
                <a:lnTo>
                  <a:pt x="13745" y="16691"/>
                </a:lnTo>
                <a:cubicBezTo>
                  <a:pt x="13745" y="16149"/>
                  <a:pt x="13305" y="15709"/>
                  <a:pt x="12764" y="15709"/>
                </a:cubicBezTo>
                <a:moveTo>
                  <a:pt x="12764" y="12764"/>
                </a:moveTo>
                <a:lnTo>
                  <a:pt x="8836" y="12764"/>
                </a:lnTo>
                <a:lnTo>
                  <a:pt x="8836" y="8836"/>
                </a:lnTo>
                <a:lnTo>
                  <a:pt x="12764" y="8836"/>
                </a:lnTo>
                <a:cubicBezTo>
                  <a:pt x="12764" y="8836"/>
                  <a:pt x="12764" y="12764"/>
                  <a:pt x="12764" y="12764"/>
                </a:cubicBezTo>
                <a:close/>
                <a:moveTo>
                  <a:pt x="12764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12764"/>
                </a:lnTo>
                <a:cubicBezTo>
                  <a:pt x="7855" y="13305"/>
                  <a:pt x="8295" y="13745"/>
                  <a:pt x="8836" y="13745"/>
                </a:cubicBezTo>
                <a:lnTo>
                  <a:pt x="12764" y="13745"/>
                </a:lnTo>
                <a:cubicBezTo>
                  <a:pt x="13305" y="13745"/>
                  <a:pt x="13745" y="13305"/>
                  <a:pt x="13745" y="12764"/>
                </a:cubicBezTo>
                <a:lnTo>
                  <a:pt x="13745" y="8836"/>
                </a:lnTo>
                <a:cubicBezTo>
                  <a:pt x="13745" y="8295"/>
                  <a:pt x="13305" y="7855"/>
                  <a:pt x="12764" y="7855"/>
                </a:cubicBezTo>
                <a:moveTo>
                  <a:pt x="4909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4909" y="982"/>
                </a:lnTo>
                <a:cubicBezTo>
                  <a:pt x="4909" y="982"/>
                  <a:pt x="4909" y="4909"/>
                  <a:pt x="4909" y="4909"/>
                </a:cubicBezTo>
                <a:close/>
                <a:moveTo>
                  <a:pt x="4909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4909" y="5891"/>
                </a:lnTo>
                <a:cubicBezTo>
                  <a:pt x="5451" y="5891"/>
                  <a:pt x="5891" y="5451"/>
                  <a:pt x="5891" y="4909"/>
                </a:cubicBezTo>
                <a:lnTo>
                  <a:pt x="5891" y="982"/>
                </a:lnTo>
                <a:cubicBezTo>
                  <a:pt x="5891" y="440"/>
                  <a:pt x="5451" y="0"/>
                  <a:pt x="4909" y="0"/>
                </a:cubicBezTo>
                <a:moveTo>
                  <a:pt x="20618" y="20618"/>
                </a:moveTo>
                <a:lnTo>
                  <a:pt x="16691" y="20618"/>
                </a:lnTo>
                <a:lnTo>
                  <a:pt x="16691" y="16691"/>
                </a:lnTo>
                <a:lnTo>
                  <a:pt x="20618" y="16691"/>
                </a:lnTo>
                <a:cubicBezTo>
                  <a:pt x="20618" y="16691"/>
                  <a:pt x="20618" y="20618"/>
                  <a:pt x="20618" y="20618"/>
                </a:cubicBezTo>
                <a:close/>
                <a:moveTo>
                  <a:pt x="20618" y="15709"/>
                </a:moveTo>
                <a:lnTo>
                  <a:pt x="16691" y="15709"/>
                </a:lnTo>
                <a:cubicBezTo>
                  <a:pt x="16149" y="15709"/>
                  <a:pt x="15709" y="16149"/>
                  <a:pt x="15709" y="16691"/>
                </a:cubicBezTo>
                <a:lnTo>
                  <a:pt x="15709" y="20618"/>
                </a:lnTo>
                <a:cubicBezTo>
                  <a:pt x="15709" y="21160"/>
                  <a:pt x="16149" y="21600"/>
                  <a:pt x="16691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6691"/>
                </a:lnTo>
                <a:cubicBezTo>
                  <a:pt x="21600" y="16149"/>
                  <a:pt x="21160" y="15709"/>
                  <a:pt x="20618" y="15709"/>
                </a:cubicBezTo>
                <a:moveTo>
                  <a:pt x="20618" y="4909"/>
                </a:moveTo>
                <a:lnTo>
                  <a:pt x="16691" y="4909"/>
                </a:lnTo>
                <a:lnTo>
                  <a:pt x="16691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16691" y="0"/>
                </a:lnTo>
                <a:cubicBezTo>
                  <a:pt x="16149" y="0"/>
                  <a:pt x="15709" y="440"/>
                  <a:pt x="15709" y="982"/>
                </a:cubicBezTo>
                <a:lnTo>
                  <a:pt x="15709" y="4909"/>
                </a:lnTo>
                <a:cubicBezTo>
                  <a:pt x="15709" y="5451"/>
                  <a:pt x="16149" y="5891"/>
                  <a:pt x="16691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16691"/>
                </a:lnTo>
                <a:lnTo>
                  <a:pt x="4909" y="16691"/>
                </a:lnTo>
                <a:cubicBezTo>
                  <a:pt x="4909" y="16691"/>
                  <a:pt x="4909" y="20618"/>
                  <a:pt x="4909" y="20618"/>
                </a:cubicBezTo>
                <a:close/>
                <a:moveTo>
                  <a:pt x="4909" y="15709"/>
                </a:moveTo>
                <a:lnTo>
                  <a:pt x="982" y="15709"/>
                </a:lnTo>
                <a:cubicBezTo>
                  <a:pt x="440" y="15709"/>
                  <a:pt x="0" y="16149"/>
                  <a:pt x="0" y="16691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16691"/>
                </a:lnTo>
                <a:cubicBezTo>
                  <a:pt x="5891" y="16149"/>
                  <a:pt x="5451" y="15709"/>
                  <a:pt x="4909" y="15709"/>
                </a:cubicBezTo>
                <a:moveTo>
                  <a:pt x="12764" y="4909"/>
                </a:moveTo>
                <a:lnTo>
                  <a:pt x="8836" y="4909"/>
                </a:lnTo>
                <a:lnTo>
                  <a:pt x="8836" y="982"/>
                </a:lnTo>
                <a:lnTo>
                  <a:pt x="12764" y="982"/>
                </a:lnTo>
                <a:cubicBezTo>
                  <a:pt x="12764" y="982"/>
                  <a:pt x="12764" y="4909"/>
                  <a:pt x="12764" y="4909"/>
                </a:cubicBezTo>
                <a:close/>
                <a:moveTo>
                  <a:pt x="12764" y="0"/>
                </a:moveTo>
                <a:lnTo>
                  <a:pt x="8836" y="0"/>
                </a:lnTo>
                <a:cubicBezTo>
                  <a:pt x="8295" y="0"/>
                  <a:pt x="7855" y="440"/>
                  <a:pt x="7855" y="982"/>
                </a:cubicBezTo>
                <a:lnTo>
                  <a:pt x="7855" y="4909"/>
                </a:lnTo>
                <a:cubicBezTo>
                  <a:pt x="7855" y="5451"/>
                  <a:pt x="8295" y="5891"/>
                  <a:pt x="8836" y="5891"/>
                </a:cubicBezTo>
                <a:lnTo>
                  <a:pt x="12764" y="5891"/>
                </a:lnTo>
                <a:cubicBezTo>
                  <a:pt x="13305" y="5891"/>
                  <a:pt x="13745" y="5451"/>
                  <a:pt x="13745" y="4909"/>
                </a:cubicBezTo>
                <a:lnTo>
                  <a:pt x="13745" y="982"/>
                </a:lnTo>
                <a:cubicBezTo>
                  <a:pt x="13745" y="440"/>
                  <a:pt x="13305" y="0"/>
                  <a:pt x="12764" y="0"/>
                </a:cubicBezTo>
                <a:moveTo>
                  <a:pt x="4909" y="12764"/>
                </a:moveTo>
                <a:lnTo>
                  <a:pt x="982" y="12764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12764"/>
                  <a:pt x="4909" y="12764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909" y="13745"/>
                </a:lnTo>
                <a:cubicBezTo>
                  <a:pt x="5451" y="13745"/>
                  <a:pt x="5891" y="13305"/>
                  <a:pt x="5891" y="12764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7" name="Shape 2747"/>
          <p:cNvSpPr/>
          <p:nvPr/>
        </p:nvSpPr>
        <p:spPr>
          <a:xfrm>
            <a:off x="5680208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618"/>
                </a:moveTo>
                <a:lnTo>
                  <a:pt x="8836" y="20618"/>
                </a:lnTo>
                <a:lnTo>
                  <a:pt x="8836" y="8836"/>
                </a:lnTo>
                <a:lnTo>
                  <a:pt x="20618" y="8836"/>
                </a:lnTo>
                <a:cubicBezTo>
                  <a:pt x="20618" y="8836"/>
                  <a:pt x="20618" y="20618"/>
                  <a:pt x="20618" y="20618"/>
                </a:cubicBezTo>
                <a:close/>
                <a:moveTo>
                  <a:pt x="20618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20618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20618"/>
                  <a:pt x="4909" y="20618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8" name="Shape 2748"/>
          <p:cNvSpPr/>
          <p:nvPr/>
        </p:nvSpPr>
        <p:spPr>
          <a:xfrm>
            <a:off x="6238863" y="410595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49" name="Shape 2749"/>
          <p:cNvSpPr/>
          <p:nvPr/>
        </p:nvSpPr>
        <p:spPr>
          <a:xfrm>
            <a:off x="6822911" y="4105950"/>
            <a:ext cx="17775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2884"/>
                </a:moveTo>
                <a:cubicBezTo>
                  <a:pt x="19862" y="3005"/>
                  <a:pt x="15661" y="5580"/>
                  <a:pt x="11606" y="4718"/>
                </a:cubicBezTo>
                <a:cubicBezTo>
                  <a:pt x="9681" y="4310"/>
                  <a:pt x="8390" y="3899"/>
                  <a:pt x="7251" y="3535"/>
                </a:cubicBezTo>
                <a:cubicBezTo>
                  <a:pt x="5426" y="2953"/>
                  <a:pt x="4042" y="2513"/>
                  <a:pt x="1543" y="2647"/>
                </a:cubicBez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2884"/>
                  <a:pt x="20057" y="2884"/>
                </a:cubicBezTo>
                <a:close/>
                <a:moveTo>
                  <a:pt x="20057" y="5891"/>
                </a:moveTo>
                <a:cubicBezTo>
                  <a:pt x="20057" y="9144"/>
                  <a:pt x="15912" y="11782"/>
                  <a:pt x="10800" y="11782"/>
                </a:cubicBezTo>
                <a:cubicBezTo>
                  <a:pt x="5688" y="11782"/>
                  <a:pt x="1543" y="9144"/>
                  <a:pt x="1543" y="5891"/>
                </a:cubicBezTo>
                <a:lnTo>
                  <a:pt x="1543" y="3634"/>
                </a:lnTo>
                <a:cubicBezTo>
                  <a:pt x="3681" y="3500"/>
                  <a:pt x="4767" y="3841"/>
                  <a:pt x="6560" y="4413"/>
                </a:cubicBezTo>
                <a:cubicBezTo>
                  <a:pt x="7686" y="4772"/>
                  <a:pt x="9088" y="5219"/>
                  <a:pt x="11118" y="5650"/>
                </a:cubicBezTo>
                <a:cubicBezTo>
                  <a:pt x="11869" y="5809"/>
                  <a:pt x="12616" y="5877"/>
                  <a:pt x="13343" y="5877"/>
                </a:cubicBezTo>
                <a:cubicBezTo>
                  <a:pt x="16154" y="5877"/>
                  <a:pt x="18675" y="4862"/>
                  <a:pt x="20057" y="4176"/>
                </a:cubicBezTo>
                <a:cubicBezTo>
                  <a:pt x="20057" y="4176"/>
                  <a:pt x="20057" y="5891"/>
                  <a:pt x="20057" y="5891"/>
                </a:cubicBezTo>
                <a:close/>
                <a:moveTo>
                  <a:pt x="20829" y="0"/>
                </a:moveTo>
                <a:lnTo>
                  <a:pt x="771" y="0"/>
                </a:lnTo>
                <a:cubicBezTo>
                  <a:pt x="346" y="0"/>
                  <a:pt x="0" y="220"/>
                  <a:pt x="0" y="491"/>
                </a:cubicBezTo>
                <a:lnTo>
                  <a:pt x="0" y="5891"/>
                </a:lnTo>
                <a:cubicBezTo>
                  <a:pt x="0" y="9521"/>
                  <a:pt x="4426" y="12486"/>
                  <a:pt x="10029" y="12739"/>
                </a:cubicBezTo>
                <a:lnTo>
                  <a:pt x="10029" y="20618"/>
                </a:lnTo>
                <a:lnTo>
                  <a:pt x="3857" y="20618"/>
                </a:lnTo>
                <a:cubicBezTo>
                  <a:pt x="3432" y="20618"/>
                  <a:pt x="3086" y="20838"/>
                  <a:pt x="3086" y="21109"/>
                </a:cubicBezTo>
                <a:cubicBezTo>
                  <a:pt x="3086" y="21380"/>
                  <a:pt x="3432" y="21600"/>
                  <a:pt x="3857" y="21600"/>
                </a:cubicBezTo>
                <a:lnTo>
                  <a:pt x="17743" y="21600"/>
                </a:lnTo>
                <a:cubicBezTo>
                  <a:pt x="18168" y="21600"/>
                  <a:pt x="18514" y="21380"/>
                  <a:pt x="18514" y="21109"/>
                </a:cubicBezTo>
                <a:cubicBezTo>
                  <a:pt x="18514" y="20838"/>
                  <a:pt x="18168" y="20618"/>
                  <a:pt x="17743" y="20618"/>
                </a:cubicBezTo>
                <a:lnTo>
                  <a:pt x="11571" y="20618"/>
                </a:lnTo>
                <a:lnTo>
                  <a:pt x="11571" y="12739"/>
                </a:lnTo>
                <a:cubicBezTo>
                  <a:pt x="17174" y="12486"/>
                  <a:pt x="21600" y="9521"/>
                  <a:pt x="21600" y="5891"/>
                </a:cubicBezTo>
                <a:lnTo>
                  <a:pt x="21600" y="491"/>
                </a:lnTo>
                <a:cubicBezTo>
                  <a:pt x="21600" y="220"/>
                  <a:pt x="21254" y="0"/>
                  <a:pt x="20829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0" name="Shape 2750"/>
          <p:cNvSpPr/>
          <p:nvPr/>
        </p:nvSpPr>
        <p:spPr>
          <a:xfrm>
            <a:off x="7381565" y="4105950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0800"/>
                </a:moveTo>
                <a:lnTo>
                  <a:pt x="2160" y="10800"/>
                </a:lnTo>
                <a:lnTo>
                  <a:pt x="2160" y="8836"/>
                </a:lnTo>
                <a:cubicBezTo>
                  <a:pt x="2160" y="7752"/>
                  <a:pt x="4094" y="6873"/>
                  <a:pt x="6480" y="6873"/>
                </a:cubicBezTo>
                <a:lnTo>
                  <a:pt x="15120" y="6873"/>
                </a:lnTo>
                <a:cubicBezTo>
                  <a:pt x="17506" y="6873"/>
                  <a:pt x="19440" y="7752"/>
                  <a:pt x="19440" y="8836"/>
                </a:cubicBezTo>
                <a:cubicBezTo>
                  <a:pt x="19440" y="8836"/>
                  <a:pt x="19440" y="10800"/>
                  <a:pt x="19440" y="10800"/>
                </a:cubicBezTo>
                <a:close/>
                <a:moveTo>
                  <a:pt x="19440" y="15709"/>
                </a:moveTo>
                <a:lnTo>
                  <a:pt x="2160" y="15709"/>
                </a:lnTo>
                <a:lnTo>
                  <a:pt x="2160" y="11782"/>
                </a:lnTo>
                <a:lnTo>
                  <a:pt x="19440" y="11782"/>
                </a:lnTo>
                <a:cubicBezTo>
                  <a:pt x="19440" y="11782"/>
                  <a:pt x="19440" y="15709"/>
                  <a:pt x="19440" y="15709"/>
                </a:cubicBezTo>
                <a:close/>
                <a:moveTo>
                  <a:pt x="19440" y="18655"/>
                </a:moveTo>
                <a:cubicBezTo>
                  <a:pt x="19440" y="19739"/>
                  <a:pt x="17506" y="20618"/>
                  <a:pt x="15120" y="20618"/>
                </a:cubicBezTo>
                <a:lnTo>
                  <a:pt x="6480" y="20618"/>
                </a:lnTo>
                <a:cubicBezTo>
                  <a:pt x="4094" y="20618"/>
                  <a:pt x="2160" y="19739"/>
                  <a:pt x="2160" y="18655"/>
                </a:cubicBezTo>
                <a:lnTo>
                  <a:pt x="2160" y="16691"/>
                </a:lnTo>
                <a:lnTo>
                  <a:pt x="19440" y="16691"/>
                </a:lnTo>
                <a:cubicBezTo>
                  <a:pt x="19440" y="16691"/>
                  <a:pt x="19440" y="18655"/>
                  <a:pt x="19440" y="18655"/>
                </a:cubicBezTo>
                <a:close/>
                <a:moveTo>
                  <a:pt x="8640" y="2945"/>
                </a:moveTo>
                <a:lnTo>
                  <a:pt x="12960" y="2945"/>
                </a:lnTo>
                <a:lnTo>
                  <a:pt x="12960" y="5891"/>
                </a:lnTo>
                <a:lnTo>
                  <a:pt x="8640" y="5891"/>
                </a:lnTo>
                <a:cubicBezTo>
                  <a:pt x="8640" y="5891"/>
                  <a:pt x="8640" y="2945"/>
                  <a:pt x="8640" y="2945"/>
                </a:cubicBezTo>
                <a:close/>
                <a:moveTo>
                  <a:pt x="8640" y="982"/>
                </a:moveTo>
                <a:lnTo>
                  <a:pt x="12960" y="982"/>
                </a:lnTo>
                <a:lnTo>
                  <a:pt x="12960" y="1964"/>
                </a:lnTo>
                <a:lnTo>
                  <a:pt x="8640" y="1964"/>
                </a:lnTo>
                <a:cubicBezTo>
                  <a:pt x="8640" y="1964"/>
                  <a:pt x="8640" y="982"/>
                  <a:pt x="8640" y="982"/>
                </a:cubicBezTo>
                <a:close/>
                <a:moveTo>
                  <a:pt x="15120" y="5891"/>
                </a:moveTo>
                <a:lnTo>
                  <a:pt x="15120" y="982"/>
                </a:lnTo>
                <a:cubicBezTo>
                  <a:pt x="15120" y="440"/>
                  <a:pt x="14152" y="0"/>
                  <a:pt x="12960" y="0"/>
                </a:cubicBezTo>
                <a:lnTo>
                  <a:pt x="8640" y="0"/>
                </a:lnTo>
                <a:cubicBezTo>
                  <a:pt x="7448" y="0"/>
                  <a:pt x="6480" y="440"/>
                  <a:pt x="6480" y="982"/>
                </a:cubicBezTo>
                <a:lnTo>
                  <a:pt x="6480" y="5891"/>
                </a:lnTo>
                <a:cubicBezTo>
                  <a:pt x="2901" y="5891"/>
                  <a:pt x="0" y="7209"/>
                  <a:pt x="0" y="8836"/>
                </a:cubicBezTo>
                <a:lnTo>
                  <a:pt x="0" y="18655"/>
                </a:lnTo>
                <a:cubicBezTo>
                  <a:pt x="0" y="20281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8" y="21600"/>
                  <a:pt x="21600" y="20281"/>
                  <a:pt x="21600" y="18655"/>
                </a:cubicBezTo>
                <a:lnTo>
                  <a:pt x="21600" y="8836"/>
                </a:lnTo>
                <a:cubicBezTo>
                  <a:pt x="21600" y="7209"/>
                  <a:pt x="18698" y="5891"/>
                  <a:pt x="15120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1" name="Shape 2751"/>
          <p:cNvSpPr/>
          <p:nvPr/>
        </p:nvSpPr>
        <p:spPr>
          <a:xfrm>
            <a:off x="7889433" y="4105950"/>
            <a:ext cx="17775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14" y="15709"/>
                </a:moveTo>
                <a:cubicBezTo>
                  <a:pt x="12689" y="15709"/>
                  <a:pt x="12343" y="15929"/>
                  <a:pt x="12343" y="16200"/>
                </a:cubicBezTo>
                <a:cubicBezTo>
                  <a:pt x="12343" y="16471"/>
                  <a:pt x="12689" y="16691"/>
                  <a:pt x="13114" y="16691"/>
                </a:cubicBezTo>
                <a:cubicBezTo>
                  <a:pt x="13540" y="16691"/>
                  <a:pt x="13886" y="16471"/>
                  <a:pt x="13886" y="16200"/>
                </a:cubicBezTo>
                <a:cubicBezTo>
                  <a:pt x="13886" y="15929"/>
                  <a:pt x="13540" y="15709"/>
                  <a:pt x="13114" y="15709"/>
                </a:cubicBezTo>
                <a:moveTo>
                  <a:pt x="13886" y="7855"/>
                </a:moveTo>
                <a:cubicBezTo>
                  <a:pt x="13034" y="7855"/>
                  <a:pt x="12343" y="8295"/>
                  <a:pt x="12343" y="8836"/>
                </a:cubicBezTo>
                <a:cubicBezTo>
                  <a:pt x="12343" y="9379"/>
                  <a:pt x="13034" y="9818"/>
                  <a:pt x="13886" y="9818"/>
                </a:cubicBezTo>
                <a:cubicBezTo>
                  <a:pt x="14737" y="9818"/>
                  <a:pt x="15429" y="9379"/>
                  <a:pt x="15429" y="8836"/>
                </a:cubicBezTo>
                <a:cubicBezTo>
                  <a:pt x="15429" y="8295"/>
                  <a:pt x="14737" y="7855"/>
                  <a:pt x="13886" y="7855"/>
                </a:cubicBezTo>
                <a:moveTo>
                  <a:pt x="8486" y="17673"/>
                </a:moveTo>
                <a:cubicBezTo>
                  <a:pt x="8060" y="17673"/>
                  <a:pt x="7714" y="17892"/>
                  <a:pt x="7714" y="18164"/>
                </a:cubicBezTo>
                <a:cubicBezTo>
                  <a:pt x="7714" y="18435"/>
                  <a:pt x="8060" y="18655"/>
                  <a:pt x="8486" y="18655"/>
                </a:cubicBezTo>
                <a:cubicBezTo>
                  <a:pt x="8911" y="18655"/>
                  <a:pt x="9257" y="18435"/>
                  <a:pt x="9257" y="18164"/>
                </a:cubicBezTo>
                <a:cubicBezTo>
                  <a:pt x="9257" y="17892"/>
                  <a:pt x="8911" y="17673"/>
                  <a:pt x="8486" y="17673"/>
                </a:cubicBezTo>
                <a:moveTo>
                  <a:pt x="9257" y="10800"/>
                </a:moveTo>
                <a:cubicBezTo>
                  <a:pt x="9257" y="10258"/>
                  <a:pt x="8566" y="9818"/>
                  <a:pt x="7714" y="9818"/>
                </a:cubicBezTo>
                <a:cubicBezTo>
                  <a:pt x="6863" y="9818"/>
                  <a:pt x="6171" y="10258"/>
                  <a:pt x="6171" y="10800"/>
                </a:cubicBezTo>
                <a:cubicBezTo>
                  <a:pt x="6171" y="11343"/>
                  <a:pt x="6863" y="11782"/>
                  <a:pt x="7714" y="11782"/>
                </a:cubicBezTo>
                <a:cubicBezTo>
                  <a:pt x="8566" y="11782"/>
                  <a:pt x="9257" y="11343"/>
                  <a:pt x="9257" y="10800"/>
                </a:cubicBezTo>
                <a:moveTo>
                  <a:pt x="10029" y="13745"/>
                </a:moveTo>
                <a:cubicBezTo>
                  <a:pt x="9603" y="13745"/>
                  <a:pt x="9257" y="13965"/>
                  <a:pt x="9257" y="14236"/>
                </a:cubicBezTo>
                <a:cubicBezTo>
                  <a:pt x="9257" y="14508"/>
                  <a:pt x="9603" y="14727"/>
                  <a:pt x="10029" y="14727"/>
                </a:cubicBezTo>
                <a:cubicBezTo>
                  <a:pt x="10454" y="14727"/>
                  <a:pt x="10800" y="14508"/>
                  <a:pt x="10800" y="14236"/>
                </a:cubicBezTo>
                <a:cubicBezTo>
                  <a:pt x="10800" y="13965"/>
                  <a:pt x="10454" y="13745"/>
                  <a:pt x="10029" y="13745"/>
                </a:cubicBezTo>
                <a:moveTo>
                  <a:pt x="20057" y="1964"/>
                </a:moveTo>
                <a:lnTo>
                  <a:pt x="1543" y="1964"/>
                </a:ln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1964"/>
                  <a:pt x="20057" y="1964"/>
                </a:cubicBezTo>
                <a:close/>
                <a:moveTo>
                  <a:pt x="16971" y="4033"/>
                </a:moveTo>
                <a:cubicBezTo>
                  <a:pt x="16079" y="4186"/>
                  <a:pt x="15266" y="4419"/>
                  <a:pt x="14349" y="4691"/>
                </a:cubicBezTo>
                <a:cubicBezTo>
                  <a:pt x="13209" y="5030"/>
                  <a:pt x="11919" y="5413"/>
                  <a:pt x="9994" y="5794"/>
                </a:cubicBezTo>
                <a:cubicBezTo>
                  <a:pt x="8093" y="6170"/>
                  <a:pt x="6167" y="5840"/>
                  <a:pt x="4629" y="5373"/>
                </a:cubicBezTo>
                <a:lnTo>
                  <a:pt x="4629" y="2945"/>
                </a:lnTo>
                <a:lnTo>
                  <a:pt x="16971" y="2945"/>
                </a:lnTo>
                <a:cubicBezTo>
                  <a:pt x="16971" y="2945"/>
                  <a:pt x="16971" y="4033"/>
                  <a:pt x="16971" y="4033"/>
                </a:cubicBezTo>
                <a:close/>
                <a:moveTo>
                  <a:pt x="16971" y="16691"/>
                </a:moveTo>
                <a:cubicBezTo>
                  <a:pt x="16971" y="18860"/>
                  <a:pt x="14208" y="20618"/>
                  <a:pt x="10800" y="20618"/>
                </a:cubicBezTo>
                <a:cubicBezTo>
                  <a:pt x="7391" y="20618"/>
                  <a:pt x="4629" y="18860"/>
                  <a:pt x="4629" y="16691"/>
                </a:cubicBezTo>
                <a:lnTo>
                  <a:pt x="4629" y="6384"/>
                </a:lnTo>
                <a:cubicBezTo>
                  <a:pt x="5722" y="6667"/>
                  <a:pt x="6954" y="6874"/>
                  <a:pt x="8257" y="6874"/>
                </a:cubicBezTo>
                <a:cubicBezTo>
                  <a:pt x="8984" y="6874"/>
                  <a:pt x="9731" y="6811"/>
                  <a:pt x="10481" y="6662"/>
                </a:cubicBezTo>
                <a:cubicBezTo>
                  <a:pt x="12512" y="6261"/>
                  <a:pt x="13914" y="5844"/>
                  <a:pt x="15040" y="5510"/>
                </a:cubicBezTo>
                <a:cubicBezTo>
                  <a:pt x="15760" y="5295"/>
                  <a:pt x="16366" y="5119"/>
                  <a:pt x="16971" y="4989"/>
                </a:cubicBezTo>
                <a:cubicBezTo>
                  <a:pt x="16971" y="4989"/>
                  <a:pt x="16971" y="16691"/>
                  <a:pt x="16971" y="16691"/>
                </a:cubicBezTo>
                <a:close/>
                <a:moveTo>
                  <a:pt x="20057" y="0"/>
                </a:moveTo>
                <a:lnTo>
                  <a:pt x="1543" y="0"/>
                </a:lnTo>
                <a:cubicBezTo>
                  <a:pt x="691" y="0"/>
                  <a:pt x="0" y="440"/>
                  <a:pt x="0" y="982"/>
                </a:cubicBezTo>
                <a:lnTo>
                  <a:pt x="0" y="1964"/>
                </a:lnTo>
                <a:cubicBezTo>
                  <a:pt x="0" y="2506"/>
                  <a:pt x="691" y="2945"/>
                  <a:pt x="1543" y="2945"/>
                </a:cubicBezTo>
                <a:lnTo>
                  <a:pt x="3086" y="2945"/>
                </a:lnTo>
                <a:lnTo>
                  <a:pt x="3086" y="16691"/>
                </a:lnTo>
                <a:cubicBezTo>
                  <a:pt x="3086" y="19402"/>
                  <a:pt x="6539" y="21600"/>
                  <a:pt x="10800" y="21600"/>
                </a:cubicBezTo>
                <a:cubicBezTo>
                  <a:pt x="15061" y="21600"/>
                  <a:pt x="18514" y="19402"/>
                  <a:pt x="18514" y="16691"/>
                </a:cubicBezTo>
                <a:lnTo>
                  <a:pt x="18514" y="2945"/>
                </a:lnTo>
                <a:lnTo>
                  <a:pt x="20057" y="2945"/>
                </a:lnTo>
                <a:cubicBezTo>
                  <a:pt x="20909" y="2945"/>
                  <a:pt x="21600" y="2506"/>
                  <a:pt x="21600" y="1964"/>
                </a:cubicBezTo>
                <a:lnTo>
                  <a:pt x="21600" y="982"/>
                </a:lnTo>
                <a:cubicBezTo>
                  <a:pt x="21600" y="440"/>
                  <a:pt x="20909" y="0"/>
                  <a:pt x="20057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2" name="Shape 2752"/>
          <p:cNvSpPr/>
          <p:nvPr/>
        </p:nvSpPr>
        <p:spPr>
          <a:xfrm>
            <a:off x="8397301" y="410595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7673"/>
                </a:moveTo>
                <a:cubicBezTo>
                  <a:pt x="12269" y="17673"/>
                  <a:pt x="12000" y="17892"/>
                  <a:pt x="12000" y="18164"/>
                </a:cubicBezTo>
                <a:cubicBezTo>
                  <a:pt x="12000" y="18435"/>
                  <a:pt x="12269" y="18655"/>
                  <a:pt x="12600" y="18655"/>
                </a:cubicBezTo>
                <a:cubicBezTo>
                  <a:pt x="12931" y="18655"/>
                  <a:pt x="13200" y="18435"/>
                  <a:pt x="13200" y="18164"/>
                </a:cubicBezTo>
                <a:cubicBezTo>
                  <a:pt x="13200" y="17892"/>
                  <a:pt x="12931" y="17673"/>
                  <a:pt x="12600" y="17673"/>
                </a:cubicBezTo>
                <a:moveTo>
                  <a:pt x="10800" y="13745"/>
                </a:moveTo>
                <a:cubicBezTo>
                  <a:pt x="10138" y="13745"/>
                  <a:pt x="9600" y="14186"/>
                  <a:pt x="9600" y="14727"/>
                </a:cubicBezTo>
                <a:cubicBezTo>
                  <a:pt x="9600" y="15269"/>
                  <a:pt x="10138" y="15709"/>
                  <a:pt x="10800" y="15709"/>
                </a:cubicBezTo>
                <a:cubicBezTo>
                  <a:pt x="11462" y="15709"/>
                  <a:pt x="12000" y="15269"/>
                  <a:pt x="12000" y="14727"/>
                </a:cubicBezTo>
                <a:cubicBezTo>
                  <a:pt x="12000" y="14186"/>
                  <a:pt x="11462" y="13745"/>
                  <a:pt x="10800" y="13745"/>
                </a:cubicBezTo>
                <a:moveTo>
                  <a:pt x="12600" y="10800"/>
                </a:moveTo>
                <a:cubicBezTo>
                  <a:pt x="12269" y="10800"/>
                  <a:pt x="12000" y="10580"/>
                  <a:pt x="12000" y="10309"/>
                </a:cubicBezTo>
                <a:cubicBezTo>
                  <a:pt x="12000" y="10038"/>
                  <a:pt x="12269" y="9818"/>
                  <a:pt x="12600" y="9818"/>
                </a:cubicBezTo>
                <a:cubicBezTo>
                  <a:pt x="12931" y="9818"/>
                  <a:pt x="13200" y="10038"/>
                  <a:pt x="13200" y="10309"/>
                </a:cubicBezTo>
                <a:cubicBezTo>
                  <a:pt x="13200" y="10580"/>
                  <a:pt x="12931" y="10800"/>
                  <a:pt x="12600" y="10800"/>
                </a:cubicBezTo>
                <a:moveTo>
                  <a:pt x="12600" y="8836"/>
                </a:moveTo>
                <a:cubicBezTo>
                  <a:pt x="11606" y="8836"/>
                  <a:pt x="10800" y="9496"/>
                  <a:pt x="10800" y="10309"/>
                </a:cubicBezTo>
                <a:cubicBezTo>
                  <a:pt x="10800" y="11123"/>
                  <a:pt x="11606" y="11782"/>
                  <a:pt x="12600" y="11782"/>
                </a:cubicBezTo>
                <a:cubicBezTo>
                  <a:pt x="13594" y="11782"/>
                  <a:pt x="14400" y="11123"/>
                  <a:pt x="14400" y="10309"/>
                </a:cubicBezTo>
                <a:cubicBezTo>
                  <a:pt x="14400" y="9496"/>
                  <a:pt x="13594" y="8836"/>
                  <a:pt x="12600" y="8836"/>
                </a:cubicBezTo>
                <a:moveTo>
                  <a:pt x="17760" y="20618"/>
                </a:moveTo>
                <a:lnTo>
                  <a:pt x="3840" y="20618"/>
                </a:lnTo>
                <a:cubicBezTo>
                  <a:pt x="2134" y="19151"/>
                  <a:pt x="1200" y="17248"/>
                  <a:pt x="1200" y="15218"/>
                </a:cubicBezTo>
                <a:cubicBezTo>
                  <a:pt x="1200" y="12593"/>
                  <a:pt x="2796" y="10152"/>
                  <a:pt x="5468" y="8688"/>
                </a:cubicBezTo>
                <a:cubicBezTo>
                  <a:pt x="5800" y="8506"/>
                  <a:pt x="6000" y="8199"/>
                  <a:pt x="6000" y="7872"/>
                </a:cubicBezTo>
                <a:lnTo>
                  <a:pt x="6000" y="6529"/>
                </a:lnTo>
                <a:cubicBezTo>
                  <a:pt x="6729" y="6758"/>
                  <a:pt x="7567" y="6924"/>
                  <a:pt x="8484" y="6924"/>
                </a:cubicBezTo>
                <a:cubicBezTo>
                  <a:pt x="9499" y="6924"/>
                  <a:pt x="10603" y="6723"/>
                  <a:pt x="11748" y="6188"/>
                </a:cubicBezTo>
                <a:cubicBezTo>
                  <a:pt x="13252" y="5485"/>
                  <a:pt x="14575" y="5306"/>
                  <a:pt x="15600" y="5323"/>
                </a:cubicBezTo>
                <a:lnTo>
                  <a:pt x="15600" y="7872"/>
                </a:lnTo>
                <a:cubicBezTo>
                  <a:pt x="15600" y="8199"/>
                  <a:pt x="15800" y="8506"/>
                  <a:pt x="16132" y="8688"/>
                </a:cubicBezTo>
                <a:cubicBezTo>
                  <a:pt x="18804" y="10152"/>
                  <a:pt x="20400" y="12593"/>
                  <a:pt x="20400" y="15218"/>
                </a:cubicBezTo>
                <a:cubicBezTo>
                  <a:pt x="20400" y="17248"/>
                  <a:pt x="19466" y="19151"/>
                  <a:pt x="17760" y="20618"/>
                </a:cubicBezTo>
                <a:moveTo>
                  <a:pt x="15600" y="2945"/>
                </a:moveTo>
                <a:lnTo>
                  <a:pt x="15600" y="4340"/>
                </a:lnTo>
                <a:cubicBezTo>
                  <a:pt x="14391" y="4322"/>
                  <a:pt x="12860" y="4538"/>
                  <a:pt x="11152" y="5336"/>
                </a:cubicBezTo>
                <a:cubicBezTo>
                  <a:pt x="9163" y="6265"/>
                  <a:pt x="7312" y="5965"/>
                  <a:pt x="6000" y="5473"/>
                </a:cubicBezTo>
                <a:lnTo>
                  <a:pt x="6000" y="2945"/>
                </a:lnTo>
                <a:cubicBezTo>
                  <a:pt x="6000" y="2945"/>
                  <a:pt x="15600" y="2945"/>
                  <a:pt x="15600" y="2945"/>
                </a:cubicBezTo>
                <a:close/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00" y="7872"/>
                </a:moveTo>
                <a:lnTo>
                  <a:pt x="16800" y="2945"/>
                </a:ln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800" y="2945"/>
                </a:lnTo>
                <a:lnTo>
                  <a:pt x="4800" y="7872"/>
                </a:lnTo>
                <a:cubicBezTo>
                  <a:pt x="1906" y="9457"/>
                  <a:pt x="0" y="12155"/>
                  <a:pt x="0" y="15218"/>
                </a:cubicBezTo>
                <a:cubicBezTo>
                  <a:pt x="0" y="17730"/>
                  <a:pt x="1286" y="19991"/>
                  <a:pt x="3342" y="21600"/>
                </a:cubicBezTo>
                <a:lnTo>
                  <a:pt x="18258" y="21600"/>
                </a:lnTo>
                <a:cubicBezTo>
                  <a:pt x="20313" y="19991"/>
                  <a:pt x="21600" y="17730"/>
                  <a:pt x="21600" y="15218"/>
                </a:cubicBezTo>
                <a:cubicBezTo>
                  <a:pt x="21600" y="12155"/>
                  <a:pt x="19693" y="9457"/>
                  <a:pt x="16800" y="7872"/>
                </a:cubicBezTo>
                <a:moveTo>
                  <a:pt x="16200" y="15709"/>
                </a:moveTo>
                <a:cubicBezTo>
                  <a:pt x="15869" y="15709"/>
                  <a:pt x="15600" y="15929"/>
                  <a:pt x="15600" y="16200"/>
                </a:cubicBezTo>
                <a:cubicBezTo>
                  <a:pt x="15600" y="16471"/>
                  <a:pt x="15869" y="16691"/>
                  <a:pt x="16200" y="16691"/>
                </a:cubicBezTo>
                <a:cubicBezTo>
                  <a:pt x="16531" y="16691"/>
                  <a:pt x="16800" y="16471"/>
                  <a:pt x="16800" y="16200"/>
                </a:cubicBezTo>
                <a:cubicBezTo>
                  <a:pt x="16800" y="15929"/>
                  <a:pt x="16531" y="15709"/>
                  <a:pt x="16200" y="15709"/>
                </a:cubicBezTo>
                <a:moveTo>
                  <a:pt x="7800" y="11782"/>
                </a:moveTo>
                <a:cubicBezTo>
                  <a:pt x="7469" y="11782"/>
                  <a:pt x="7200" y="12001"/>
                  <a:pt x="7200" y="12273"/>
                </a:cubicBezTo>
                <a:cubicBezTo>
                  <a:pt x="7200" y="12544"/>
                  <a:pt x="7469" y="12764"/>
                  <a:pt x="7800" y="12764"/>
                </a:cubicBezTo>
                <a:cubicBezTo>
                  <a:pt x="8131" y="12764"/>
                  <a:pt x="8400" y="12544"/>
                  <a:pt x="8400" y="12273"/>
                </a:cubicBezTo>
                <a:cubicBezTo>
                  <a:pt x="8400" y="12001"/>
                  <a:pt x="8131" y="11782"/>
                  <a:pt x="7800" y="11782"/>
                </a:cubicBezTo>
                <a:moveTo>
                  <a:pt x="6000" y="15709"/>
                </a:moveTo>
                <a:cubicBezTo>
                  <a:pt x="5338" y="15709"/>
                  <a:pt x="4800" y="16149"/>
                  <a:pt x="4800" y="16691"/>
                </a:cubicBezTo>
                <a:cubicBezTo>
                  <a:pt x="4800" y="17233"/>
                  <a:pt x="5338" y="17673"/>
                  <a:pt x="6000" y="17673"/>
                </a:cubicBezTo>
                <a:cubicBezTo>
                  <a:pt x="6662" y="17673"/>
                  <a:pt x="7200" y="17233"/>
                  <a:pt x="7200" y="16691"/>
                </a:cubicBezTo>
                <a:cubicBezTo>
                  <a:pt x="7200" y="16149"/>
                  <a:pt x="6662" y="15709"/>
                  <a:pt x="6000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3" name="Shape 2753"/>
          <p:cNvSpPr/>
          <p:nvPr/>
        </p:nvSpPr>
        <p:spPr>
          <a:xfrm>
            <a:off x="8930562" y="410595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8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1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0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4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4" name="Shape 2754"/>
          <p:cNvSpPr/>
          <p:nvPr/>
        </p:nvSpPr>
        <p:spPr>
          <a:xfrm>
            <a:off x="9451126" y="4105950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5" name="Shape 2755"/>
          <p:cNvSpPr/>
          <p:nvPr/>
        </p:nvSpPr>
        <p:spPr>
          <a:xfrm>
            <a:off x="9997084" y="410595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4909"/>
                </a:moveTo>
                <a:lnTo>
                  <a:pt x="19200" y="4909"/>
                </a:lnTo>
                <a:lnTo>
                  <a:pt x="19200" y="2945"/>
                </a:lnTo>
                <a:cubicBezTo>
                  <a:pt x="19200" y="2674"/>
                  <a:pt x="18932" y="2455"/>
                  <a:pt x="18600" y="2455"/>
                </a:cubicBezTo>
                <a:cubicBezTo>
                  <a:pt x="18268" y="2455"/>
                  <a:pt x="18000" y="2674"/>
                  <a:pt x="18000" y="2945"/>
                </a:cubicBezTo>
                <a:lnTo>
                  <a:pt x="18000" y="4909"/>
                </a:lnTo>
                <a:lnTo>
                  <a:pt x="16800" y="4909"/>
                </a:lnTo>
                <a:lnTo>
                  <a:pt x="16800" y="2945"/>
                </a:lnTo>
                <a:cubicBezTo>
                  <a:pt x="16800" y="2674"/>
                  <a:pt x="16532" y="2455"/>
                  <a:pt x="16200" y="2455"/>
                </a:cubicBezTo>
                <a:cubicBezTo>
                  <a:pt x="15868" y="2455"/>
                  <a:pt x="15600" y="2674"/>
                  <a:pt x="15600" y="2945"/>
                </a:cubicBezTo>
                <a:lnTo>
                  <a:pt x="15600" y="4909"/>
                </a:lnTo>
                <a:lnTo>
                  <a:pt x="14400" y="4909"/>
                </a:lnTo>
                <a:lnTo>
                  <a:pt x="14400" y="2455"/>
                </a:lnTo>
                <a:cubicBezTo>
                  <a:pt x="14400" y="2183"/>
                  <a:pt x="14132" y="1964"/>
                  <a:pt x="13800" y="1964"/>
                </a:cubicBezTo>
                <a:cubicBezTo>
                  <a:pt x="13468" y="1964"/>
                  <a:pt x="13200" y="2183"/>
                  <a:pt x="13200" y="2455"/>
                </a:cubicBezTo>
                <a:lnTo>
                  <a:pt x="13200" y="4909"/>
                </a:lnTo>
                <a:lnTo>
                  <a:pt x="12000" y="4909"/>
                </a:lnTo>
                <a:lnTo>
                  <a:pt x="12000" y="2945"/>
                </a:lnTo>
                <a:cubicBezTo>
                  <a:pt x="12000" y="2674"/>
                  <a:pt x="11732" y="2455"/>
                  <a:pt x="11400" y="2455"/>
                </a:cubicBezTo>
                <a:cubicBezTo>
                  <a:pt x="11068" y="2455"/>
                  <a:pt x="10800" y="2674"/>
                  <a:pt x="10800" y="2945"/>
                </a:cubicBezTo>
                <a:lnTo>
                  <a:pt x="10800" y="4909"/>
                </a:lnTo>
                <a:lnTo>
                  <a:pt x="9600" y="4909"/>
                </a:lnTo>
                <a:lnTo>
                  <a:pt x="9600" y="2455"/>
                </a:lnTo>
                <a:cubicBezTo>
                  <a:pt x="9600" y="2183"/>
                  <a:pt x="9332" y="1964"/>
                  <a:pt x="9000" y="1964"/>
                </a:cubicBezTo>
                <a:cubicBezTo>
                  <a:pt x="8668" y="1964"/>
                  <a:pt x="8400" y="2183"/>
                  <a:pt x="8400" y="2455"/>
                </a:cubicBezTo>
                <a:lnTo>
                  <a:pt x="8400" y="4909"/>
                </a:lnTo>
                <a:lnTo>
                  <a:pt x="6000" y="4909"/>
                </a:lnTo>
                <a:lnTo>
                  <a:pt x="6000" y="2945"/>
                </a:lnTo>
                <a:cubicBezTo>
                  <a:pt x="6000" y="2674"/>
                  <a:pt x="5732" y="2455"/>
                  <a:pt x="5400" y="2455"/>
                </a:cubicBezTo>
                <a:cubicBezTo>
                  <a:pt x="5068" y="2455"/>
                  <a:pt x="4800" y="2674"/>
                  <a:pt x="4800" y="2945"/>
                </a:cubicBezTo>
                <a:lnTo>
                  <a:pt x="4800" y="4909"/>
                </a:lnTo>
                <a:lnTo>
                  <a:pt x="3600" y="4909"/>
                </a:lnTo>
                <a:lnTo>
                  <a:pt x="3600" y="2455"/>
                </a:lnTo>
                <a:cubicBezTo>
                  <a:pt x="3600" y="2183"/>
                  <a:pt x="3332" y="1964"/>
                  <a:pt x="3000" y="1964"/>
                </a:cubicBezTo>
                <a:cubicBezTo>
                  <a:pt x="2668" y="1964"/>
                  <a:pt x="2400" y="2183"/>
                  <a:pt x="2400" y="2455"/>
                </a:cubicBezTo>
                <a:lnTo>
                  <a:pt x="2400" y="4909"/>
                </a:lnTo>
                <a:lnTo>
                  <a:pt x="1200" y="4909"/>
                </a:lnTo>
                <a:lnTo>
                  <a:pt x="1200" y="982"/>
                </a:lnTo>
                <a:lnTo>
                  <a:pt x="20400" y="982"/>
                </a:lnTo>
                <a:cubicBezTo>
                  <a:pt x="20400" y="982"/>
                  <a:pt x="20400" y="4909"/>
                  <a:pt x="20400" y="4909"/>
                </a:cubicBezTo>
                <a:close/>
                <a:moveTo>
                  <a:pt x="20400" y="10309"/>
                </a:moveTo>
                <a:lnTo>
                  <a:pt x="19200" y="10309"/>
                </a:lnTo>
                <a:lnTo>
                  <a:pt x="19200" y="7855"/>
                </a:lnTo>
                <a:cubicBezTo>
                  <a:pt x="19200" y="7583"/>
                  <a:pt x="18932" y="7364"/>
                  <a:pt x="18600" y="7364"/>
                </a:cubicBezTo>
                <a:cubicBezTo>
                  <a:pt x="18268" y="7364"/>
                  <a:pt x="18000" y="7583"/>
                  <a:pt x="18000" y="7855"/>
                </a:cubicBezTo>
                <a:lnTo>
                  <a:pt x="18000" y="10309"/>
                </a:lnTo>
                <a:lnTo>
                  <a:pt x="16800" y="10309"/>
                </a:lnTo>
                <a:lnTo>
                  <a:pt x="16800" y="7364"/>
                </a:lnTo>
                <a:cubicBezTo>
                  <a:pt x="16800" y="7092"/>
                  <a:pt x="16532" y="6873"/>
                  <a:pt x="16200" y="6873"/>
                </a:cubicBezTo>
                <a:cubicBezTo>
                  <a:pt x="15868" y="6873"/>
                  <a:pt x="15600" y="7092"/>
                  <a:pt x="15600" y="7364"/>
                </a:cubicBezTo>
                <a:lnTo>
                  <a:pt x="15600" y="10309"/>
                </a:lnTo>
                <a:lnTo>
                  <a:pt x="14400" y="10309"/>
                </a:lnTo>
                <a:lnTo>
                  <a:pt x="14400" y="7855"/>
                </a:lnTo>
                <a:cubicBezTo>
                  <a:pt x="14400" y="7583"/>
                  <a:pt x="14132" y="7364"/>
                  <a:pt x="13800" y="7364"/>
                </a:cubicBezTo>
                <a:cubicBezTo>
                  <a:pt x="13468" y="7364"/>
                  <a:pt x="13200" y="7583"/>
                  <a:pt x="13200" y="7855"/>
                </a:cubicBezTo>
                <a:lnTo>
                  <a:pt x="13200" y="10309"/>
                </a:lnTo>
                <a:lnTo>
                  <a:pt x="12000" y="10309"/>
                </a:lnTo>
                <a:lnTo>
                  <a:pt x="12000" y="7364"/>
                </a:lnTo>
                <a:cubicBezTo>
                  <a:pt x="12000" y="7092"/>
                  <a:pt x="11732" y="6873"/>
                  <a:pt x="11400" y="6873"/>
                </a:cubicBezTo>
                <a:cubicBezTo>
                  <a:pt x="11068" y="6873"/>
                  <a:pt x="10800" y="7092"/>
                  <a:pt x="10800" y="7364"/>
                </a:cubicBezTo>
                <a:lnTo>
                  <a:pt x="10800" y="10309"/>
                </a:lnTo>
                <a:lnTo>
                  <a:pt x="8400" y="10309"/>
                </a:lnTo>
                <a:lnTo>
                  <a:pt x="8400" y="7855"/>
                </a:lnTo>
                <a:cubicBezTo>
                  <a:pt x="8400" y="7583"/>
                  <a:pt x="8132" y="7364"/>
                  <a:pt x="7800" y="7364"/>
                </a:cubicBezTo>
                <a:cubicBezTo>
                  <a:pt x="7468" y="7364"/>
                  <a:pt x="7200" y="7583"/>
                  <a:pt x="7200" y="7855"/>
                </a:cubicBezTo>
                <a:lnTo>
                  <a:pt x="7200" y="10309"/>
                </a:lnTo>
                <a:lnTo>
                  <a:pt x="6000" y="10309"/>
                </a:lnTo>
                <a:lnTo>
                  <a:pt x="6000" y="7855"/>
                </a:lnTo>
                <a:cubicBezTo>
                  <a:pt x="6000" y="7583"/>
                  <a:pt x="5732" y="7364"/>
                  <a:pt x="5400" y="7364"/>
                </a:cubicBezTo>
                <a:cubicBezTo>
                  <a:pt x="5068" y="7364"/>
                  <a:pt x="4800" y="7583"/>
                  <a:pt x="4800" y="7855"/>
                </a:cubicBezTo>
                <a:lnTo>
                  <a:pt x="4800" y="10309"/>
                </a:lnTo>
                <a:lnTo>
                  <a:pt x="3600" y="10309"/>
                </a:lnTo>
                <a:lnTo>
                  <a:pt x="3600" y="7364"/>
                </a:lnTo>
                <a:cubicBezTo>
                  <a:pt x="3600" y="7092"/>
                  <a:pt x="3332" y="6873"/>
                  <a:pt x="3000" y="6873"/>
                </a:cubicBezTo>
                <a:cubicBezTo>
                  <a:pt x="2668" y="6873"/>
                  <a:pt x="2400" y="7092"/>
                  <a:pt x="2400" y="7364"/>
                </a:cubicBezTo>
                <a:lnTo>
                  <a:pt x="2400" y="10309"/>
                </a:lnTo>
                <a:lnTo>
                  <a:pt x="1200" y="10309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0309"/>
                  <a:pt x="20400" y="10309"/>
                </a:cubicBezTo>
                <a:close/>
                <a:moveTo>
                  <a:pt x="20400" y="15709"/>
                </a:moveTo>
                <a:lnTo>
                  <a:pt x="19200" y="15709"/>
                </a:lnTo>
                <a:lnTo>
                  <a:pt x="19200" y="13255"/>
                </a:lnTo>
                <a:cubicBezTo>
                  <a:pt x="19200" y="12983"/>
                  <a:pt x="18932" y="12764"/>
                  <a:pt x="18600" y="12764"/>
                </a:cubicBezTo>
                <a:cubicBezTo>
                  <a:pt x="18268" y="12764"/>
                  <a:pt x="18000" y="12983"/>
                  <a:pt x="18000" y="13255"/>
                </a:cubicBezTo>
                <a:lnTo>
                  <a:pt x="18000" y="15709"/>
                </a:lnTo>
                <a:lnTo>
                  <a:pt x="16800" y="15709"/>
                </a:lnTo>
                <a:lnTo>
                  <a:pt x="16800" y="13255"/>
                </a:lnTo>
                <a:cubicBezTo>
                  <a:pt x="16800" y="12983"/>
                  <a:pt x="16532" y="12764"/>
                  <a:pt x="16200" y="12764"/>
                </a:cubicBezTo>
                <a:cubicBezTo>
                  <a:pt x="15868" y="12764"/>
                  <a:pt x="15600" y="12983"/>
                  <a:pt x="15600" y="13255"/>
                </a:cubicBezTo>
                <a:lnTo>
                  <a:pt x="15600" y="15709"/>
                </a:lnTo>
                <a:lnTo>
                  <a:pt x="13200" y="15709"/>
                </a:lnTo>
                <a:lnTo>
                  <a:pt x="13200" y="13745"/>
                </a:lnTo>
                <a:cubicBezTo>
                  <a:pt x="13200" y="13474"/>
                  <a:pt x="12932" y="13255"/>
                  <a:pt x="12600" y="13255"/>
                </a:cubicBezTo>
                <a:cubicBezTo>
                  <a:pt x="12268" y="13255"/>
                  <a:pt x="12000" y="13474"/>
                  <a:pt x="12000" y="13745"/>
                </a:cubicBezTo>
                <a:lnTo>
                  <a:pt x="12000" y="15709"/>
                </a:lnTo>
                <a:lnTo>
                  <a:pt x="10800" y="15709"/>
                </a:lnTo>
                <a:lnTo>
                  <a:pt x="10800" y="13745"/>
                </a:lnTo>
                <a:cubicBezTo>
                  <a:pt x="10800" y="13474"/>
                  <a:pt x="10532" y="13255"/>
                  <a:pt x="10200" y="13255"/>
                </a:cubicBezTo>
                <a:cubicBezTo>
                  <a:pt x="9868" y="13255"/>
                  <a:pt x="9600" y="13474"/>
                  <a:pt x="9600" y="13745"/>
                </a:cubicBezTo>
                <a:lnTo>
                  <a:pt x="9600" y="15709"/>
                </a:lnTo>
                <a:lnTo>
                  <a:pt x="8400" y="15709"/>
                </a:lnTo>
                <a:lnTo>
                  <a:pt x="8400" y="13255"/>
                </a:lnTo>
                <a:cubicBezTo>
                  <a:pt x="8400" y="12983"/>
                  <a:pt x="8132" y="12764"/>
                  <a:pt x="7800" y="12764"/>
                </a:cubicBezTo>
                <a:cubicBezTo>
                  <a:pt x="7468" y="12764"/>
                  <a:pt x="7200" y="12983"/>
                  <a:pt x="7200" y="13255"/>
                </a:cubicBezTo>
                <a:lnTo>
                  <a:pt x="7200" y="15709"/>
                </a:lnTo>
                <a:lnTo>
                  <a:pt x="6000" y="15709"/>
                </a:lnTo>
                <a:lnTo>
                  <a:pt x="6000" y="13745"/>
                </a:lnTo>
                <a:cubicBezTo>
                  <a:pt x="6000" y="13474"/>
                  <a:pt x="5732" y="13255"/>
                  <a:pt x="5400" y="13255"/>
                </a:cubicBezTo>
                <a:cubicBezTo>
                  <a:pt x="5068" y="13255"/>
                  <a:pt x="4800" y="13474"/>
                  <a:pt x="4800" y="13745"/>
                </a:cubicBezTo>
                <a:lnTo>
                  <a:pt x="4800" y="15709"/>
                </a:lnTo>
                <a:lnTo>
                  <a:pt x="1200" y="15709"/>
                </a:lnTo>
                <a:lnTo>
                  <a:pt x="1200" y="11291"/>
                </a:lnTo>
                <a:lnTo>
                  <a:pt x="20400" y="11291"/>
                </a:lnTo>
                <a:cubicBezTo>
                  <a:pt x="20400" y="11291"/>
                  <a:pt x="20400" y="15709"/>
                  <a:pt x="20400" y="15709"/>
                </a:cubicBezTo>
                <a:close/>
                <a:moveTo>
                  <a:pt x="20400" y="20618"/>
                </a:moveTo>
                <a:lnTo>
                  <a:pt x="19200" y="20618"/>
                </a:lnTo>
                <a:lnTo>
                  <a:pt x="19200" y="18655"/>
                </a:lnTo>
                <a:cubicBezTo>
                  <a:pt x="19200" y="18383"/>
                  <a:pt x="18932" y="18164"/>
                  <a:pt x="18600" y="18164"/>
                </a:cubicBezTo>
                <a:cubicBezTo>
                  <a:pt x="18268" y="18164"/>
                  <a:pt x="18000" y="18383"/>
                  <a:pt x="18000" y="18655"/>
                </a:cubicBezTo>
                <a:lnTo>
                  <a:pt x="18000" y="20618"/>
                </a:lnTo>
                <a:lnTo>
                  <a:pt x="16800" y="20618"/>
                </a:lnTo>
                <a:lnTo>
                  <a:pt x="16800" y="18655"/>
                </a:lnTo>
                <a:cubicBezTo>
                  <a:pt x="16800" y="18383"/>
                  <a:pt x="16532" y="18164"/>
                  <a:pt x="16200" y="18164"/>
                </a:cubicBezTo>
                <a:cubicBezTo>
                  <a:pt x="15868" y="18164"/>
                  <a:pt x="15600" y="18383"/>
                  <a:pt x="15600" y="18655"/>
                </a:cubicBezTo>
                <a:lnTo>
                  <a:pt x="15600" y="20618"/>
                </a:lnTo>
                <a:lnTo>
                  <a:pt x="14400" y="20618"/>
                </a:lnTo>
                <a:lnTo>
                  <a:pt x="14400" y="18164"/>
                </a:lnTo>
                <a:cubicBezTo>
                  <a:pt x="14400" y="17892"/>
                  <a:pt x="14132" y="17673"/>
                  <a:pt x="13800" y="17673"/>
                </a:cubicBezTo>
                <a:cubicBezTo>
                  <a:pt x="13468" y="17673"/>
                  <a:pt x="13200" y="17892"/>
                  <a:pt x="13200" y="18164"/>
                </a:cubicBezTo>
                <a:lnTo>
                  <a:pt x="13200" y="20618"/>
                </a:lnTo>
                <a:lnTo>
                  <a:pt x="10800" y="20618"/>
                </a:lnTo>
                <a:lnTo>
                  <a:pt x="10800" y="18164"/>
                </a:lnTo>
                <a:cubicBezTo>
                  <a:pt x="10800" y="17892"/>
                  <a:pt x="10532" y="17673"/>
                  <a:pt x="10200" y="17673"/>
                </a:cubicBezTo>
                <a:cubicBezTo>
                  <a:pt x="9868" y="17673"/>
                  <a:pt x="9600" y="17892"/>
                  <a:pt x="9600" y="18164"/>
                </a:cubicBezTo>
                <a:lnTo>
                  <a:pt x="9600" y="20618"/>
                </a:lnTo>
                <a:lnTo>
                  <a:pt x="8400" y="20618"/>
                </a:lnTo>
                <a:lnTo>
                  <a:pt x="8400" y="18655"/>
                </a:lnTo>
                <a:cubicBezTo>
                  <a:pt x="8400" y="18383"/>
                  <a:pt x="8132" y="18164"/>
                  <a:pt x="7800" y="18164"/>
                </a:cubicBezTo>
                <a:cubicBezTo>
                  <a:pt x="7468" y="18164"/>
                  <a:pt x="7200" y="18383"/>
                  <a:pt x="7200" y="18655"/>
                </a:cubicBezTo>
                <a:lnTo>
                  <a:pt x="7200" y="20618"/>
                </a:lnTo>
                <a:lnTo>
                  <a:pt x="6000" y="20618"/>
                </a:lnTo>
                <a:lnTo>
                  <a:pt x="6000" y="18164"/>
                </a:lnTo>
                <a:cubicBezTo>
                  <a:pt x="6000" y="17892"/>
                  <a:pt x="5732" y="17673"/>
                  <a:pt x="5400" y="17673"/>
                </a:cubicBezTo>
                <a:cubicBezTo>
                  <a:pt x="5068" y="17673"/>
                  <a:pt x="4800" y="17892"/>
                  <a:pt x="4800" y="18164"/>
                </a:cubicBezTo>
                <a:lnTo>
                  <a:pt x="4800" y="20618"/>
                </a:lnTo>
                <a:lnTo>
                  <a:pt x="3600" y="20618"/>
                </a:lnTo>
                <a:lnTo>
                  <a:pt x="3600" y="18655"/>
                </a:lnTo>
                <a:cubicBezTo>
                  <a:pt x="3600" y="18383"/>
                  <a:pt x="3332" y="18164"/>
                  <a:pt x="3000" y="18164"/>
                </a:cubicBezTo>
                <a:cubicBezTo>
                  <a:pt x="2668" y="18164"/>
                  <a:pt x="2400" y="18383"/>
                  <a:pt x="2400" y="18655"/>
                </a:cubicBezTo>
                <a:lnTo>
                  <a:pt x="2400" y="20618"/>
                </a:lnTo>
                <a:lnTo>
                  <a:pt x="1200" y="20618"/>
                </a:lnTo>
                <a:lnTo>
                  <a:pt x="1200" y="16691"/>
                </a:lnTo>
                <a:lnTo>
                  <a:pt x="20400" y="16691"/>
                </a:lnTo>
                <a:cubicBezTo>
                  <a:pt x="20400" y="16691"/>
                  <a:pt x="20400" y="20618"/>
                  <a:pt x="20400" y="20618"/>
                </a:cubicBezTo>
                <a:close/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40"/>
                  <a:pt x="0" y="982"/>
                </a:cubicBezTo>
                <a:lnTo>
                  <a:pt x="0" y="20618"/>
                </a:lnTo>
                <a:cubicBezTo>
                  <a:pt x="0" y="21160"/>
                  <a:pt x="537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062" y="0"/>
                  <a:pt x="204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6" name="Shape 2756"/>
          <p:cNvSpPr/>
          <p:nvPr/>
        </p:nvSpPr>
        <p:spPr>
          <a:xfrm>
            <a:off x="10504952" y="4182130"/>
            <a:ext cx="279328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9440"/>
                </a:moveTo>
                <a:cubicBezTo>
                  <a:pt x="17951" y="19440"/>
                  <a:pt x="17182" y="17747"/>
                  <a:pt x="17182" y="15660"/>
                </a:cubicBezTo>
                <a:cubicBezTo>
                  <a:pt x="17182" y="14601"/>
                  <a:pt x="17381" y="13647"/>
                  <a:pt x="17700" y="12960"/>
                </a:cubicBezTo>
                <a:lnTo>
                  <a:pt x="3900" y="12960"/>
                </a:lnTo>
                <a:cubicBezTo>
                  <a:pt x="4219" y="13647"/>
                  <a:pt x="4418" y="14601"/>
                  <a:pt x="4418" y="15660"/>
                </a:cubicBezTo>
                <a:cubicBezTo>
                  <a:pt x="4418" y="17747"/>
                  <a:pt x="3649" y="19440"/>
                  <a:pt x="2700" y="19440"/>
                </a:cubicBezTo>
                <a:cubicBezTo>
                  <a:pt x="1751" y="19440"/>
                  <a:pt x="982" y="17747"/>
                  <a:pt x="982" y="15660"/>
                </a:cubicBezTo>
                <a:cubicBezTo>
                  <a:pt x="982" y="13757"/>
                  <a:pt x="1623" y="12199"/>
                  <a:pt x="2455" y="11935"/>
                </a:cubicBezTo>
                <a:lnTo>
                  <a:pt x="2455" y="11880"/>
                </a:lnTo>
                <a:cubicBezTo>
                  <a:pt x="2726" y="11880"/>
                  <a:pt x="2945" y="11397"/>
                  <a:pt x="2945" y="10800"/>
                </a:cubicBezTo>
                <a:cubicBezTo>
                  <a:pt x="2945" y="10203"/>
                  <a:pt x="2726" y="9720"/>
                  <a:pt x="2455" y="9720"/>
                </a:cubicBezTo>
                <a:lnTo>
                  <a:pt x="2455" y="9665"/>
                </a:lnTo>
                <a:cubicBezTo>
                  <a:pt x="1623" y="9401"/>
                  <a:pt x="982" y="7843"/>
                  <a:pt x="982" y="5940"/>
                </a:cubicBezTo>
                <a:cubicBezTo>
                  <a:pt x="982" y="3852"/>
                  <a:pt x="1751" y="2160"/>
                  <a:pt x="2700" y="2160"/>
                </a:cubicBezTo>
                <a:cubicBezTo>
                  <a:pt x="3649" y="2160"/>
                  <a:pt x="4418" y="3852"/>
                  <a:pt x="4418" y="5940"/>
                </a:cubicBezTo>
                <a:cubicBezTo>
                  <a:pt x="4418" y="6999"/>
                  <a:pt x="4219" y="7954"/>
                  <a:pt x="3900" y="8640"/>
                </a:cubicBezTo>
                <a:lnTo>
                  <a:pt x="17700" y="8640"/>
                </a:lnTo>
                <a:cubicBezTo>
                  <a:pt x="17381" y="7954"/>
                  <a:pt x="17182" y="6999"/>
                  <a:pt x="17182" y="5940"/>
                </a:cubicBezTo>
                <a:cubicBezTo>
                  <a:pt x="17182" y="3852"/>
                  <a:pt x="17951" y="2160"/>
                  <a:pt x="18900" y="2160"/>
                </a:cubicBezTo>
                <a:cubicBezTo>
                  <a:pt x="19849" y="2160"/>
                  <a:pt x="20618" y="3852"/>
                  <a:pt x="20618" y="5940"/>
                </a:cubicBezTo>
                <a:cubicBezTo>
                  <a:pt x="20618" y="7843"/>
                  <a:pt x="19977" y="9401"/>
                  <a:pt x="19145" y="9665"/>
                </a:cubicBezTo>
                <a:lnTo>
                  <a:pt x="19145" y="9720"/>
                </a:lnTo>
                <a:cubicBezTo>
                  <a:pt x="18874" y="9720"/>
                  <a:pt x="18655" y="10203"/>
                  <a:pt x="18655" y="10800"/>
                </a:cubicBezTo>
                <a:cubicBezTo>
                  <a:pt x="18655" y="11397"/>
                  <a:pt x="18874" y="11880"/>
                  <a:pt x="19145" y="11880"/>
                </a:cubicBezTo>
                <a:lnTo>
                  <a:pt x="19145" y="11935"/>
                </a:lnTo>
                <a:cubicBezTo>
                  <a:pt x="19977" y="12199"/>
                  <a:pt x="20618" y="13757"/>
                  <a:pt x="20618" y="15660"/>
                </a:cubicBezTo>
                <a:cubicBezTo>
                  <a:pt x="20618" y="17747"/>
                  <a:pt x="19849" y="19440"/>
                  <a:pt x="18900" y="19440"/>
                </a:cubicBezTo>
                <a:moveTo>
                  <a:pt x="20449" y="10800"/>
                </a:moveTo>
                <a:cubicBezTo>
                  <a:pt x="21145" y="9725"/>
                  <a:pt x="21600" y="7950"/>
                  <a:pt x="21600" y="5940"/>
                </a:cubicBezTo>
                <a:cubicBezTo>
                  <a:pt x="21600" y="2660"/>
                  <a:pt x="20391" y="0"/>
                  <a:pt x="18900" y="0"/>
                </a:cubicBezTo>
                <a:cubicBezTo>
                  <a:pt x="17409" y="0"/>
                  <a:pt x="16200" y="2660"/>
                  <a:pt x="16200" y="5940"/>
                </a:cubicBezTo>
                <a:cubicBezTo>
                  <a:pt x="16200" y="6124"/>
                  <a:pt x="16208" y="6301"/>
                  <a:pt x="16215" y="6480"/>
                </a:cubicBezTo>
                <a:lnTo>
                  <a:pt x="5385" y="6480"/>
                </a:lnTo>
                <a:cubicBezTo>
                  <a:pt x="5392" y="6301"/>
                  <a:pt x="5400" y="6124"/>
                  <a:pt x="5400" y="5940"/>
                </a:cubicBezTo>
                <a:cubicBezTo>
                  <a:pt x="5400" y="2660"/>
                  <a:pt x="4191" y="0"/>
                  <a:pt x="2700" y="0"/>
                </a:cubicBezTo>
                <a:cubicBezTo>
                  <a:pt x="1209" y="0"/>
                  <a:pt x="0" y="2660"/>
                  <a:pt x="0" y="5940"/>
                </a:cubicBezTo>
                <a:cubicBezTo>
                  <a:pt x="0" y="7950"/>
                  <a:pt x="455" y="9725"/>
                  <a:pt x="1151" y="10800"/>
                </a:cubicBezTo>
                <a:cubicBezTo>
                  <a:pt x="455" y="11875"/>
                  <a:pt x="0" y="13649"/>
                  <a:pt x="0" y="15660"/>
                </a:cubicBezTo>
                <a:cubicBezTo>
                  <a:pt x="0" y="18940"/>
                  <a:pt x="1209" y="21600"/>
                  <a:pt x="2700" y="21600"/>
                </a:cubicBezTo>
                <a:cubicBezTo>
                  <a:pt x="4191" y="21600"/>
                  <a:pt x="5400" y="18940"/>
                  <a:pt x="5400" y="15660"/>
                </a:cubicBezTo>
                <a:cubicBezTo>
                  <a:pt x="5400" y="15476"/>
                  <a:pt x="5392" y="15298"/>
                  <a:pt x="5385" y="15120"/>
                </a:cubicBezTo>
                <a:lnTo>
                  <a:pt x="16215" y="15120"/>
                </a:lnTo>
                <a:cubicBezTo>
                  <a:pt x="16208" y="15298"/>
                  <a:pt x="16200" y="15476"/>
                  <a:pt x="16200" y="15660"/>
                </a:cubicBezTo>
                <a:cubicBezTo>
                  <a:pt x="16200" y="18940"/>
                  <a:pt x="17409" y="21600"/>
                  <a:pt x="18900" y="21600"/>
                </a:cubicBezTo>
                <a:cubicBezTo>
                  <a:pt x="20391" y="21600"/>
                  <a:pt x="21600" y="18940"/>
                  <a:pt x="21600" y="15660"/>
                </a:cubicBezTo>
                <a:cubicBezTo>
                  <a:pt x="21600" y="13649"/>
                  <a:pt x="21145" y="11875"/>
                  <a:pt x="20449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7" name="Shape 2757"/>
          <p:cNvSpPr/>
          <p:nvPr/>
        </p:nvSpPr>
        <p:spPr>
          <a:xfrm>
            <a:off x="11038212" y="4105950"/>
            <a:ext cx="279399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085" extrusionOk="0">
                <a:moveTo>
                  <a:pt x="6690" y="19632"/>
                </a:moveTo>
                <a:cubicBezTo>
                  <a:pt x="6035" y="20288"/>
                  <a:pt x="4973" y="20288"/>
                  <a:pt x="4318" y="19632"/>
                </a:cubicBezTo>
                <a:cubicBezTo>
                  <a:pt x="3731" y="19043"/>
                  <a:pt x="3675" y="18127"/>
                  <a:pt x="4141" y="17471"/>
                </a:cubicBezTo>
                <a:lnTo>
                  <a:pt x="4127" y="17458"/>
                </a:lnTo>
                <a:cubicBezTo>
                  <a:pt x="4237" y="17311"/>
                  <a:pt x="4231" y="17106"/>
                  <a:pt x="4096" y="16973"/>
                </a:cubicBezTo>
                <a:cubicBezTo>
                  <a:pt x="3963" y="16842"/>
                  <a:pt x="3758" y="16835"/>
                  <a:pt x="3610" y="16939"/>
                </a:cubicBezTo>
                <a:lnTo>
                  <a:pt x="3601" y="16931"/>
                </a:lnTo>
                <a:cubicBezTo>
                  <a:pt x="2946" y="17395"/>
                  <a:pt x="2036" y="17338"/>
                  <a:pt x="1449" y="16752"/>
                </a:cubicBezTo>
                <a:cubicBezTo>
                  <a:pt x="794" y="16097"/>
                  <a:pt x="794" y="15035"/>
                  <a:pt x="1449" y="14381"/>
                </a:cubicBezTo>
                <a:cubicBezTo>
                  <a:pt x="2104" y="13726"/>
                  <a:pt x="3166" y="13726"/>
                  <a:pt x="3821" y="14381"/>
                </a:cubicBezTo>
                <a:cubicBezTo>
                  <a:pt x="4110" y="14670"/>
                  <a:pt x="4264" y="15040"/>
                  <a:pt x="4297" y="15418"/>
                </a:cubicBezTo>
                <a:lnTo>
                  <a:pt x="9862" y="9852"/>
                </a:lnTo>
                <a:lnTo>
                  <a:pt x="15417" y="4298"/>
                </a:lnTo>
                <a:cubicBezTo>
                  <a:pt x="15038" y="4264"/>
                  <a:pt x="14669" y="4111"/>
                  <a:pt x="14380" y="3821"/>
                </a:cubicBezTo>
                <a:cubicBezTo>
                  <a:pt x="13725" y="3166"/>
                  <a:pt x="13725" y="2105"/>
                  <a:pt x="14380" y="1450"/>
                </a:cubicBezTo>
                <a:cubicBezTo>
                  <a:pt x="15034" y="795"/>
                  <a:pt x="16096" y="795"/>
                  <a:pt x="16751" y="1450"/>
                </a:cubicBezTo>
                <a:cubicBezTo>
                  <a:pt x="17332" y="2031"/>
                  <a:pt x="17394" y="2932"/>
                  <a:pt x="16943" y="3585"/>
                </a:cubicBezTo>
                <a:lnTo>
                  <a:pt x="16949" y="3592"/>
                </a:lnTo>
                <a:cubicBezTo>
                  <a:pt x="16829" y="3738"/>
                  <a:pt x="16832" y="3953"/>
                  <a:pt x="16971" y="4089"/>
                </a:cubicBezTo>
                <a:cubicBezTo>
                  <a:pt x="17109" y="4225"/>
                  <a:pt x="17323" y="4230"/>
                  <a:pt x="17473" y="4114"/>
                </a:cubicBezTo>
                <a:lnTo>
                  <a:pt x="17487" y="4129"/>
                </a:lnTo>
                <a:cubicBezTo>
                  <a:pt x="18142" y="3675"/>
                  <a:pt x="19047" y="3737"/>
                  <a:pt x="19631" y="4319"/>
                </a:cubicBezTo>
                <a:cubicBezTo>
                  <a:pt x="20287" y="4974"/>
                  <a:pt x="20287" y="6036"/>
                  <a:pt x="19631" y="6691"/>
                </a:cubicBezTo>
                <a:cubicBezTo>
                  <a:pt x="18974" y="7346"/>
                  <a:pt x="17909" y="7346"/>
                  <a:pt x="17253" y="6691"/>
                </a:cubicBezTo>
                <a:cubicBezTo>
                  <a:pt x="16962" y="6400"/>
                  <a:pt x="16807" y="6029"/>
                  <a:pt x="16775" y="5650"/>
                </a:cubicBezTo>
                <a:lnTo>
                  <a:pt x="5650" y="16775"/>
                </a:lnTo>
                <a:cubicBezTo>
                  <a:pt x="6029" y="16808"/>
                  <a:pt x="6400" y="16963"/>
                  <a:pt x="6690" y="17254"/>
                </a:cubicBezTo>
                <a:cubicBezTo>
                  <a:pt x="7344" y="17910"/>
                  <a:pt x="7344" y="18975"/>
                  <a:pt x="6690" y="19632"/>
                </a:cubicBezTo>
                <a:moveTo>
                  <a:pt x="7277" y="16503"/>
                </a:moveTo>
                <a:lnTo>
                  <a:pt x="16501" y="7278"/>
                </a:lnTo>
                <a:cubicBezTo>
                  <a:pt x="16528" y="7307"/>
                  <a:pt x="16545" y="7340"/>
                  <a:pt x="16573" y="7368"/>
                </a:cubicBezTo>
                <a:cubicBezTo>
                  <a:pt x="17605" y="8397"/>
                  <a:pt x="19278" y="8397"/>
                  <a:pt x="20310" y="7368"/>
                </a:cubicBezTo>
                <a:cubicBezTo>
                  <a:pt x="21342" y="6339"/>
                  <a:pt x="21342" y="4671"/>
                  <a:pt x="20310" y="3641"/>
                </a:cubicBezTo>
                <a:cubicBezTo>
                  <a:pt x="19726" y="3059"/>
                  <a:pt x="18937" y="2818"/>
                  <a:pt x="18175" y="2895"/>
                </a:cubicBezTo>
                <a:cubicBezTo>
                  <a:pt x="18250" y="2137"/>
                  <a:pt x="18009" y="1353"/>
                  <a:pt x="17428" y="772"/>
                </a:cubicBezTo>
                <a:cubicBezTo>
                  <a:pt x="16399" y="-257"/>
                  <a:pt x="14731" y="-257"/>
                  <a:pt x="13702" y="772"/>
                </a:cubicBezTo>
                <a:cubicBezTo>
                  <a:pt x="12673" y="1802"/>
                  <a:pt x="12673" y="3470"/>
                  <a:pt x="13702" y="4498"/>
                </a:cubicBezTo>
                <a:cubicBezTo>
                  <a:pt x="13729" y="4526"/>
                  <a:pt x="13763" y="4543"/>
                  <a:pt x="13791" y="4569"/>
                </a:cubicBezTo>
                <a:lnTo>
                  <a:pt x="4568" y="13791"/>
                </a:lnTo>
                <a:cubicBezTo>
                  <a:pt x="4542" y="13763"/>
                  <a:pt x="4526" y="13730"/>
                  <a:pt x="4498" y="13703"/>
                </a:cubicBezTo>
                <a:cubicBezTo>
                  <a:pt x="3469" y="12674"/>
                  <a:pt x="1801" y="12674"/>
                  <a:pt x="772" y="13703"/>
                </a:cubicBezTo>
                <a:cubicBezTo>
                  <a:pt x="-258" y="14732"/>
                  <a:pt x="-258" y="16400"/>
                  <a:pt x="772" y="17429"/>
                </a:cubicBezTo>
                <a:cubicBezTo>
                  <a:pt x="1353" y="18010"/>
                  <a:pt x="2136" y="18251"/>
                  <a:pt x="2895" y="18176"/>
                </a:cubicBezTo>
                <a:cubicBezTo>
                  <a:pt x="2818" y="18938"/>
                  <a:pt x="3058" y="19727"/>
                  <a:pt x="3641" y="20311"/>
                </a:cubicBezTo>
                <a:cubicBezTo>
                  <a:pt x="4670" y="21343"/>
                  <a:pt x="6338" y="21343"/>
                  <a:pt x="7367" y="20311"/>
                </a:cubicBezTo>
                <a:cubicBezTo>
                  <a:pt x="8396" y="19279"/>
                  <a:pt x="8396" y="17606"/>
                  <a:pt x="7367" y="16574"/>
                </a:cubicBezTo>
                <a:cubicBezTo>
                  <a:pt x="7339" y="16546"/>
                  <a:pt x="7306" y="16529"/>
                  <a:pt x="7277" y="16503"/>
                </a:cubicBezTo>
                <a:moveTo>
                  <a:pt x="16558" y="13703"/>
                </a:moveTo>
                <a:cubicBezTo>
                  <a:pt x="16530" y="13731"/>
                  <a:pt x="16513" y="13764"/>
                  <a:pt x="16487" y="13793"/>
                </a:cubicBezTo>
                <a:lnTo>
                  <a:pt x="14254" y="11560"/>
                </a:lnTo>
                <a:cubicBezTo>
                  <a:pt x="14067" y="11391"/>
                  <a:pt x="13780" y="11393"/>
                  <a:pt x="13601" y="11573"/>
                </a:cubicBezTo>
                <a:cubicBezTo>
                  <a:pt x="13421" y="11753"/>
                  <a:pt x="13419" y="12039"/>
                  <a:pt x="13588" y="12226"/>
                </a:cubicBezTo>
                <a:lnTo>
                  <a:pt x="13576" y="12237"/>
                </a:lnTo>
                <a:lnTo>
                  <a:pt x="16759" y="15420"/>
                </a:lnTo>
                <a:cubicBezTo>
                  <a:pt x="16792" y="15041"/>
                  <a:pt x="16947" y="14671"/>
                  <a:pt x="17238" y="14381"/>
                </a:cubicBezTo>
                <a:cubicBezTo>
                  <a:pt x="17895" y="13726"/>
                  <a:pt x="18959" y="13726"/>
                  <a:pt x="19615" y="14381"/>
                </a:cubicBezTo>
                <a:cubicBezTo>
                  <a:pt x="20273" y="15035"/>
                  <a:pt x="20273" y="16097"/>
                  <a:pt x="19615" y="16752"/>
                </a:cubicBezTo>
                <a:cubicBezTo>
                  <a:pt x="19027" y="17339"/>
                  <a:pt x="18112" y="17395"/>
                  <a:pt x="17455" y="16929"/>
                </a:cubicBezTo>
                <a:lnTo>
                  <a:pt x="17442" y="16942"/>
                </a:lnTo>
                <a:cubicBezTo>
                  <a:pt x="17295" y="16832"/>
                  <a:pt x="17090" y="16839"/>
                  <a:pt x="16957" y="16974"/>
                </a:cubicBezTo>
                <a:cubicBezTo>
                  <a:pt x="16826" y="17107"/>
                  <a:pt x="16819" y="17312"/>
                  <a:pt x="16923" y="17460"/>
                </a:cubicBezTo>
                <a:lnTo>
                  <a:pt x="16915" y="17469"/>
                </a:lnTo>
                <a:cubicBezTo>
                  <a:pt x="17379" y="18124"/>
                  <a:pt x="17322" y="19034"/>
                  <a:pt x="16736" y="19621"/>
                </a:cubicBezTo>
                <a:cubicBezTo>
                  <a:pt x="16081" y="20276"/>
                  <a:pt x="15019" y="20276"/>
                  <a:pt x="14365" y="19621"/>
                </a:cubicBezTo>
                <a:cubicBezTo>
                  <a:pt x="13710" y="18966"/>
                  <a:pt x="13710" y="17904"/>
                  <a:pt x="14365" y="17250"/>
                </a:cubicBezTo>
                <a:cubicBezTo>
                  <a:pt x="14654" y="16960"/>
                  <a:pt x="15024" y="16807"/>
                  <a:pt x="15402" y="16773"/>
                </a:cubicBezTo>
                <a:lnTo>
                  <a:pt x="12222" y="13592"/>
                </a:lnTo>
                <a:lnTo>
                  <a:pt x="12218" y="13596"/>
                </a:lnTo>
                <a:cubicBezTo>
                  <a:pt x="12031" y="13427"/>
                  <a:pt x="11744" y="13428"/>
                  <a:pt x="11565" y="13609"/>
                </a:cubicBezTo>
                <a:cubicBezTo>
                  <a:pt x="11385" y="13789"/>
                  <a:pt x="11383" y="14075"/>
                  <a:pt x="11552" y="14262"/>
                </a:cubicBezTo>
                <a:lnTo>
                  <a:pt x="13776" y="16501"/>
                </a:lnTo>
                <a:cubicBezTo>
                  <a:pt x="13748" y="16528"/>
                  <a:pt x="13714" y="16544"/>
                  <a:pt x="13687" y="16572"/>
                </a:cubicBezTo>
                <a:cubicBezTo>
                  <a:pt x="12658" y="17601"/>
                  <a:pt x="12658" y="19269"/>
                  <a:pt x="13687" y="20298"/>
                </a:cubicBezTo>
                <a:cubicBezTo>
                  <a:pt x="14716" y="21328"/>
                  <a:pt x="16384" y="21328"/>
                  <a:pt x="17413" y="20298"/>
                </a:cubicBezTo>
                <a:cubicBezTo>
                  <a:pt x="17994" y="19717"/>
                  <a:pt x="18235" y="18934"/>
                  <a:pt x="18160" y="18175"/>
                </a:cubicBezTo>
                <a:cubicBezTo>
                  <a:pt x="18922" y="18252"/>
                  <a:pt x="19711" y="18011"/>
                  <a:pt x="20295" y="17429"/>
                </a:cubicBezTo>
                <a:cubicBezTo>
                  <a:pt x="21327" y="16400"/>
                  <a:pt x="21327" y="14732"/>
                  <a:pt x="20295" y="13703"/>
                </a:cubicBezTo>
                <a:cubicBezTo>
                  <a:pt x="19263" y="12674"/>
                  <a:pt x="17590" y="12674"/>
                  <a:pt x="16558" y="13703"/>
                </a:cubicBezTo>
                <a:moveTo>
                  <a:pt x="4511" y="7368"/>
                </a:moveTo>
                <a:cubicBezTo>
                  <a:pt x="4539" y="7340"/>
                  <a:pt x="4556" y="7306"/>
                  <a:pt x="4582" y="7278"/>
                </a:cubicBezTo>
                <a:lnTo>
                  <a:pt x="6815" y="9511"/>
                </a:lnTo>
                <a:cubicBezTo>
                  <a:pt x="7002" y="9679"/>
                  <a:pt x="7289" y="9678"/>
                  <a:pt x="7468" y="9498"/>
                </a:cubicBezTo>
                <a:cubicBezTo>
                  <a:pt x="7649" y="9318"/>
                  <a:pt x="7650" y="9031"/>
                  <a:pt x="7481" y="8844"/>
                </a:cubicBezTo>
                <a:lnTo>
                  <a:pt x="7493" y="8833"/>
                </a:lnTo>
                <a:lnTo>
                  <a:pt x="4309" y="5650"/>
                </a:lnTo>
                <a:cubicBezTo>
                  <a:pt x="4277" y="6029"/>
                  <a:pt x="4122" y="6400"/>
                  <a:pt x="3831" y="6691"/>
                </a:cubicBezTo>
                <a:cubicBezTo>
                  <a:pt x="3175" y="7346"/>
                  <a:pt x="2110" y="7346"/>
                  <a:pt x="1453" y="6691"/>
                </a:cubicBezTo>
                <a:cubicBezTo>
                  <a:pt x="797" y="6036"/>
                  <a:pt x="797" y="4974"/>
                  <a:pt x="1453" y="4319"/>
                </a:cubicBezTo>
                <a:cubicBezTo>
                  <a:pt x="2042" y="3732"/>
                  <a:pt x="2957" y="3676"/>
                  <a:pt x="3614" y="4142"/>
                </a:cubicBezTo>
                <a:lnTo>
                  <a:pt x="3627" y="4128"/>
                </a:lnTo>
                <a:cubicBezTo>
                  <a:pt x="3774" y="4238"/>
                  <a:pt x="3979" y="4232"/>
                  <a:pt x="4112" y="4097"/>
                </a:cubicBezTo>
                <a:cubicBezTo>
                  <a:pt x="4243" y="3963"/>
                  <a:pt x="4250" y="3759"/>
                  <a:pt x="4146" y="3610"/>
                </a:cubicBezTo>
                <a:lnTo>
                  <a:pt x="4154" y="3602"/>
                </a:lnTo>
                <a:cubicBezTo>
                  <a:pt x="3690" y="2947"/>
                  <a:pt x="3746" y="2036"/>
                  <a:pt x="4333" y="1450"/>
                </a:cubicBezTo>
                <a:cubicBezTo>
                  <a:pt x="4988" y="795"/>
                  <a:pt x="6050" y="795"/>
                  <a:pt x="6705" y="1450"/>
                </a:cubicBezTo>
                <a:cubicBezTo>
                  <a:pt x="7359" y="2105"/>
                  <a:pt x="7359" y="3166"/>
                  <a:pt x="6705" y="3821"/>
                </a:cubicBezTo>
                <a:cubicBezTo>
                  <a:pt x="6415" y="4111"/>
                  <a:pt x="6046" y="4264"/>
                  <a:pt x="5667" y="4298"/>
                </a:cubicBezTo>
                <a:lnTo>
                  <a:pt x="8847" y="7478"/>
                </a:lnTo>
                <a:lnTo>
                  <a:pt x="8851" y="7475"/>
                </a:lnTo>
                <a:cubicBezTo>
                  <a:pt x="9038" y="7644"/>
                  <a:pt x="9325" y="7642"/>
                  <a:pt x="9504" y="7462"/>
                </a:cubicBezTo>
                <a:cubicBezTo>
                  <a:pt x="9684" y="7282"/>
                  <a:pt x="9686" y="6995"/>
                  <a:pt x="9517" y="6808"/>
                </a:cubicBezTo>
                <a:lnTo>
                  <a:pt x="7293" y="4569"/>
                </a:lnTo>
                <a:cubicBezTo>
                  <a:pt x="7321" y="4543"/>
                  <a:pt x="7355" y="4526"/>
                  <a:pt x="7382" y="4498"/>
                </a:cubicBezTo>
                <a:cubicBezTo>
                  <a:pt x="8411" y="3470"/>
                  <a:pt x="8411" y="1802"/>
                  <a:pt x="7382" y="772"/>
                </a:cubicBezTo>
                <a:cubicBezTo>
                  <a:pt x="6353" y="-257"/>
                  <a:pt x="4685" y="-257"/>
                  <a:pt x="3656" y="772"/>
                </a:cubicBezTo>
                <a:cubicBezTo>
                  <a:pt x="3075" y="1353"/>
                  <a:pt x="2834" y="2137"/>
                  <a:pt x="2909" y="2895"/>
                </a:cubicBezTo>
                <a:cubicBezTo>
                  <a:pt x="2147" y="2818"/>
                  <a:pt x="1358" y="3059"/>
                  <a:pt x="774" y="3641"/>
                </a:cubicBezTo>
                <a:cubicBezTo>
                  <a:pt x="-258" y="4671"/>
                  <a:pt x="-258" y="6339"/>
                  <a:pt x="774" y="7368"/>
                </a:cubicBezTo>
                <a:cubicBezTo>
                  <a:pt x="1806" y="8397"/>
                  <a:pt x="3479" y="8397"/>
                  <a:pt x="4511" y="736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8" name="Shape 2758"/>
          <p:cNvSpPr/>
          <p:nvPr/>
        </p:nvSpPr>
        <p:spPr>
          <a:xfrm>
            <a:off x="6238863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982" y="6873"/>
                </a:moveTo>
                <a:lnTo>
                  <a:pt x="14727" y="6873"/>
                </a:lnTo>
                <a:lnTo>
                  <a:pt x="14727" y="8836"/>
                </a:lnTo>
                <a:lnTo>
                  <a:pt x="982" y="8836"/>
                </a:lnTo>
                <a:cubicBezTo>
                  <a:pt x="982" y="8836"/>
                  <a:pt x="982" y="6873"/>
                  <a:pt x="982" y="6873"/>
                </a:cubicBezTo>
                <a:close/>
                <a:moveTo>
                  <a:pt x="982" y="9818"/>
                </a:moveTo>
                <a:lnTo>
                  <a:pt x="14727" y="9818"/>
                </a:lnTo>
                <a:cubicBezTo>
                  <a:pt x="15269" y="9818"/>
                  <a:pt x="15709" y="9378"/>
                  <a:pt x="15709" y="8836"/>
                </a:cubicBezTo>
                <a:lnTo>
                  <a:pt x="15709" y="6873"/>
                </a:lnTo>
                <a:cubicBezTo>
                  <a:pt x="15709" y="6331"/>
                  <a:pt x="15269" y="5891"/>
                  <a:pt x="14727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moveTo>
                  <a:pt x="14727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14727" y="18655"/>
                </a:lnTo>
                <a:cubicBezTo>
                  <a:pt x="14727" y="18655"/>
                  <a:pt x="14727" y="20618"/>
                  <a:pt x="14727" y="20618"/>
                </a:cubicBezTo>
                <a:close/>
                <a:moveTo>
                  <a:pt x="14727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14727" y="21600"/>
                </a:lnTo>
                <a:cubicBezTo>
                  <a:pt x="15269" y="21600"/>
                  <a:pt x="15709" y="21160"/>
                  <a:pt x="15709" y="20618"/>
                </a:cubicBezTo>
                <a:lnTo>
                  <a:pt x="15709" y="18655"/>
                </a:lnTo>
                <a:cubicBezTo>
                  <a:pt x="15709" y="18113"/>
                  <a:pt x="15269" y="17673"/>
                  <a:pt x="14727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59" name="Shape 2759"/>
          <p:cNvSpPr/>
          <p:nvPr/>
        </p:nvSpPr>
        <p:spPr>
          <a:xfrm>
            <a:off x="6772124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3927" y="6873"/>
                </a:moveTo>
                <a:lnTo>
                  <a:pt x="17673" y="6873"/>
                </a:lnTo>
                <a:lnTo>
                  <a:pt x="17673" y="8836"/>
                </a:lnTo>
                <a:lnTo>
                  <a:pt x="3927" y="8836"/>
                </a:lnTo>
                <a:cubicBezTo>
                  <a:pt x="3927" y="8836"/>
                  <a:pt x="3927" y="6873"/>
                  <a:pt x="3927" y="6873"/>
                </a:cubicBezTo>
                <a:close/>
                <a:moveTo>
                  <a:pt x="17673" y="9818"/>
                </a:moveTo>
                <a:cubicBezTo>
                  <a:pt x="18215" y="9818"/>
                  <a:pt x="18655" y="9378"/>
                  <a:pt x="18655" y="8836"/>
                </a:cubicBezTo>
                <a:lnTo>
                  <a:pt x="18655" y="6873"/>
                </a:lnTo>
                <a:cubicBezTo>
                  <a:pt x="18655" y="6331"/>
                  <a:pt x="18215" y="5891"/>
                  <a:pt x="17673" y="5891"/>
                </a:cubicBezTo>
                <a:lnTo>
                  <a:pt x="3927" y="5891"/>
                </a:lnTo>
                <a:cubicBezTo>
                  <a:pt x="3385" y="5891"/>
                  <a:pt x="2945" y="6331"/>
                  <a:pt x="2945" y="6873"/>
                </a:cubicBezTo>
                <a:lnTo>
                  <a:pt x="2945" y="8836"/>
                </a:lnTo>
                <a:cubicBezTo>
                  <a:pt x="2945" y="9378"/>
                  <a:pt x="3385" y="9818"/>
                  <a:pt x="3927" y="9818"/>
                </a:cubicBezTo>
                <a:cubicBezTo>
                  <a:pt x="3927" y="9818"/>
                  <a:pt x="17673" y="9818"/>
                  <a:pt x="17673" y="9818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8655"/>
                </a:lnTo>
                <a:lnTo>
                  <a:pt x="17673" y="18655"/>
                </a:lnTo>
                <a:cubicBezTo>
                  <a:pt x="17673" y="18655"/>
                  <a:pt x="17673" y="20618"/>
                  <a:pt x="17673" y="20618"/>
                </a:cubicBezTo>
                <a:close/>
                <a:moveTo>
                  <a:pt x="17673" y="17673"/>
                </a:moveTo>
                <a:lnTo>
                  <a:pt x="3927" y="17673"/>
                </a:lnTo>
                <a:cubicBezTo>
                  <a:pt x="3385" y="17673"/>
                  <a:pt x="2945" y="18113"/>
                  <a:pt x="2945" y="18655"/>
                </a:cubicBezTo>
                <a:lnTo>
                  <a:pt x="2945" y="20618"/>
                </a:lnTo>
                <a:cubicBezTo>
                  <a:pt x="2945" y="21160"/>
                  <a:pt x="3385" y="21600"/>
                  <a:pt x="3927" y="21600"/>
                </a:cubicBezTo>
                <a:lnTo>
                  <a:pt x="17673" y="21600"/>
                </a:lnTo>
                <a:cubicBezTo>
                  <a:pt x="18215" y="21600"/>
                  <a:pt x="18655" y="21160"/>
                  <a:pt x="18655" y="20618"/>
                </a:cubicBezTo>
                <a:lnTo>
                  <a:pt x="18655" y="18655"/>
                </a:lnTo>
                <a:cubicBezTo>
                  <a:pt x="18655" y="18113"/>
                  <a:pt x="18215" y="17673"/>
                  <a:pt x="17673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0" name="Shape 2760"/>
          <p:cNvSpPr/>
          <p:nvPr/>
        </p:nvSpPr>
        <p:spPr>
          <a:xfrm>
            <a:off x="7305385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6873" y="8836"/>
                </a:lnTo>
                <a:lnTo>
                  <a:pt x="6873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6873" y="5891"/>
                </a:lnTo>
                <a:cubicBezTo>
                  <a:pt x="6331" y="5891"/>
                  <a:pt x="5891" y="6331"/>
                  <a:pt x="5891" y="6873"/>
                </a:cubicBezTo>
                <a:lnTo>
                  <a:pt x="5891" y="8836"/>
                </a:lnTo>
                <a:cubicBezTo>
                  <a:pt x="5891" y="9378"/>
                  <a:pt x="6331" y="9818"/>
                  <a:pt x="6873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0618"/>
                </a:moveTo>
                <a:lnTo>
                  <a:pt x="6873" y="20618"/>
                </a:lnTo>
                <a:lnTo>
                  <a:pt x="6873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6873" y="17673"/>
                </a:lnTo>
                <a:cubicBezTo>
                  <a:pt x="6331" y="17673"/>
                  <a:pt x="5891" y="18113"/>
                  <a:pt x="5891" y="18655"/>
                </a:cubicBezTo>
                <a:lnTo>
                  <a:pt x="5891" y="20618"/>
                </a:lnTo>
                <a:cubicBezTo>
                  <a:pt x="5891" y="21160"/>
                  <a:pt x="6331" y="21600"/>
                  <a:pt x="6873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1" name="Shape 2761"/>
          <p:cNvSpPr/>
          <p:nvPr/>
        </p:nvSpPr>
        <p:spPr>
          <a:xfrm>
            <a:off x="7838646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2" name="Shape 2762"/>
          <p:cNvSpPr/>
          <p:nvPr/>
        </p:nvSpPr>
        <p:spPr>
          <a:xfrm>
            <a:off x="8371907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982"/>
                </a:moveTo>
                <a:cubicBezTo>
                  <a:pt x="19520" y="982"/>
                  <a:pt x="20618" y="2081"/>
                  <a:pt x="20618" y="3436"/>
                </a:cubicBezTo>
                <a:cubicBezTo>
                  <a:pt x="20618" y="4792"/>
                  <a:pt x="19520" y="5891"/>
                  <a:pt x="18164" y="5891"/>
                </a:cubicBezTo>
                <a:cubicBezTo>
                  <a:pt x="16808" y="5891"/>
                  <a:pt x="15709" y="4792"/>
                  <a:pt x="15709" y="3436"/>
                </a:cubicBezTo>
                <a:cubicBezTo>
                  <a:pt x="15709" y="2081"/>
                  <a:pt x="16808" y="982"/>
                  <a:pt x="18164" y="982"/>
                </a:cubicBezTo>
                <a:moveTo>
                  <a:pt x="18164" y="6873"/>
                </a:moveTo>
                <a:cubicBezTo>
                  <a:pt x="20062" y="6873"/>
                  <a:pt x="21600" y="5334"/>
                  <a:pt x="21600" y="3436"/>
                </a:cubicBezTo>
                <a:cubicBezTo>
                  <a:pt x="21600" y="1538"/>
                  <a:pt x="20062" y="0"/>
                  <a:pt x="18164" y="0"/>
                </a:cubicBezTo>
                <a:cubicBezTo>
                  <a:pt x="16266" y="0"/>
                  <a:pt x="14727" y="1538"/>
                  <a:pt x="14727" y="3436"/>
                </a:cubicBezTo>
                <a:cubicBezTo>
                  <a:pt x="14727" y="5334"/>
                  <a:pt x="16266" y="6873"/>
                  <a:pt x="18164" y="6873"/>
                </a:cubicBezTo>
                <a:moveTo>
                  <a:pt x="18164" y="3927"/>
                </a:moveTo>
                <a:lnTo>
                  <a:pt x="18655" y="3927"/>
                </a:lnTo>
                <a:cubicBezTo>
                  <a:pt x="18925" y="3927"/>
                  <a:pt x="19145" y="3708"/>
                  <a:pt x="19145" y="3436"/>
                </a:cubicBezTo>
                <a:cubicBezTo>
                  <a:pt x="19145" y="3165"/>
                  <a:pt x="18925" y="2945"/>
                  <a:pt x="18655" y="2945"/>
                </a:cubicBezTo>
                <a:lnTo>
                  <a:pt x="18655" y="2455"/>
                </a:lnTo>
                <a:cubicBezTo>
                  <a:pt x="18655" y="2183"/>
                  <a:pt x="18434" y="1964"/>
                  <a:pt x="18164" y="1964"/>
                </a:cubicBezTo>
                <a:cubicBezTo>
                  <a:pt x="17893" y="1964"/>
                  <a:pt x="17673" y="2183"/>
                  <a:pt x="17673" y="2455"/>
                </a:cubicBezTo>
                <a:lnTo>
                  <a:pt x="17673" y="3436"/>
                </a:lnTo>
                <a:cubicBezTo>
                  <a:pt x="17673" y="3708"/>
                  <a:pt x="17893" y="3927"/>
                  <a:pt x="18164" y="3927"/>
                </a:cubicBezTo>
                <a:moveTo>
                  <a:pt x="9818" y="11782"/>
                </a:moveTo>
                <a:lnTo>
                  <a:pt x="4909" y="11782"/>
                </a:lnTo>
                <a:lnTo>
                  <a:pt x="4909" y="8836"/>
                </a:lnTo>
                <a:lnTo>
                  <a:pt x="9818" y="8836"/>
                </a:lnTo>
                <a:cubicBezTo>
                  <a:pt x="9818" y="8836"/>
                  <a:pt x="9818" y="11782"/>
                  <a:pt x="9818" y="11782"/>
                </a:cubicBezTo>
                <a:close/>
                <a:moveTo>
                  <a:pt x="21109" y="12764"/>
                </a:moveTo>
                <a:lnTo>
                  <a:pt x="11291" y="12764"/>
                </a:lnTo>
                <a:cubicBezTo>
                  <a:pt x="11562" y="12764"/>
                  <a:pt x="11782" y="12544"/>
                  <a:pt x="11782" y="12273"/>
                </a:cubicBezTo>
                <a:cubicBezTo>
                  <a:pt x="11782" y="12001"/>
                  <a:pt x="11562" y="11782"/>
                  <a:pt x="11291" y="11782"/>
                </a:cubicBezTo>
                <a:lnTo>
                  <a:pt x="10800" y="11782"/>
                </a:lnTo>
                <a:lnTo>
                  <a:pt x="10800" y="8836"/>
                </a:lnTo>
                <a:cubicBezTo>
                  <a:pt x="10800" y="8295"/>
                  <a:pt x="10360" y="7855"/>
                  <a:pt x="9818" y="7855"/>
                </a:cubicBezTo>
                <a:lnTo>
                  <a:pt x="4909" y="7855"/>
                </a:lnTo>
                <a:cubicBezTo>
                  <a:pt x="4367" y="7855"/>
                  <a:pt x="3927" y="8295"/>
                  <a:pt x="3927" y="8836"/>
                </a:cubicBezTo>
                <a:lnTo>
                  <a:pt x="3927" y="11782"/>
                </a:lnTo>
                <a:lnTo>
                  <a:pt x="3436" y="11782"/>
                </a:lnTo>
                <a:cubicBezTo>
                  <a:pt x="3166" y="11782"/>
                  <a:pt x="2945" y="12001"/>
                  <a:pt x="2945" y="12273"/>
                </a:cubicBezTo>
                <a:cubicBezTo>
                  <a:pt x="2945" y="12544"/>
                  <a:pt x="3166" y="12764"/>
                  <a:pt x="3436" y="12764"/>
                </a:cubicBezTo>
                <a:lnTo>
                  <a:pt x="491" y="12764"/>
                </a:lnTo>
                <a:cubicBezTo>
                  <a:pt x="220" y="12764"/>
                  <a:pt x="0" y="12983"/>
                  <a:pt x="0" y="13255"/>
                </a:cubicBezTo>
                <a:cubicBezTo>
                  <a:pt x="0" y="13526"/>
                  <a:pt x="220" y="13745"/>
                  <a:pt x="491" y="13745"/>
                </a:cubicBezTo>
                <a:lnTo>
                  <a:pt x="2945" y="13745"/>
                </a:ln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cubicBezTo>
                  <a:pt x="3707" y="21600"/>
                  <a:pt x="3927" y="21380"/>
                  <a:pt x="3927" y="21109"/>
                </a:cubicBezTo>
                <a:lnTo>
                  <a:pt x="3927" y="13745"/>
                </a:lnTo>
                <a:lnTo>
                  <a:pt x="17673" y="13745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lnTo>
                  <a:pt x="21109" y="13745"/>
                </a:lnTo>
                <a:cubicBezTo>
                  <a:pt x="21380" y="13745"/>
                  <a:pt x="21600" y="13526"/>
                  <a:pt x="21600" y="13255"/>
                </a:cubicBezTo>
                <a:cubicBezTo>
                  <a:pt x="21600" y="12983"/>
                  <a:pt x="21380" y="12764"/>
                  <a:pt x="21109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3" name="Shape 2763"/>
          <p:cNvSpPr/>
          <p:nvPr/>
        </p:nvSpPr>
        <p:spPr>
          <a:xfrm>
            <a:off x="8905168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4" name="Shape 2764"/>
          <p:cNvSpPr/>
          <p:nvPr/>
        </p:nvSpPr>
        <p:spPr>
          <a:xfrm>
            <a:off x="9438429" y="465190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8" y="6611"/>
                </a:moveTo>
                <a:cubicBezTo>
                  <a:pt x="20587" y="6619"/>
                  <a:pt x="20587" y="6627"/>
                  <a:pt x="20586" y="6635"/>
                </a:cubicBezTo>
                <a:cubicBezTo>
                  <a:pt x="20585" y="6640"/>
                  <a:pt x="20582" y="6674"/>
                  <a:pt x="20581" y="6680"/>
                </a:cubicBezTo>
                <a:cubicBezTo>
                  <a:pt x="20107" y="11287"/>
                  <a:pt x="14607" y="17428"/>
                  <a:pt x="12595" y="19086"/>
                </a:cubicBezTo>
                <a:lnTo>
                  <a:pt x="11905" y="15660"/>
                </a:lnTo>
                <a:lnTo>
                  <a:pt x="13960" y="10631"/>
                </a:lnTo>
                <a:lnTo>
                  <a:pt x="11429" y="7425"/>
                </a:lnTo>
                <a:lnTo>
                  <a:pt x="12699" y="2550"/>
                </a:lnTo>
                <a:cubicBezTo>
                  <a:pt x="12708" y="2540"/>
                  <a:pt x="12713" y="2534"/>
                  <a:pt x="12723" y="2524"/>
                </a:cubicBezTo>
                <a:cubicBezTo>
                  <a:pt x="13572" y="1625"/>
                  <a:pt x="14916" y="1080"/>
                  <a:pt x="16088" y="1080"/>
                </a:cubicBezTo>
                <a:cubicBezTo>
                  <a:pt x="18586" y="1080"/>
                  <a:pt x="20618" y="3315"/>
                  <a:pt x="20618" y="6063"/>
                </a:cubicBezTo>
                <a:cubicBezTo>
                  <a:pt x="20618" y="6262"/>
                  <a:pt x="20598" y="6506"/>
                  <a:pt x="20588" y="6611"/>
                </a:cubicBezTo>
                <a:moveTo>
                  <a:pt x="21600" y="6063"/>
                </a:moveTo>
                <a:cubicBezTo>
                  <a:pt x="21600" y="2715"/>
                  <a:pt x="19132" y="0"/>
                  <a:pt x="16088" y="0"/>
                </a:cubicBezTo>
                <a:cubicBezTo>
                  <a:pt x="14607" y="0"/>
                  <a:pt x="12974" y="748"/>
                  <a:pt x="11983" y="1794"/>
                </a:cubicBezTo>
                <a:lnTo>
                  <a:pt x="11985" y="1802"/>
                </a:lnTo>
                <a:cubicBezTo>
                  <a:pt x="11900" y="1871"/>
                  <a:pt x="11839" y="1965"/>
                  <a:pt x="11809" y="2079"/>
                </a:cubicBezTo>
                <a:lnTo>
                  <a:pt x="11797" y="2076"/>
                </a:lnTo>
                <a:lnTo>
                  <a:pt x="10309" y="7560"/>
                </a:lnTo>
                <a:lnTo>
                  <a:pt x="12764" y="10800"/>
                </a:lnTo>
                <a:lnTo>
                  <a:pt x="10800" y="15660"/>
                </a:lnTo>
                <a:lnTo>
                  <a:pt x="11797" y="20098"/>
                </a:lnTo>
                <a:lnTo>
                  <a:pt x="11803" y="20097"/>
                </a:lnTo>
                <a:cubicBezTo>
                  <a:pt x="11853" y="20337"/>
                  <a:pt x="12039" y="20520"/>
                  <a:pt x="12273" y="20520"/>
                </a:cubicBezTo>
                <a:cubicBezTo>
                  <a:pt x="12410" y="20520"/>
                  <a:pt x="12534" y="20457"/>
                  <a:pt x="12623" y="20357"/>
                </a:cubicBezTo>
                <a:cubicBezTo>
                  <a:pt x="14361" y="19225"/>
                  <a:pt x="20995" y="12270"/>
                  <a:pt x="21558" y="6787"/>
                </a:cubicBezTo>
                <a:lnTo>
                  <a:pt x="21558" y="6791"/>
                </a:lnTo>
                <a:cubicBezTo>
                  <a:pt x="21559" y="6791"/>
                  <a:pt x="21600" y="6399"/>
                  <a:pt x="21600" y="6063"/>
                </a:cubicBezTo>
                <a:moveTo>
                  <a:pt x="1019" y="7760"/>
                </a:moveTo>
                <a:cubicBezTo>
                  <a:pt x="1018" y="7754"/>
                  <a:pt x="1015" y="7720"/>
                  <a:pt x="1014" y="7715"/>
                </a:cubicBezTo>
                <a:cubicBezTo>
                  <a:pt x="1013" y="7707"/>
                  <a:pt x="1013" y="7699"/>
                  <a:pt x="1012" y="7691"/>
                </a:cubicBezTo>
                <a:cubicBezTo>
                  <a:pt x="1002" y="7586"/>
                  <a:pt x="982" y="7342"/>
                  <a:pt x="982" y="7143"/>
                </a:cubicBezTo>
                <a:cubicBezTo>
                  <a:pt x="982" y="4395"/>
                  <a:pt x="3014" y="2160"/>
                  <a:pt x="5512" y="2160"/>
                </a:cubicBezTo>
                <a:cubicBezTo>
                  <a:pt x="6634" y="2160"/>
                  <a:pt x="7908" y="2664"/>
                  <a:pt x="8760" y="3495"/>
                </a:cubicBezTo>
                <a:lnTo>
                  <a:pt x="7364" y="8640"/>
                </a:lnTo>
                <a:lnTo>
                  <a:pt x="9818" y="11880"/>
                </a:lnTo>
                <a:lnTo>
                  <a:pt x="7855" y="16740"/>
                </a:lnTo>
                <a:lnTo>
                  <a:pt x="8531" y="19752"/>
                </a:lnTo>
                <a:cubicBezTo>
                  <a:pt x="6242" y="17649"/>
                  <a:pt x="1459" y="12041"/>
                  <a:pt x="1019" y="7760"/>
                </a:cubicBezTo>
                <a:moveTo>
                  <a:pt x="9803" y="20925"/>
                </a:moveTo>
                <a:lnTo>
                  <a:pt x="8959" y="16740"/>
                </a:lnTo>
                <a:lnTo>
                  <a:pt x="11015" y="11711"/>
                </a:lnTo>
                <a:lnTo>
                  <a:pt x="8484" y="8505"/>
                </a:lnTo>
                <a:lnTo>
                  <a:pt x="9799" y="3457"/>
                </a:lnTo>
                <a:lnTo>
                  <a:pt x="9791" y="3454"/>
                </a:lnTo>
                <a:cubicBezTo>
                  <a:pt x="9804" y="3407"/>
                  <a:pt x="9818" y="3360"/>
                  <a:pt x="9818" y="3308"/>
                </a:cubicBezTo>
                <a:cubicBezTo>
                  <a:pt x="9818" y="3130"/>
                  <a:pt x="9736" y="2981"/>
                  <a:pt x="9615" y="2882"/>
                </a:cubicBezTo>
                <a:lnTo>
                  <a:pt x="9617" y="2874"/>
                </a:lnTo>
                <a:cubicBezTo>
                  <a:pt x="8626" y="1827"/>
                  <a:pt x="6993" y="1080"/>
                  <a:pt x="5512" y="1080"/>
                </a:cubicBezTo>
                <a:cubicBezTo>
                  <a:pt x="2468" y="1080"/>
                  <a:pt x="0" y="3795"/>
                  <a:pt x="0" y="7143"/>
                </a:cubicBezTo>
                <a:cubicBezTo>
                  <a:pt x="0" y="7479"/>
                  <a:pt x="41" y="7871"/>
                  <a:pt x="42" y="7871"/>
                </a:cubicBezTo>
                <a:lnTo>
                  <a:pt x="42" y="7867"/>
                </a:lnTo>
                <a:cubicBezTo>
                  <a:pt x="605" y="13350"/>
                  <a:pt x="7239" y="20305"/>
                  <a:pt x="8977" y="21437"/>
                </a:cubicBezTo>
                <a:cubicBezTo>
                  <a:pt x="9066" y="21537"/>
                  <a:pt x="9190" y="21600"/>
                  <a:pt x="9327" y="21600"/>
                </a:cubicBezTo>
                <a:cubicBezTo>
                  <a:pt x="9599" y="21600"/>
                  <a:pt x="9818" y="21358"/>
                  <a:pt x="9818" y="21060"/>
                </a:cubicBezTo>
                <a:cubicBezTo>
                  <a:pt x="9818" y="21013"/>
                  <a:pt x="9804" y="20971"/>
                  <a:pt x="9794" y="20927"/>
                </a:cubicBezTo>
                <a:cubicBezTo>
                  <a:pt x="9794" y="20927"/>
                  <a:pt x="9803" y="20925"/>
                  <a:pt x="9803" y="2092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5" name="Shape 2765"/>
          <p:cNvSpPr/>
          <p:nvPr/>
        </p:nvSpPr>
        <p:spPr>
          <a:xfrm>
            <a:off x="9971691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764"/>
                </a:moveTo>
                <a:cubicBezTo>
                  <a:pt x="11510" y="12764"/>
                  <a:pt x="11291" y="12984"/>
                  <a:pt x="11291" y="13255"/>
                </a:cubicBezTo>
                <a:cubicBezTo>
                  <a:pt x="11291" y="13526"/>
                  <a:pt x="11510" y="13745"/>
                  <a:pt x="11782" y="13745"/>
                </a:cubicBezTo>
                <a:cubicBezTo>
                  <a:pt x="12053" y="13745"/>
                  <a:pt x="12273" y="13526"/>
                  <a:pt x="12273" y="13255"/>
                </a:cubicBezTo>
                <a:cubicBezTo>
                  <a:pt x="12273" y="12984"/>
                  <a:pt x="12053" y="12764"/>
                  <a:pt x="11782" y="12764"/>
                </a:cubicBezTo>
                <a:moveTo>
                  <a:pt x="14727" y="10800"/>
                </a:moveTo>
                <a:cubicBezTo>
                  <a:pt x="14999" y="10800"/>
                  <a:pt x="15218" y="10580"/>
                  <a:pt x="15218" y="10309"/>
                </a:cubicBezTo>
                <a:cubicBezTo>
                  <a:pt x="15218" y="10038"/>
                  <a:pt x="14999" y="9818"/>
                  <a:pt x="14727" y="9818"/>
                </a:cubicBezTo>
                <a:cubicBezTo>
                  <a:pt x="14456" y="9818"/>
                  <a:pt x="14236" y="10038"/>
                  <a:pt x="14236" y="10309"/>
                </a:cubicBezTo>
                <a:cubicBezTo>
                  <a:pt x="14236" y="10580"/>
                  <a:pt x="14456" y="10800"/>
                  <a:pt x="14727" y="10800"/>
                </a:cubicBezTo>
                <a:moveTo>
                  <a:pt x="19913" y="7150"/>
                </a:moveTo>
                <a:lnTo>
                  <a:pt x="19959" y="7195"/>
                </a:lnTo>
                <a:lnTo>
                  <a:pt x="19468" y="7686"/>
                </a:lnTo>
                <a:lnTo>
                  <a:pt x="19468" y="7687"/>
                </a:lnTo>
                <a:lnTo>
                  <a:pt x="17606" y="9549"/>
                </a:lnTo>
                <a:lnTo>
                  <a:pt x="12052" y="3994"/>
                </a:lnTo>
                <a:lnTo>
                  <a:pt x="13913" y="2132"/>
                </a:lnTo>
                <a:cubicBezTo>
                  <a:pt x="13914" y="2132"/>
                  <a:pt x="13914" y="2132"/>
                  <a:pt x="13914" y="2132"/>
                </a:cubicBezTo>
                <a:lnTo>
                  <a:pt x="14405" y="1641"/>
                </a:lnTo>
                <a:lnTo>
                  <a:pt x="14450" y="1687"/>
                </a:lnTo>
                <a:cubicBezTo>
                  <a:pt x="15086" y="1244"/>
                  <a:pt x="15857" y="982"/>
                  <a:pt x="16691" y="982"/>
                </a:cubicBezTo>
                <a:cubicBezTo>
                  <a:pt x="18860" y="982"/>
                  <a:pt x="20618" y="2740"/>
                  <a:pt x="20618" y="4909"/>
                </a:cubicBezTo>
                <a:cubicBezTo>
                  <a:pt x="20618" y="5743"/>
                  <a:pt x="20356" y="6514"/>
                  <a:pt x="19913" y="7150"/>
                </a:cubicBezTo>
                <a:moveTo>
                  <a:pt x="10242" y="16912"/>
                </a:moveTo>
                <a:lnTo>
                  <a:pt x="4689" y="11358"/>
                </a:lnTo>
                <a:lnTo>
                  <a:pt x="11358" y="4689"/>
                </a:lnTo>
                <a:lnTo>
                  <a:pt x="16911" y="10243"/>
                </a:lnTo>
                <a:cubicBezTo>
                  <a:pt x="16911" y="10243"/>
                  <a:pt x="10242" y="16912"/>
                  <a:pt x="10242" y="16912"/>
                </a:cubicBezTo>
                <a:close/>
                <a:moveTo>
                  <a:pt x="7686" y="19468"/>
                </a:moveTo>
                <a:cubicBezTo>
                  <a:pt x="6975" y="20179"/>
                  <a:pt x="5994" y="20618"/>
                  <a:pt x="4909" y="20618"/>
                </a:cubicBezTo>
                <a:cubicBezTo>
                  <a:pt x="2740" y="20618"/>
                  <a:pt x="982" y="18860"/>
                  <a:pt x="982" y="16691"/>
                </a:cubicBezTo>
                <a:cubicBezTo>
                  <a:pt x="982" y="15606"/>
                  <a:pt x="1421" y="14625"/>
                  <a:pt x="2132" y="13914"/>
                </a:cubicBezTo>
                <a:lnTo>
                  <a:pt x="3994" y="12052"/>
                </a:lnTo>
                <a:lnTo>
                  <a:pt x="9548" y="17606"/>
                </a:lnTo>
                <a:cubicBezTo>
                  <a:pt x="9548" y="17606"/>
                  <a:pt x="7686" y="19468"/>
                  <a:pt x="7686" y="19468"/>
                </a:cubicBezTo>
                <a:close/>
                <a:moveTo>
                  <a:pt x="21600" y="4909"/>
                </a:moveTo>
                <a:cubicBezTo>
                  <a:pt x="21600" y="2198"/>
                  <a:pt x="19402" y="0"/>
                  <a:pt x="16691" y="0"/>
                </a:cubicBezTo>
                <a:cubicBezTo>
                  <a:pt x="15586" y="0"/>
                  <a:pt x="14570" y="370"/>
                  <a:pt x="13749" y="986"/>
                </a:cubicBezTo>
                <a:lnTo>
                  <a:pt x="13710" y="947"/>
                </a:lnTo>
                <a:lnTo>
                  <a:pt x="13221" y="1437"/>
                </a:lnTo>
                <a:cubicBezTo>
                  <a:pt x="13220" y="1438"/>
                  <a:pt x="13220" y="1438"/>
                  <a:pt x="13219" y="1439"/>
                </a:cubicBezTo>
                <a:lnTo>
                  <a:pt x="1438" y="13220"/>
                </a:lnTo>
                <a:cubicBezTo>
                  <a:pt x="549" y="14108"/>
                  <a:pt x="0" y="15336"/>
                  <a:pt x="0" y="16691"/>
                </a:cubicBezTo>
                <a:cubicBezTo>
                  <a:pt x="0" y="19402"/>
                  <a:pt x="2198" y="21600"/>
                  <a:pt x="4909" y="21600"/>
                </a:cubicBezTo>
                <a:cubicBezTo>
                  <a:pt x="6265" y="21600"/>
                  <a:pt x="7492" y="21051"/>
                  <a:pt x="8380" y="20162"/>
                </a:cubicBezTo>
                <a:lnTo>
                  <a:pt x="20162" y="8381"/>
                </a:lnTo>
                <a:lnTo>
                  <a:pt x="20163" y="8380"/>
                </a:lnTo>
                <a:lnTo>
                  <a:pt x="20653" y="7890"/>
                </a:lnTo>
                <a:lnTo>
                  <a:pt x="20614" y="7851"/>
                </a:lnTo>
                <a:cubicBezTo>
                  <a:pt x="21230" y="7030"/>
                  <a:pt x="21600" y="6015"/>
                  <a:pt x="21600" y="4909"/>
                </a:cubicBezTo>
                <a:moveTo>
                  <a:pt x="10800" y="6873"/>
                </a:moveTo>
                <a:cubicBezTo>
                  <a:pt x="10800" y="7144"/>
                  <a:pt x="11020" y="7364"/>
                  <a:pt x="11291" y="7364"/>
                </a:cubicBezTo>
                <a:cubicBezTo>
                  <a:pt x="11562" y="7364"/>
                  <a:pt x="11782" y="7144"/>
                  <a:pt x="11782" y="6873"/>
                </a:cubicBezTo>
                <a:cubicBezTo>
                  <a:pt x="11782" y="6602"/>
                  <a:pt x="11562" y="6382"/>
                  <a:pt x="11291" y="6382"/>
                </a:cubicBezTo>
                <a:cubicBezTo>
                  <a:pt x="11020" y="6382"/>
                  <a:pt x="10800" y="6602"/>
                  <a:pt x="10800" y="6873"/>
                </a:cubicBezTo>
                <a:moveTo>
                  <a:pt x="13255" y="12273"/>
                </a:moveTo>
                <a:cubicBezTo>
                  <a:pt x="13526" y="12273"/>
                  <a:pt x="13745" y="12053"/>
                  <a:pt x="13745" y="11782"/>
                </a:cubicBezTo>
                <a:cubicBezTo>
                  <a:pt x="13745" y="11511"/>
                  <a:pt x="13526" y="11291"/>
                  <a:pt x="13255" y="11291"/>
                </a:cubicBezTo>
                <a:cubicBezTo>
                  <a:pt x="12983" y="11291"/>
                  <a:pt x="12764" y="11511"/>
                  <a:pt x="12764" y="11782"/>
                </a:cubicBezTo>
                <a:cubicBezTo>
                  <a:pt x="12764" y="12053"/>
                  <a:pt x="12983" y="12273"/>
                  <a:pt x="13255" y="12273"/>
                </a:cubicBezTo>
                <a:moveTo>
                  <a:pt x="12273" y="9818"/>
                </a:moveTo>
                <a:cubicBezTo>
                  <a:pt x="12544" y="9818"/>
                  <a:pt x="12764" y="9599"/>
                  <a:pt x="12764" y="9327"/>
                </a:cubicBezTo>
                <a:cubicBezTo>
                  <a:pt x="12764" y="9056"/>
                  <a:pt x="12544" y="8836"/>
                  <a:pt x="12273" y="8836"/>
                </a:cubicBezTo>
                <a:cubicBezTo>
                  <a:pt x="12001" y="8836"/>
                  <a:pt x="11782" y="9056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moveTo>
                  <a:pt x="10800" y="10309"/>
                </a:moveTo>
                <a:cubicBezTo>
                  <a:pt x="10529" y="10309"/>
                  <a:pt x="10309" y="10529"/>
                  <a:pt x="10309" y="10800"/>
                </a:cubicBezTo>
                <a:cubicBezTo>
                  <a:pt x="10309" y="11071"/>
                  <a:pt x="10529" y="11291"/>
                  <a:pt x="10800" y="11291"/>
                </a:cubicBezTo>
                <a:cubicBezTo>
                  <a:pt x="11071" y="11291"/>
                  <a:pt x="11291" y="11071"/>
                  <a:pt x="11291" y="10800"/>
                </a:cubicBezTo>
                <a:cubicBezTo>
                  <a:pt x="11291" y="10529"/>
                  <a:pt x="11071" y="10309"/>
                  <a:pt x="10800" y="10309"/>
                </a:cubicBezTo>
                <a:moveTo>
                  <a:pt x="10309" y="14236"/>
                </a:moveTo>
                <a:cubicBezTo>
                  <a:pt x="10038" y="14236"/>
                  <a:pt x="9818" y="14456"/>
                  <a:pt x="9818" y="14727"/>
                </a:cubicBezTo>
                <a:cubicBezTo>
                  <a:pt x="9818" y="14999"/>
                  <a:pt x="10038" y="15218"/>
                  <a:pt x="10309" y="15218"/>
                </a:cubicBezTo>
                <a:cubicBezTo>
                  <a:pt x="10580" y="15218"/>
                  <a:pt x="10800" y="14999"/>
                  <a:pt x="10800" y="14727"/>
                </a:cubicBezTo>
                <a:cubicBezTo>
                  <a:pt x="10800" y="14456"/>
                  <a:pt x="10580" y="14236"/>
                  <a:pt x="10309" y="14236"/>
                </a:cubicBezTo>
                <a:moveTo>
                  <a:pt x="9818" y="8836"/>
                </a:moveTo>
                <a:cubicBezTo>
                  <a:pt x="10090" y="8836"/>
                  <a:pt x="10309" y="8617"/>
                  <a:pt x="10309" y="8345"/>
                </a:cubicBezTo>
                <a:cubicBezTo>
                  <a:pt x="10309" y="8075"/>
                  <a:pt x="10090" y="7855"/>
                  <a:pt x="9818" y="7855"/>
                </a:cubicBezTo>
                <a:cubicBezTo>
                  <a:pt x="9547" y="7855"/>
                  <a:pt x="9327" y="8075"/>
                  <a:pt x="9327" y="8345"/>
                </a:cubicBezTo>
                <a:cubicBezTo>
                  <a:pt x="9327" y="8617"/>
                  <a:pt x="9547" y="8836"/>
                  <a:pt x="9818" y="8836"/>
                </a:cubicBezTo>
                <a:moveTo>
                  <a:pt x="6873" y="10800"/>
                </a:moveTo>
                <a:cubicBezTo>
                  <a:pt x="6601" y="10800"/>
                  <a:pt x="6382" y="11020"/>
                  <a:pt x="6382" y="11291"/>
                </a:cubicBezTo>
                <a:cubicBezTo>
                  <a:pt x="6382" y="11562"/>
                  <a:pt x="6601" y="11782"/>
                  <a:pt x="6873" y="11782"/>
                </a:cubicBezTo>
                <a:cubicBezTo>
                  <a:pt x="7144" y="11782"/>
                  <a:pt x="7364" y="11562"/>
                  <a:pt x="7364" y="11291"/>
                </a:cubicBezTo>
                <a:cubicBezTo>
                  <a:pt x="7364" y="11020"/>
                  <a:pt x="7144" y="10800"/>
                  <a:pt x="6873" y="10800"/>
                </a:cubicBezTo>
                <a:moveTo>
                  <a:pt x="8345" y="9327"/>
                </a:moveTo>
                <a:cubicBezTo>
                  <a:pt x="8074" y="9327"/>
                  <a:pt x="7855" y="9547"/>
                  <a:pt x="7855" y="9818"/>
                </a:cubicBezTo>
                <a:cubicBezTo>
                  <a:pt x="7855" y="10090"/>
                  <a:pt x="8074" y="10309"/>
                  <a:pt x="8345" y="10309"/>
                </a:cubicBezTo>
                <a:cubicBezTo>
                  <a:pt x="8617" y="10309"/>
                  <a:pt x="8836" y="10090"/>
                  <a:pt x="8836" y="9818"/>
                </a:cubicBezTo>
                <a:cubicBezTo>
                  <a:pt x="8836" y="9547"/>
                  <a:pt x="8617" y="9327"/>
                  <a:pt x="8345" y="9327"/>
                </a:cubicBezTo>
                <a:moveTo>
                  <a:pt x="9327" y="11782"/>
                </a:moveTo>
                <a:cubicBezTo>
                  <a:pt x="9056" y="11782"/>
                  <a:pt x="8836" y="12001"/>
                  <a:pt x="8836" y="12273"/>
                </a:cubicBezTo>
                <a:cubicBezTo>
                  <a:pt x="8836" y="12544"/>
                  <a:pt x="9056" y="12764"/>
                  <a:pt x="9327" y="12764"/>
                </a:cubicBezTo>
                <a:cubicBezTo>
                  <a:pt x="9599" y="12764"/>
                  <a:pt x="9818" y="12544"/>
                  <a:pt x="9818" y="12273"/>
                </a:cubicBezTo>
                <a:cubicBezTo>
                  <a:pt x="9818" y="12001"/>
                  <a:pt x="9599" y="11782"/>
                  <a:pt x="93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6" name="Shape 2766"/>
          <p:cNvSpPr/>
          <p:nvPr/>
        </p:nvSpPr>
        <p:spPr>
          <a:xfrm>
            <a:off x="10504952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7" name="Shape 2767"/>
          <p:cNvSpPr/>
          <p:nvPr/>
        </p:nvSpPr>
        <p:spPr>
          <a:xfrm>
            <a:off x="11038213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8" name="Shape 2768"/>
          <p:cNvSpPr/>
          <p:nvPr/>
        </p:nvSpPr>
        <p:spPr>
          <a:xfrm>
            <a:off x="6238863" y="5261349"/>
            <a:ext cx="279328" cy="101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8900"/>
                </a:moveTo>
                <a:lnTo>
                  <a:pt x="11291" y="18900"/>
                </a:lnTo>
                <a:lnTo>
                  <a:pt x="11291" y="2700"/>
                </a:lnTo>
                <a:lnTo>
                  <a:pt x="17673" y="2700"/>
                </a:lnTo>
                <a:cubicBezTo>
                  <a:pt x="19300" y="2700"/>
                  <a:pt x="20618" y="6328"/>
                  <a:pt x="20618" y="10800"/>
                </a:cubicBezTo>
                <a:cubicBezTo>
                  <a:pt x="20618" y="15273"/>
                  <a:pt x="19300" y="18900"/>
                  <a:pt x="17673" y="18900"/>
                </a:cubicBezTo>
                <a:moveTo>
                  <a:pt x="6382" y="13500"/>
                </a:moveTo>
                <a:cubicBezTo>
                  <a:pt x="6111" y="13500"/>
                  <a:pt x="5891" y="12896"/>
                  <a:pt x="5891" y="12150"/>
                </a:cubicBezTo>
                <a:cubicBezTo>
                  <a:pt x="5891" y="11404"/>
                  <a:pt x="6111" y="10800"/>
                  <a:pt x="6382" y="10800"/>
                </a:cubicBezTo>
                <a:cubicBezTo>
                  <a:pt x="6653" y="10800"/>
                  <a:pt x="6873" y="11404"/>
                  <a:pt x="6873" y="12150"/>
                </a:cubicBezTo>
                <a:cubicBezTo>
                  <a:pt x="6873" y="12896"/>
                  <a:pt x="6653" y="13500"/>
                  <a:pt x="6382" y="13500"/>
                </a:cubicBezTo>
                <a:moveTo>
                  <a:pt x="3927" y="10800"/>
                </a:moveTo>
                <a:cubicBezTo>
                  <a:pt x="3385" y="10800"/>
                  <a:pt x="2945" y="9592"/>
                  <a:pt x="2945" y="8100"/>
                </a:cubicBezTo>
                <a:cubicBezTo>
                  <a:pt x="2945" y="6610"/>
                  <a:pt x="3385" y="5400"/>
                  <a:pt x="3927" y="5400"/>
                </a:cubicBezTo>
                <a:cubicBezTo>
                  <a:pt x="4469" y="5400"/>
                  <a:pt x="4909" y="6610"/>
                  <a:pt x="4909" y="8100"/>
                </a:cubicBezTo>
                <a:cubicBezTo>
                  <a:pt x="4909" y="9592"/>
                  <a:pt x="4469" y="10800"/>
                  <a:pt x="3927" y="10800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4836"/>
                  <a:pt x="0" y="10800"/>
                </a:cubicBezTo>
                <a:cubicBezTo>
                  <a:pt x="0" y="1676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6764"/>
                  <a:pt x="21600" y="10800"/>
                </a:cubicBezTo>
                <a:cubicBezTo>
                  <a:pt x="21600" y="4836"/>
                  <a:pt x="19842" y="0"/>
                  <a:pt x="17673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69" name="Shape 2769"/>
          <p:cNvSpPr/>
          <p:nvPr/>
        </p:nvSpPr>
        <p:spPr>
          <a:xfrm>
            <a:off x="6810214" y="517247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" y="8836"/>
                </a:moveTo>
                <a:cubicBezTo>
                  <a:pt x="1350" y="7752"/>
                  <a:pt x="2559" y="6873"/>
                  <a:pt x="4050" y="6873"/>
                </a:cubicBezTo>
                <a:lnTo>
                  <a:pt x="17550" y="6873"/>
                </a:lnTo>
                <a:cubicBezTo>
                  <a:pt x="19041" y="6873"/>
                  <a:pt x="20250" y="7752"/>
                  <a:pt x="20250" y="8836"/>
                </a:cubicBezTo>
                <a:cubicBezTo>
                  <a:pt x="20250" y="8836"/>
                  <a:pt x="1350" y="8836"/>
                  <a:pt x="1350" y="8836"/>
                </a:cubicBezTo>
                <a:close/>
                <a:moveTo>
                  <a:pt x="14850" y="12764"/>
                </a:moveTo>
                <a:lnTo>
                  <a:pt x="14850" y="14727"/>
                </a:lnTo>
                <a:lnTo>
                  <a:pt x="12150" y="14727"/>
                </a:lnTo>
                <a:lnTo>
                  <a:pt x="12150" y="16691"/>
                </a:lnTo>
                <a:lnTo>
                  <a:pt x="9450" y="16691"/>
                </a:lnTo>
                <a:lnTo>
                  <a:pt x="9450" y="14727"/>
                </a:lnTo>
                <a:lnTo>
                  <a:pt x="6750" y="14727"/>
                </a:lnTo>
                <a:lnTo>
                  <a:pt x="6750" y="12764"/>
                </a:lnTo>
                <a:lnTo>
                  <a:pt x="9450" y="12764"/>
                </a:lnTo>
                <a:lnTo>
                  <a:pt x="9450" y="10800"/>
                </a:lnTo>
                <a:lnTo>
                  <a:pt x="12150" y="10800"/>
                </a:lnTo>
                <a:lnTo>
                  <a:pt x="12150" y="12764"/>
                </a:lnTo>
                <a:cubicBezTo>
                  <a:pt x="12150" y="12764"/>
                  <a:pt x="14850" y="12764"/>
                  <a:pt x="14850" y="12764"/>
                </a:cubicBezTo>
                <a:close/>
                <a:moveTo>
                  <a:pt x="17550" y="20618"/>
                </a:moveTo>
                <a:lnTo>
                  <a:pt x="4050" y="20618"/>
                </a:lnTo>
                <a:cubicBezTo>
                  <a:pt x="2559" y="20618"/>
                  <a:pt x="1350" y="19739"/>
                  <a:pt x="1350" y="18655"/>
                </a:cubicBezTo>
                <a:lnTo>
                  <a:pt x="20250" y="18655"/>
                </a:lnTo>
                <a:cubicBezTo>
                  <a:pt x="20250" y="19739"/>
                  <a:pt x="19041" y="20618"/>
                  <a:pt x="17550" y="20618"/>
                </a:cubicBezTo>
                <a:moveTo>
                  <a:pt x="6750" y="2945"/>
                </a:moveTo>
                <a:lnTo>
                  <a:pt x="14850" y="2945"/>
                </a:lnTo>
                <a:lnTo>
                  <a:pt x="14850" y="4909"/>
                </a:lnTo>
                <a:lnTo>
                  <a:pt x="6750" y="4909"/>
                </a:lnTo>
                <a:cubicBezTo>
                  <a:pt x="6750" y="4909"/>
                  <a:pt x="6750" y="2945"/>
                  <a:pt x="6750" y="2945"/>
                </a:cubicBezTo>
                <a:close/>
                <a:moveTo>
                  <a:pt x="6750" y="982"/>
                </a:moveTo>
                <a:lnTo>
                  <a:pt x="14850" y="982"/>
                </a:lnTo>
                <a:lnTo>
                  <a:pt x="14850" y="1964"/>
                </a:lnTo>
                <a:lnTo>
                  <a:pt x="6750" y="1964"/>
                </a:lnTo>
                <a:cubicBezTo>
                  <a:pt x="6750" y="1964"/>
                  <a:pt x="6750" y="982"/>
                  <a:pt x="6750" y="982"/>
                </a:cubicBezTo>
                <a:close/>
                <a:moveTo>
                  <a:pt x="17550" y="5891"/>
                </a:moveTo>
                <a:lnTo>
                  <a:pt x="16200" y="5891"/>
                </a:lnTo>
                <a:lnTo>
                  <a:pt x="16200" y="4909"/>
                </a:lnTo>
                <a:lnTo>
                  <a:pt x="16200" y="982"/>
                </a:lnTo>
                <a:cubicBezTo>
                  <a:pt x="16200" y="440"/>
                  <a:pt x="15595" y="0"/>
                  <a:pt x="14850" y="0"/>
                </a:cubicBezTo>
                <a:lnTo>
                  <a:pt x="6750" y="0"/>
                </a:lnTo>
                <a:cubicBezTo>
                  <a:pt x="6005" y="0"/>
                  <a:pt x="5400" y="440"/>
                  <a:pt x="5400" y="982"/>
                </a:cubicBezTo>
                <a:lnTo>
                  <a:pt x="5400" y="4909"/>
                </a:lnTo>
                <a:lnTo>
                  <a:pt x="5400" y="5891"/>
                </a:lnTo>
                <a:lnTo>
                  <a:pt x="4050" y="5891"/>
                </a:lnTo>
                <a:cubicBezTo>
                  <a:pt x="1813" y="5891"/>
                  <a:pt x="0" y="7210"/>
                  <a:pt x="0" y="8836"/>
                </a:cubicBezTo>
                <a:lnTo>
                  <a:pt x="0" y="18655"/>
                </a:lnTo>
                <a:cubicBezTo>
                  <a:pt x="0" y="20282"/>
                  <a:pt x="1813" y="21600"/>
                  <a:pt x="4050" y="21600"/>
                </a:cubicBezTo>
                <a:lnTo>
                  <a:pt x="17550" y="21600"/>
                </a:lnTo>
                <a:cubicBezTo>
                  <a:pt x="19787" y="21600"/>
                  <a:pt x="21600" y="20282"/>
                  <a:pt x="21600" y="18655"/>
                </a:cubicBezTo>
                <a:lnTo>
                  <a:pt x="21600" y="8836"/>
                </a:lnTo>
                <a:cubicBezTo>
                  <a:pt x="21600" y="7210"/>
                  <a:pt x="19787" y="5891"/>
                  <a:pt x="17550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0" name="Shape 2770"/>
          <p:cNvSpPr/>
          <p:nvPr/>
        </p:nvSpPr>
        <p:spPr>
          <a:xfrm>
            <a:off x="7305385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1" name="Shape 2771"/>
          <p:cNvSpPr/>
          <p:nvPr/>
        </p:nvSpPr>
        <p:spPr>
          <a:xfrm>
            <a:off x="7838646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8836"/>
                </a:moveTo>
                <a:cubicBezTo>
                  <a:pt x="15812" y="8836"/>
                  <a:pt x="16691" y="9716"/>
                  <a:pt x="16691" y="10800"/>
                </a:cubicBezTo>
                <a:cubicBezTo>
                  <a:pt x="16691" y="11884"/>
                  <a:pt x="15812" y="12764"/>
                  <a:pt x="14727" y="12764"/>
                </a:cubicBezTo>
                <a:cubicBezTo>
                  <a:pt x="13643" y="12764"/>
                  <a:pt x="12764" y="11884"/>
                  <a:pt x="12764" y="10800"/>
                </a:cubicBezTo>
                <a:cubicBezTo>
                  <a:pt x="12764" y="9716"/>
                  <a:pt x="13643" y="8836"/>
                  <a:pt x="14727" y="8836"/>
                </a:cubicBezTo>
                <a:moveTo>
                  <a:pt x="14727" y="13745"/>
                </a:moveTo>
                <a:cubicBezTo>
                  <a:pt x="16354" y="13745"/>
                  <a:pt x="17673" y="12427"/>
                  <a:pt x="17673" y="10800"/>
                </a:cubicBezTo>
                <a:cubicBezTo>
                  <a:pt x="17673" y="9174"/>
                  <a:pt x="16354" y="7855"/>
                  <a:pt x="14727" y="7855"/>
                </a:cubicBezTo>
                <a:cubicBezTo>
                  <a:pt x="13100" y="7855"/>
                  <a:pt x="11782" y="9174"/>
                  <a:pt x="11782" y="10800"/>
                </a:cubicBezTo>
                <a:cubicBezTo>
                  <a:pt x="11782" y="12427"/>
                  <a:pt x="13100" y="13745"/>
                  <a:pt x="14727" y="13745"/>
                </a:cubicBezTo>
                <a:moveTo>
                  <a:pt x="6873" y="7308"/>
                </a:moveTo>
                <a:lnTo>
                  <a:pt x="8442" y="9818"/>
                </a:lnTo>
                <a:lnTo>
                  <a:pt x="5304" y="9818"/>
                </a:lnTo>
                <a:cubicBezTo>
                  <a:pt x="5304" y="9818"/>
                  <a:pt x="6873" y="7308"/>
                  <a:pt x="6873" y="7308"/>
                </a:cubicBezTo>
                <a:close/>
                <a:moveTo>
                  <a:pt x="4418" y="10800"/>
                </a:moveTo>
                <a:lnTo>
                  <a:pt x="9327" y="10800"/>
                </a:lnTo>
                <a:cubicBezTo>
                  <a:pt x="9598" y="10800"/>
                  <a:pt x="9818" y="10580"/>
                  <a:pt x="9818" y="10309"/>
                </a:cubicBezTo>
                <a:cubicBezTo>
                  <a:pt x="9818" y="10208"/>
                  <a:pt x="9780" y="10120"/>
                  <a:pt x="9728" y="10042"/>
                </a:cubicBezTo>
                <a:lnTo>
                  <a:pt x="9736" y="10037"/>
                </a:lnTo>
                <a:lnTo>
                  <a:pt x="7281" y="6110"/>
                </a:lnTo>
                <a:lnTo>
                  <a:pt x="7274" y="6114"/>
                </a:lnTo>
                <a:cubicBezTo>
                  <a:pt x="7186" y="5983"/>
                  <a:pt x="7043" y="5891"/>
                  <a:pt x="6873" y="5891"/>
                </a:cubicBezTo>
                <a:cubicBezTo>
                  <a:pt x="6702" y="5891"/>
                  <a:pt x="6560" y="5983"/>
                  <a:pt x="6472" y="6114"/>
                </a:cubicBezTo>
                <a:lnTo>
                  <a:pt x="6464" y="6110"/>
                </a:lnTo>
                <a:lnTo>
                  <a:pt x="4010" y="10037"/>
                </a:lnTo>
                <a:lnTo>
                  <a:pt x="4018" y="10042"/>
                </a:lnTo>
                <a:cubicBezTo>
                  <a:pt x="3965" y="10120"/>
                  <a:pt x="3927" y="1020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2" name="Shape 2772"/>
          <p:cNvSpPr/>
          <p:nvPr/>
        </p:nvSpPr>
        <p:spPr>
          <a:xfrm>
            <a:off x="8371907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3" name="Shape 2773"/>
          <p:cNvSpPr/>
          <p:nvPr/>
        </p:nvSpPr>
        <p:spPr>
          <a:xfrm>
            <a:off x="8905168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4909" y="12764"/>
                </a:moveTo>
                <a:cubicBezTo>
                  <a:pt x="5180" y="12764"/>
                  <a:pt x="5400" y="12544"/>
                  <a:pt x="5400" y="12273"/>
                </a:cubicBezTo>
                <a:cubicBezTo>
                  <a:pt x="5400" y="9290"/>
                  <a:pt x="7818" y="6873"/>
                  <a:pt x="10800" y="6873"/>
                </a:cubicBezTo>
                <a:cubicBezTo>
                  <a:pt x="13782" y="6873"/>
                  <a:pt x="16200" y="9290"/>
                  <a:pt x="16200" y="12273"/>
                </a:cubicBezTo>
                <a:cubicBezTo>
                  <a:pt x="16200" y="12544"/>
                  <a:pt x="16420" y="12764"/>
                  <a:pt x="16691" y="12764"/>
                </a:cubicBezTo>
                <a:cubicBezTo>
                  <a:pt x="16962" y="12764"/>
                  <a:pt x="17182" y="12544"/>
                  <a:pt x="17182" y="12273"/>
                </a:cubicBezTo>
                <a:cubicBezTo>
                  <a:pt x="17182" y="8748"/>
                  <a:pt x="14325" y="5891"/>
                  <a:pt x="10800" y="5891"/>
                </a:cubicBezTo>
                <a:cubicBezTo>
                  <a:pt x="7275" y="5891"/>
                  <a:pt x="4418" y="8748"/>
                  <a:pt x="4418" y="12273"/>
                </a:cubicBezTo>
                <a:cubicBezTo>
                  <a:pt x="4418" y="12544"/>
                  <a:pt x="4638" y="12764"/>
                  <a:pt x="4909" y="12764"/>
                </a:cubicBezTo>
                <a:moveTo>
                  <a:pt x="10800" y="11782"/>
                </a:moveTo>
                <a:cubicBezTo>
                  <a:pt x="10529" y="11782"/>
                  <a:pt x="10309" y="12002"/>
                  <a:pt x="10309" y="12273"/>
                </a:cubicBezTo>
                <a:cubicBezTo>
                  <a:pt x="10309" y="12544"/>
                  <a:pt x="10529" y="12764"/>
                  <a:pt x="10800" y="12764"/>
                </a:cubicBezTo>
                <a:cubicBezTo>
                  <a:pt x="11071" y="12764"/>
                  <a:pt x="11291" y="12544"/>
                  <a:pt x="11291" y="12273"/>
                </a:cubicBezTo>
                <a:cubicBezTo>
                  <a:pt x="11291" y="12002"/>
                  <a:pt x="11071" y="11782"/>
                  <a:pt x="10800" y="11782"/>
                </a:cubicBezTo>
                <a:moveTo>
                  <a:pt x="10800" y="8836"/>
                </a:moveTo>
                <a:cubicBezTo>
                  <a:pt x="8903" y="8836"/>
                  <a:pt x="7364" y="10375"/>
                  <a:pt x="7364" y="12273"/>
                </a:cubicBezTo>
                <a:cubicBezTo>
                  <a:pt x="7364" y="12544"/>
                  <a:pt x="7583" y="12764"/>
                  <a:pt x="7855" y="12764"/>
                </a:cubicBezTo>
                <a:cubicBezTo>
                  <a:pt x="8126" y="12764"/>
                  <a:pt x="8345" y="12544"/>
                  <a:pt x="8345" y="12273"/>
                </a:cubicBezTo>
                <a:cubicBezTo>
                  <a:pt x="8345" y="10917"/>
                  <a:pt x="9444" y="9818"/>
                  <a:pt x="10800" y="9818"/>
                </a:cubicBezTo>
                <a:cubicBezTo>
                  <a:pt x="12156" y="9818"/>
                  <a:pt x="13255" y="10917"/>
                  <a:pt x="13255" y="12273"/>
                </a:cubicBezTo>
                <a:cubicBezTo>
                  <a:pt x="13255" y="12544"/>
                  <a:pt x="13474" y="12764"/>
                  <a:pt x="13745" y="12764"/>
                </a:cubicBezTo>
                <a:cubicBezTo>
                  <a:pt x="14017" y="12764"/>
                  <a:pt x="14236" y="12544"/>
                  <a:pt x="14236" y="12273"/>
                </a:cubicBezTo>
                <a:cubicBezTo>
                  <a:pt x="14236" y="10375"/>
                  <a:pt x="12698" y="8836"/>
                  <a:pt x="108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4" name="Shape 2774"/>
          <p:cNvSpPr/>
          <p:nvPr/>
        </p:nvSpPr>
        <p:spPr>
          <a:xfrm>
            <a:off x="9438429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5" name="Shape 2775"/>
          <p:cNvSpPr/>
          <p:nvPr/>
        </p:nvSpPr>
        <p:spPr>
          <a:xfrm>
            <a:off x="9971691" y="5216911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755"/>
                </a:moveTo>
                <a:lnTo>
                  <a:pt x="1866" y="6075"/>
                </a:lnTo>
                <a:lnTo>
                  <a:pt x="10800" y="1395"/>
                </a:lnTo>
                <a:lnTo>
                  <a:pt x="19735" y="6075"/>
                </a:lnTo>
                <a:cubicBezTo>
                  <a:pt x="19735" y="6075"/>
                  <a:pt x="10800" y="10755"/>
                  <a:pt x="10800" y="10755"/>
                </a:cubicBezTo>
                <a:close/>
                <a:moveTo>
                  <a:pt x="18031" y="17315"/>
                </a:moveTo>
                <a:lnTo>
                  <a:pt x="14834" y="16216"/>
                </a:lnTo>
                <a:lnTo>
                  <a:pt x="14832" y="16229"/>
                </a:lnTo>
                <a:cubicBezTo>
                  <a:pt x="14797" y="16218"/>
                  <a:pt x="14765" y="16200"/>
                  <a:pt x="14727" y="16200"/>
                </a:cubicBezTo>
                <a:cubicBezTo>
                  <a:pt x="14627" y="16200"/>
                  <a:pt x="14538" y="16251"/>
                  <a:pt x="14460" y="16324"/>
                </a:cubicBezTo>
                <a:lnTo>
                  <a:pt x="14455" y="16313"/>
                </a:lnTo>
                <a:lnTo>
                  <a:pt x="10820" y="20061"/>
                </a:lnTo>
                <a:lnTo>
                  <a:pt x="7658" y="16334"/>
                </a:lnTo>
                <a:lnTo>
                  <a:pt x="7653" y="16344"/>
                </a:lnTo>
                <a:cubicBezTo>
                  <a:pt x="7571" y="16259"/>
                  <a:pt x="7474" y="16200"/>
                  <a:pt x="7364" y="16200"/>
                </a:cubicBezTo>
                <a:cubicBezTo>
                  <a:pt x="7327" y="16200"/>
                  <a:pt x="7294" y="16218"/>
                  <a:pt x="7259" y="16229"/>
                </a:cubicBezTo>
                <a:lnTo>
                  <a:pt x="7257" y="16216"/>
                </a:lnTo>
                <a:lnTo>
                  <a:pt x="4013" y="17331"/>
                </a:lnTo>
                <a:lnTo>
                  <a:pt x="4767" y="9035"/>
                </a:lnTo>
                <a:lnTo>
                  <a:pt x="10589" y="12084"/>
                </a:lnTo>
                <a:lnTo>
                  <a:pt x="10591" y="12080"/>
                </a:lnTo>
                <a:cubicBezTo>
                  <a:pt x="10655" y="12122"/>
                  <a:pt x="10724" y="12150"/>
                  <a:pt x="10800" y="12150"/>
                </a:cubicBezTo>
                <a:cubicBezTo>
                  <a:pt x="10876" y="12150"/>
                  <a:pt x="10946" y="12122"/>
                  <a:pt x="11009" y="12080"/>
                </a:cubicBezTo>
                <a:lnTo>
                  <a:pt x="11011" y="12084"/>
                </a:lnTo>
                <a:lnTo>
                  <a:pt x="16897" y="9001"/>
                </a:lnTo>
                <a:cubicBezTo>
                  <a:pt x="16897" y="9001"/>
                  <a:pt x="18031" y="17315"/>
                  <a:pt x="18031" y="17315"/>
                </a:cubicBezTo>
                <a:close/>
                <a:moveTo>
                  <a:pt x="21600" y="6075"/>
                </a:moveTo>
                <a:cubicBezTo>
                  <a:pt x="21600" y="5806"/>
                  <a:pt x="21484" y="5579"/>
                  <a:pt x="21319" y="5470"/>
                </a:cubicBezTo>
                <a:lnTo>
                  <a:pt x="21320" y="5466"/>
                </a:lnTo>
                <a:lnTo>
                  <a:pt x="21306" y="5458"/>
                </a:lnTo>
                <a:cubicBezTo>
                  <a:pt x="21301" y="5455"/>
                  <a:pt x="21296" y="5453"/>
                  <a:pt x="21292" y="5451"/>
                </a:cubicBezTo>
                <a:lnTo>
                  <a:pt x="11011" y="66"/>
                </a:lnTo>
                <a:lnTo>
                  <a:pt x="11009" y="70"/>
                </a:lnTo>
                <a:cubicBezTo>
                  <a:pt x="10946" y="28"/>
                  <a:pt x="10876" y="0"/>
                  <a:pt x="10800" y="0"/>
                </a:cubicBezTo>
                <a:cubicBezTo>
                  <a:pt x="10724" y="0"/>
                  <a:pt x="10655" y="28"/>
                  <a:pt x="10591" y="70"/>
                </a:cubicBezTo>
                <a:lnTo>
                  <a:pt x="10589" y="66"/>
                </a:lnTo>
                <a:lnTo>
                  <a:pt x="309" y="5451"/>
                </a:lnTo>
                <a:cubicBezTo>
                  <a:pt x="304" y="5453"/>
                  <a:pt x="299" y="5455"/>
                  <a:pt x="295" y="5458"/>
                </a:cubicBezTo>
                <a:lnTo>
                  <a:pt x="280" y="5466"/>
                </a:lnTo>
                <a:lnTo>
                  <a:pt x="281" y="5470"/>
                </a:lnTo>
                <a:cubicBezTo>
                  <a:pt x="116" y="5579"/>
                  <a:pt x="0" y="5806"/>
                  <a:pt x="0" y="6075"/>
                </a:cubicBezTo>
                <a:cubicBezTo>
                  <a:pt x="0" y="6344"/>
                  <a:pt x="116" y="6571"/>
                  <a:pt x="281" y="6680"/>
                </a:cubicBezTo>
                <a:lnTo>
                  <a:pt x="280" y="6684"/>
                </a:lnTo>
                <a:lnTo>
                  <a:pt x="295" y="6692"/>
                </a:lnTo>
                <a:cubicBezTo>
                  <a:pt x="299" y="6695"/>
                  <a:pt x="304" y="6697"/>
                  <a:pt x="309" y="6699"/>
                </a:cubicBezTo>
                <a:lnTo>
                  <a:pt x="1230" y="7182"/>
                </a:lnTo>
                <a:lnTo>
                  <a:pt x="608" y="13603"/>
                </a:lnTo>
                <a:cubicBezTo>
                  <a:pt x="251" y="13805"/>
                  <a:pt x="0" y="14287"/>
                  <a:pt x="0" y="14850"/>
                </a:cubicBezTo>
                <a:cubicBezTo>
                  <a:pt x="0" y="15596"/>
                  <a:pt x="439" y="16200"/>
                  <a:pt x="982" y="16200"/>
                </a:cubicBezTo>
                <a:cubicBezTo>
                  <a:pt x="1524" y="16200"/>
                  <a:pt x="1964" y="15596"/>
                  <a:pt x="1964" y="14850"/>
                </a:cubicBezTo>
                <a:cubicBezTo>
                  <a:pt x="1964" y="14416"/>
                  <a:pt x="1812" y="14034"/>
                  <a:pt x="1580" y="13787"/>
                </a:cubicBezTo>
                <a:lnTo>
                  <a:pt x="2173" y="7676"/>
                </a:lnTo>
                <a:lnTo>
                  <a:pt x="3822" y="8540"/>
                </a:lnTo>
                <a:lnTo>
                  <a:pt x="2950" y="18135"/>
                </a:lnTo>
                <a:lnTo>
                  <a:pt x="2958" y="18138"/>
                </a:lnTo>
                <a:cubicBezTo>
                  <a:pt x="2955" y="18167"/>
                  <a:pt x="2945" y="1819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cubicBezTo>
                  <a:pt x="3474" y="18900"/>
                  <a:pt x="3506" y="18884"/>
                  <a:pt x="3541" y="18873"/>
                </a:cubicBezTo>
                <a:lnTo>
                  <a:pt x="3543" y="18884"/>
                </a:lnTo>
                <a:lnTo>
                  <a:pt x="7238" y="17613"/>
                </a:lnTo>
                <a:lnTo>
                  <a:pt x="10506" y="21465"/>
                </a:lnTo>
                <a:lnTo>
                  <a:pt x="10510" y="21456"/>
                </a:lnTo>
                <a:cubicBezTo>
                  <a:pt x="10593" y="21541"/>
                  <a:pt x="10690" y="21600"/>
                  <a:pt x="10800" y="21600"/>
                </a:cubicBezTo>
                <a:cubicBezTo>
                  <a:pt x="10901" y="21600"/>
                  <a:pt x="10989" y="21548"/>
                  <a:pt x="11068" y="21476"/>
                </a:cubicBezTo>
                <a:lnTo>
                  <a:pt x="11072" y="21487"/>
                </a:lnTo>
                <a:lnTo>
                  <a:pt x="14834" y="17607"/>
                </a:lnTo>
                <a:lnTo>
                  <a:pt x="18548" y="18884"/>
                </a:lnTo>
                <a:lnTo>
                  <a:pt x="18550" y="18871"/>
                </a:lnTo>
                <a:cubicBezTo>
                  <a:pt x="18585" y="18882"/>
                  <a:pt x="18618" y="18900"/>
                  <a:pt x="18655" y="18900"/>
                </a:cubicBezTo>
                <a:cubicBezTo>
                  <a:pt x="18926" y="18900"/>
                  <a:pt x="19145" y="18598"/>
                  <a:pt x="19145" y="18225"/>
                </a:cubicBezTo>
                <a:cubicBezTo>
                  <a:pt x="19145" y="18181"/>
                  <a:pt x="19135" y="18143"/>
                  <a:pt x="19130" y="18102"/>
                </a:cubicBezTo>
                <a:lnTo>
                  <a:pt x="19137" y="18100"/>
                </a:lnTo>
                <a:lnTo>
                  <a:pt x="17830" y="8513"/>
                </a:lnTo>
                <a:lnTo>
                  <a:pt x="21292" y="6699"/>
                </a:lnTo>
                <a:cubicBezTo>
                  <a:pt x="21296" y="6697"/>
                  <a:pt x="21301" y="6695"/>
                  <a:pt x="21306" y="6692"/>
                </a:cubicBezTo>
                <a:lnTo>
                  <a:pt x="21320" y="6684"/>
                </a:lnTo>
                <a:lnTo>
                  <a:pt x="21319" y="6680"/>
                </a:lnTo>
                <a:cubicBezTo>
                  <a:pt x="21484" y="6571"/>
                  <a:pt x="21600" y="6344"/>
                  <a:pt x="21600" y="607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6" name="Shape 2776"/>
          <p:cNvSpPr/>
          <p:nvPr/>
        </p:nvSpPr>
        <p:spPr>
          <a:xfrm>
            <a:off x="10568435" y="5172472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00" y="7855"/>
                </a:moveTo>
                <a:lnTo>
                  <a:pt x="9900" y="7855"/>
                </a:lnTo>
                <a:lnTo>
                  <a:pt x="9900" y="9818"/>
                </a:lnTo>
                <a:cubicBezTo>
                  <a:pt x="9900" y="10090"/>
                  <a:pt x="10303" y="10309"/>
                  <a:pt x="10800" y="10309"/>
                </a:cubicBezTo>
                <a:cubicBezTo>
                  <a:pt x="11297" y="10309"/>
                  <a:pt x="11700" y="10090"/>
                  <a:pt x="11700" y="9818"/>
                </a:cubicBezTo>
                <a:lnTo>
                  <a:pt x="11700" y="7855"/>
                </a:lnTo>
                <a:lnTo>
                  <a:pt x="15300" y="7855"/>
                </a:lnTo>
                <a:cubicBezTo>
                  <a:pt x="15797" y="7855"/>
                  <a:pt x="16200" y="7635"/>
                  <a:pt x="16200" y="7364"/>
                </a:cubicBezTo>
                <a:cubicBezTo>
                  <a:pt x="16200" y="7092"/>
                  <a:pt x="15797" y="6873"/>
                  <a:pt x="15300" y="6873"/>
                </a:cubicBezTo>
                <a:lnTo>
                  <a:pt x="11700" y="6873"/>
                </a:lnTo>
                <a:lnTo>
                  <a:pt x="11700" y="4909"/>
                </a:lnTo>
                <a:cubicBezTo>
                  <a:pt x="11700" y="4638"/>
                  <a:pt x="11297" y="4418"/>
                  <a:pt x="10800" y="4418"/>
                </a:cubicBezTo>
                <a:cubicBezTo>
                  <a:pt x="10303" y="4418"/>
                  <a:pt x="9900" y="4638"/>
                  <a:pt x="9900" y="4909"/>
                </a:cubicBezTo>
                <a:lnTo>
                  <a:pt x="9900" y="6873"/>
                </a:lnTo>
                <a:lnTo>
                  <a:pt x="6300" y="6873"/>
                </a:lnTo>
                <a:cubicBezTo>
                  <a:pt x="5803" y="6873"/>
                  <a:pt x="5400" y="7092"/>
                  <a:pt x="5400" y="7364"/>
                </a:cubicBezTo>
                <a:cubicBezTo>
                  <a:pt x="5400" y="7635"/>
                  <a:pt x="5803" y="7855"/>
                  <a:pt x="6300" y="7855"/>
                </a:cubicBezTo>
                <a:moveTo>
                  <a:pt x="19800" y="19847"/>
                </a:moveTo>
                <a:lnTo>
                  <a:pt x="11464" y="14886"/>
                </a:lnTo>
                <a:lnTo>
                  <a:pt x="11457" y="14889"/>
                </a:lnTo>
                <a:cubicBezTo>
                  <a:pt x="11294" y="14791"/>
                  <a:pt x="11063" y="14727"/>
                  <a:pt x="10800" y="14727"/>
                </a:cubicBezTo>
                <a:cubicBezTo>
                  <a:pt x="10537" y="14727"/>
                  <a:pt x="10306" y="14791"/>
                  <a:pt x="10142" y="14889"/>
                </a:cubicBezTo>
                <a:lnTo>
                  <a:pt x="10136" y="14886"/>
                </a:lnTo>
                <a:lnTo>
                  <a:pt x="1800" y="19847"/>
                </a:lnTo>
                <a:lnTo>
                  <a:pt x="1800" y="982"/>
                </a:lnTo>
                <a:lnTo>
                  <a:pt x="19800" y="982"/>
                </a:lnTo>
                <a:cubicBezTo>
                  <a:pt x="19800" y="982"/>
                  <a:pt x="19800" y="19847"/>
                  <a:pt x="19800" y="19847"/>
                </a:cubicBezTo>
                <a:close/>
                <a:moveTo>
                  <a:pt x="20700" y="0"/>
                </a:moveTo>
                <a:lnTo>
                  <a:pt x="900" y="0"/>
                </a:ln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63" y="21600"/>
                  <a:pt x="1394" y="21536"/>
                  <a:pt x="1559" y="21438"/>
                </a:cubicBezTo>
                <a:lnTo>
                  <a:pt x="1564" y="21441"/>
                </a:lnTo>
                <a:lnTo>
                  <a:pt x="10800" y="15945"/>
                </a:lnTo>
                <a:lnTo>
                  <a:pt x="20036" y="21441"/>
                </a:lnTo>
                <a:lnTo>
                  <a:pt x="20041" y="21438"/>
                </a:lnTo>
                <a:cubicBezTo>
                  <a:pt x="20206" y="21536"/>
                  <a:pt x="20437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7" name="Shape 2777"/>
          <p:cNvSpPr/>
          <p:nvPr/>
        </p:nvSpPr>
        <p:spPr>
          <a:xfrm>
            <a:off x="11076303" y="517247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20095"/>
                </a:moveTo>
                <a:lnTo>
                  <a:pt x="11298" y="14886"/>
                </a:lnTo>
                <a:lnTo>
                  <a:pt x="11293" y="14890"/>
                </a:lnTo>
                <a:cubicBezTo>
                  <a:pt x="11170" y="14791"/>
                  <a:pt x="10997" y="14727"/>
                  <a:pt x="10800" y="14727"/>
                </a:cubicBezTo>
                <a:cubicBezTo>
                  <a:pt x="10603" y="14727"/>
                  <a:pt x="10430" y="14791"/>
                  <a:pt x="10306" y="14890"/>
                </a:cubicBezTo>
                <a:lnTo>
                  <a:pt x="10302" y="14886"/>
                </a:lnTo>
                <a:lnTo>
                  <a:pt x="1350" y="20095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20095"/>
                  <a:pt x="20250" y="20095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72" y="21600"/>
                  <a:pt x="1045" y="21537"/>
                  <a:pt x="1169" y="21438"/>
                </a:cubicBezTo>
                <a:lnTo>
                  <a:pt x="1173" y="21441"/>
                </a:lnTo>
                <a:lnTo>
                  <a:pt x="10800" y="15839"/>
                </a:lnTo>
                <a:lnTo>
                  <a:pt x="20427" y="21441"/>
                </a:lnTo>
                <a:lnTo>
                  <a:pt x="20431" y="21438"/>
                </a:lnTo>
                <a:cubicBezTo>
                  <a:pt x="20555" y="21537"/>
                  <a:pt x="2072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7337" y="7850"/>
                </a:moveTo>
                <a:lnTo>
                  <a:pt x="9710" y="7850"/>
                </a:lnTo>
                <a:lnTo>
                  <a:pt x="10039" y="7213"/>
                </a:lnTo>
                <a:lnTo>
                  <a:pt x="10800" y="5738"/>
                </a:lnTo>
                <a:lnTo>
                  <a:pt x="11561" y="7213"/>
                </a:lnTo>
                <a:lnTo>
                  <a:pt x="11890" y="7850"/>
                </a:lnTo>
                <a:lnTo>
                  <a:pt x="14263" y="7850"/>
                </a:lnTo>
                <a:lnTo>
                  <a:pt x="13014" y="8550"/>
                </a:lnTo>
                <a:lnTo>
                  <a:pt x="12253" y="8976"/>
                </a:lnTo>
                <a:lnTo>
                  <a:pt x="12557" y="9638"/>
                </a:lnTo>
                <a:lnTo>
                  <a:pt x="13240" y="11130"/>
                </a:lnTo>
                <a:lnTo>
                  <a:pt x="11598" y="10254"/>
                </a:lnTo>
                <a:lnTo>
                  <a:pt x="10800" y="9828"/>
                </a:lnTo>
                <a:lnTo>
                  <a:pt x="10002" y="10254"/>
                </a:lnTo>
                <a:lnTo>
                  <a:pt x="8360" y="11130"/>
                </a:lnTo>
                <a:lnTo>
                  <a:pt x="9043" y="9638"/>
                </a:lnTo>
                <a:lnTo>
                  <a:pt x="9347" y="8976"/>
                </a:lnTo>
                <a:lnTo>
                  <a:pt x="8586" y="8550"/>
                </a:lnTo>
                <a:cubicBezTo>
                  <a:pt x="8586" y="8550"/>
                  <a:pt x="7337" y="7850"/>
                  <a:pt x="7337" y="7850"/>
                </a:cubicBezTo>
                <a:close/>
                <a:moveTo>
                  <a:pt x="5737" y="13745"/>
                </a:moveTo>
                <a:lnTo>
                  <a:pt x="10800" y="11045"/>
                </a:lnTo>
                <a:lnTo>
                  <a:pt x="15863" y="13745"/>
                </a:lnTo>
                <a:lnTo>
                  <a:pt x="13838" y="9328"/>
                </a:lnTo>
                <a:lnTo>
                  <a:pt x="18225" y="6868"/>
                </a:lnTo>
                <a:lnTo>
                  <a:pt x="12825" y="6868"/>
                </a:lnTo>
                <a:lnTo>
                  <a:pt x="10800" y="2945"/>
                </a:lnTo>
                <a:lnTo>
                  <a:pt x="8775" y="6868"/>
                </a:lnTo>
                <a:lnTo>
                  <a:pt x="3375" y="6868"/>
                </a:lnTo>
                <a:lnTo>
                  <a:pt x="7762" y="9328"/>
                </a:lnTo>
                <a:cubicBezTo>
                  <a:pt x="7762" y="9328"/>
                  <a:pt x="5737" y="13745"/>
                  <a:pt x="5737" y="137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8" name="Shape 2778"/>
          <p:cNvSpPr/>
          <p:nvPr/>
        </p:nvSpPr>
        <p:spPr>
          <a:xfrm>
            <a:off x="6238863" y="570573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79" name="Shape 2779"/>
          <p:cNvSpPr/>
          <p:nvPr/>
        </p:nvSpPr>
        <p:spPr>
          <a:xfrm>
            <a:off x="6810214" y="570573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0" name="Shape 2780"/>
          <p:cNvSpPr/>
          <p:nvPr/>
        </p:nvSpPr>
        <p:spPr>
          <a:xfrm>
            <a:off x="7381565" y="5705734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4727"/>
                </a:moveTo>
                <a:lnTo>
                  <a:pt x="2160" y="14727"/>
                </a:lnTo>
                <a:lnTo>
                  <a:pt x="2160" y="4909"/>
                </a:lnTo>
                <a:cubicBezTo>
                  <a:pt x="2160" y="2740"/>
                  <a:pt x="6028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4909"/>
                  <a:pt x="19440" y="14727"/>
                  <a:pt x="19440" y="14727"/>
                </a:cubicBezTo>
                <a:close/>
                <a:moveTo>
                  <a:pt x="10800" y="0"/>
                </a:moveTo>
                <a:cubicBezTo>
                  <a:pt x="4835" y="0"/>
                  <a:pt x="0" y="2198"/>
                  <a:pt x="0" y="4909"/>
                </a:cubicBezTo>
                <a:lnTo>
                  <a:pt x="0" y="14727"/>
                </a:lnTo>
                <a:cubicBezTo>
                  <a:pt x="0" y="15269"/>
                  <a:pt x="968" y="15709"/>
                  <a:pt x="2160" y="15709"/>
                </a:cubicBezTo>
                <a:lnTo>
                  <a:pt x="9720" y="15709"/>
                </a:lnTo>
                <a:lnTo>
                  <a:pt x="9720" y="21109"/>
                </a:lnTo>
                <a:cubicBezTo>
                  <a:pt x="9720" y="21380"/>
                  <a:pt x="10204" y="21600"/>
                  <a:pt x="10800" y="21600"/>
                </a:cubicBezTo>
                <a:cubicBezTo>
                  <a:pt x="11396" y="21600"/>
                  <a:pt x="11880" y="21380"/>
                  <a:pt x="11880" y="21109"/>
                </a:cubicBezTo>
                <a:lnTo>
                  <a:pt x="11880" y="15709"/>
                </a:lnTo>
                <a:lnTo>
                  <a:pt x="19440" y="15709"/>
                </a:lnTo>
                <a:cubicBezTo>
                  <a:pt x="20632" y="15709"/>
                  <a:pt x="21600" y="15269"/>
                  <a:pt x="21600" y="14727"/>
                </a:cubicBezTo>
                <a:lnTo>
                  <a:pt x="21600" y="4909"/>
                </a:lnTo>
                <a:cubicBezTo>
                  <a:pt x="21600" y="2198"/>
                  <a:pt x="16765" y="0"/>
                  <a:pt x="10800" y="0"/>
                </a:cubicBezTo>
                <a:moveTo>
                  <a:pt x="7560" y="4909"/>
                </a:moveTo>
                <a:cubicBezTo>
                  <a:pt x="6964" y="4909"/>
                  <a:pt x="6480" y="5129"/>
                  <a:pt x="6480" y="5400"/>
                </a:cubicBezTo>
                <a:lnTo>
                  <a:pt x="6480" y="12273"/>
                </a:lnTo>
                <a:cubicBezTo>
                  <a:pt x="6480" y="12544"/>
                  <a:pt x="6964" y="12764"/>
                  <a:pt x="7560" y="12764"/>
                </a:cubicBezTo>
                <a:cubicBezTo>
                  <a:pt x="8156" y="12764"/>
                  <a:pt x="8640" y="12544"/>
                  <a:pt x="8640" y="12273"/>
                </a:cubicBezTo>
                <a:lnTo>
                  <a:pt x="8640" y="5400"/>
                </a:lnTo>
                <a:cubicBezTo>
                  <a:pt x="8640" y="5129"/>
                  <a:pt x="8156" y="4909"/>
                  <a:pt x="7560" y="4909"/>
                </a:cubicBezTo>
                <a:moveTo>
                  <a:pt x="14040" y="4909"/>
                </a:moveTo>
                <a:cubicBezTo>
                  <a:pt x="13444" y="4909"/>
                  <a:pt x="12960" y="5129"/>
                  <a:pt x="12960" y="5400"/>
                </a:cubicBezTo>
                <a:lnTo>
                  <a:pt x="12960" y="12273"/>
                </a:lnTo>
                <a:cubicBezTo>
                  <a:pt x="12960" y="12544"/>
                  <a:pt x="13444" y="12764"/>
                  <a:pt x="14040" y="12764"/>
                </a:cubicBezTo>
                <a:cubicBezTo>
                  <a:pt x="14636" y="12764"/>
                  <a:pt x="15120" y="12544"/>
                  <a:pt x="15120" y="12273"/>
                </a:cubicBezTo>
                <a:lnTo>
                  <a:pt x="15120" y="5400"/>
                </a:lnTo>
                <a:cubicBezTo>
                  <a:pt x="15120" y="5129"/>
                  <a:pt x="14636" y="4909"/>
                  <a:pt x="14040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1" name="Shape 2781"/>
          <p:cNvSpPr/>
          <p:nvPr/>
        </p:nvSpPr>
        <p:spPr>
          <a:xfrm>
            <a:off x="7838646" y="570573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2" name="Shape 2782"/>
          <p:cNvSpPr/>
          <p:nvPr/>
        </p:nvSpPr>
        <p:spPr>
          <a:xfrm>
            <a:off x="8371907" y="5724779"/>
            <a:ext cx="279597" cy="241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3" name="Shape 2783"/>
          <p:cNvSpPr/>
          <p:nvPr/>
        </p:nvSpPr>
        <p:spPr>
          <a:xfrm>
            <a:off x="8905168" y="5724779"/>
            <a:ext cx="279328" cy="24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4" name="Shape 2784"/>
          <p:cNvSpPr/>
          <p:nvPr/>
        </p:nvSpPr>
        <p:spPr>
          <a:xfrm>
            <a:off x="9438429" y="570573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5" name="Shape 2785"/>
          <p:cNvSpPr/>
          <p:nvPr/>
        </p:nvSpPr>
        <p:spPr>
          <a:xfrm>
            <a:off x="9971691" y="573112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6" name="Shape 2786"/>
          <p:cNvSpPr/>
          <p:nvPr/>
        </p:nvSpPr>
        <p:spPr>
          <a:xfrm>
            <a:off x="10504951" y="5718430"/>
            <a:ext cx="279127" cy="2539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0458" extrusionOk="0">
                <a:moveTo>
                  <a:pt x="8629" y="9718"/>
                </a:moveTo>
                <a:cubicBezTo>
                  <a:pt x="8364" y="9718"/>
                  <a:pt x="8150" y="9946"/>
                  <a:pt x="8150" y="10229"/>
                </a:cubicBezTo>
                <a:cubicBezTo>
                  <a:pt x="8150" y="10512"/>
                  <a:pt x="8364" y="10740"/>
                  <a:pt x="8629" y="10740"/>
                </a:cubicBezTo>
                <a:cubicBezTo>
                  <a:pt x="8894" y="10740"/>
                  <a:pt x="9109" y="10512"/>
                  <a:pt x="9109" y="10229"/>
                </a:cubicBezTo>
                <a:cubicBezTo>
                  <a:pt x="9109" y="9946"/>
                  <a:pt x="8894" y="9718"/>
                  <a:pt x="8629" y="9718"/>
                </a:cubicBezTo>
                <a:moveTo>
                  <a:pt x="19841" y="17227"/>
                </a:moveTo>
                <a:cubicBezTo>
                  <a:pt x="18962" y="17974"/>
                  <a:pt x="18122" y="17900"/>
                  <a:pt x="18122" y="17900"/>
                </a:cubicBezTo>
                <a:cubicBezTo>
                  <a:pt x="17681" y="17900"/>
                  <a:pt x="16277" y="16919"/>
                  <a:pt x="9448" y="11852"/>
                </a:cubicBezTo>
                <a:lnTo>
                  <a:pt x="10866" y="10844"/>
                </a:lnTo>
                <a:cubicBezTo>
                  <a:pt x="10866" y="10844"/>
                  <a:pt x="19841" y="17227"/>
                  <a:pt x="19841" y="17227"/>
                </a:cubicBezTo>
                <a:close/>
                <a:moveTo>
                  <a:pt x="6661" y="12605"/>
                </a:moveTo>
                <a:cubicBezTo>
                  <a:pt x="6010" y="12349"/>
                  <a:pt x="5264" y="12239"/>
                  <a:pt x="4521" y="12267"/>
                </a:cubicBezTo>
                <a:cubicBezTo>
                  <a:pt x="15686" y="3965"/>
                  <a:pt x="17591" y="2558"/>
                  <a:pt x="18122" y="2558"/>
                </a:cubicBezTo>
                <a:cubicBezTo>
                  <a:pt x="18122" y="2558"/>
                  <a:pt x="18962" y="2484"/>
                  <a:pt x="19841" y="3231"/>
                </a:cubicBezTo>
                <a:cubicBezTo>
                  <a:pt x="19841" y="3231"/>
                  <a:pt x="6661" y="12605"/>
                  <a:pt x="6661" y="12605"/>
                </a:cubicBezTo>
                <a:close/>
                <a:moveTo>
                  <a:pt x="5586" y="19031"/>
                </a:moveTo>
                <a:cubicBezTo>
                  <a:pt x="4111" y="19863"/>
                  <a:pt x="2224" y="19369"/>
                  <a:pt x="1372" y="17927"/>
                </a:cubicBezTo>
                <a:cubicBezTo>
                  <a:pt x="520" y="16485"/>
                  <a:pt x="1026" y="14640"/>
                  <a:pt x="2501" y="13808"/>
                </a:cubicBezTo>
                <a:cubicBezTo>
                  <a:pt x="3977" y="12975"/>
                  <a:pt x="6532" y="13092"/>
                  <a:pt x="7383" y="14534"/>
                </a:cubicBezTo>
                <a:cubicBezTo>
                  <a:pt x="8235" y="15977"/>
                  <a:pt x="7062" y="18198"/>
                  <a:pt x="5586" y="19031"/>
                </a:cubicBezTo>
                <a:moveTo>
                  <a:pt x="4521" y="8191"/>
                </a:moveTo>
                <a:cubicBezTo>
                  <a:pt x="5264" y="8219"/>
                  <a:pt x="6010" y="8109"/>
                  <a:pt x="6661" y="7853"/>
                </a:cubicBezTo>
                <a:lnTo>
                  <a:pt x="7765" y="8638"/>
                </a:lnTo>
                <a:cubicBezTo>
                  <a:pt x="7345" y="8950"/>
                  <a:pt x="6901" y="9281"/>
                  <a:pt x="6443" y="9621"/>
                </a:cubicBezTo>
                <a:cubicBezTo>
                  <a:pt x="5833" y="9167"/>
                  <a:pt x="5200" y="8696"/>
                  <a:pt x="4521" y="8191"/>
                </a:cubicBezTo>
                <a:moveTo>
                  <a:pt x="2501" y="6650"/>
                </a:moveTo>
                <a:cubicBezTo>
                  <a:pt x="1026" y="5818"/>
                  <a:pt x="520" y="3973"/>
                  <a:pt x="1372" y="2531"/>
                </a:cubicBezTo>
                <a:cubicBezTo>
                  <a:pt x="2224" y="1089"/>
                  <a:pt x="4111" y="595"/>
                  <a:pt x="5586" y="1427"/>
                </a:cubicBezTo>
                <a:cubicBezTo>
                  <a:pt x="7062" y="2260"/>
                  <a:pt x="8235" y="4481"/>
                  <a:pt x="7383" y="5924"/>
                </a:cubicBezTo>
                <a:cubicBezTo>
                  <a:pt x="6532" y="7366"/>
                  <a:pt x="3977" y="7483"/>
                  <a:pt x="2501" y="6650"/>
                </a:cubicBezTo>
                <a:moveTo>
                  <a:pt x="21079" y="3580"/>
                </a:moveTo>
                <a:cubicBezTo>
                  <a:pt x="21079" y="2451"/>
                  <a:pt x="19262" y="1535"/>
                  <a:pt x="18203" y="1535"/>
                </a:cubicBezTo>
                <a:lnTo>
                  <a:pt x="18122" y="1535"/>
                </a:lnTo>
                <a:cubicBezTo>
                  <a:pt x="17404" y="1535"/>
                  <a:pt x="17139" y="1673"/>
                  <a:pt x="8610" y="8009"/>
                </a:cubicBezTo>
                <a:lnTo>
                  <a:pt x="7613" y="7300"/>
                </a:lnTo>
                <a:cubicBezTo>
                  <a:pt x="7876" y="7084"/>
                  <a:pt x="8104" y="6833"/>
                  <a:pt x="8275" y="6534"/>
                </a:cubicBezTo>
                <a:cubicBezTo>
                  <a:pt x="9372" y="4611"/>
                  <a:pt x="7861" y="1650"/>
                  <a:pt x="5960" y="539"/>
                </a:cubicBezTo>
                <a:cubicBezTo>
                  <a:pt x="4060" y="-571"/>
                  <a:pt x="1629" y="88"/>
                  <a:pt x="532" y="2011"/>
                </a:cubicBezTo>
                <a:cubicBezTo>
                  <a:pt x="-521" y="3857"/>
                  <a:pt x="41" y="6194"/>
                  <a:pt x="1769" y="7361"/>
                </a:cubicBezTo>
                <a:cubicBezTo>
                  <a:pt x="3185" y="8414"/>
                  <a:pt x="4458" y="9360"/>
                  <a:pt x="5626" y="10229"/>
                </a:cubicBezTo>
                <a:cubicBezTo>
                  <a:pt x="4461" y="11096"/>
                  <a:pt x="3178" y="12049"/>
                  <a:pt x="1769" y="13097"/>
                </a:cubicBezTo>
                <a:cubicBezTo>
                  <a:pt x="40" y="14264"/>
                  <a:pt x="-521" y="16601"/>
                  <a:pt x="532" y="18447"/>
                </a:cubicBezTo>
                <a:cubicBezTo>
                  <a:pt x="1629" y="20371"/>
                  <a:pt x="4060" y="21029"/>
                  <a:pt x="5960" y="19919"/>
                </a:cubicBezTo>
                <a:cubicBezTo>
                  <a:pt x="7861" y="18808"/>
                  <a:pt x="9372" y="15847"/>
                  <a:pt x="8275" y="13924"/>
                </a:cubicBezTo>
                <a:cubicBezTo>
                  <a:pt x="8104" y="13625"/>
                  <a:pt x="7876" y="13374"/>
                  <a:pt x="7613" y="13158"/>
                </a:cubicBezTo>
                <a:lnTo>
                  <a:pt x="8610" y="12449"/>
                </a:lnTo>
                <a:cubicBezTo>
                  <a:pt x="17134" y="18781"/>
                  <a:pt x="17404" y="18923"/>
                  <a:pt x="18122" y="18923"/>
                </a:cubicBezTo>
                <a:lnTo>
                  <a:pt x="18203" y="18923"/>
                </a:lnTo>
                <a:cubicBezTo>
                  <a:pt x="19262" y="18923"/>
                  <a:pt x="21079" y="18007"/>
                  <a:pt x="21079" y="16878"/>
                </a:cubicBezTo>
                <a:lnTo>
                  <a:pt x="11731" y="10229"/>
                </a:lnTo>
                <a:cubicBezTo>
                  <a:pt x="11731" y="10229"/>
                  <a:pt x="21079" y="3580"/>
                  <a:pt x="21079" y="3580"/>
                </a:cubicBezTo>
                <a:close/>
                <a:moveTo>
                  <a:pt x="4639" y="16789"/>
                </a:moveTo>
                <a:cubicBezTo>
                  <a:pt x="4496" y="16859"/>
                  <a:pt x="4332" y="16897"/>
                  <a:pt x="4162" y="16897"/>
                </a:cubicBezTo>
                <a:cubicBezTo>
                  <a:pt x="3846" y="16897"/>
                  <a:pt x="3544" y="16764"/>
                  <a:pt x="3411" y="16567"/>
                </a:cubicBezTo>
                <a:cubicBezTo>
                  <a:pt x="3347" y="16471"/>
                  <a:pt x="3351" y="16406"/>
                  <a:pt x="3362" y="16361"/>
                </a:cubicBezTo>
                <a:cubicBezTo>
                  <a:pt x="3392" y="16240"/>
                  <a:pt x="3511" y="16117"/>
                  <a:pt x="3682" y="16034"/>
                </a:cubicBezTo>
                <a:cubicBezTo>
                  <a:pt x="3891" y="15930"/>
                  <a:pt x="4198" y="15869"/>
                  <a:pt x="4503" y="15869"/>
                </a:cubicBezTo>
                <a:cubicBezTo>
                  <a:pt x="4935" y="15869"/>
                  <a:pt x="5194" y="15988"/>
                  <a:pt x="5273" y="16050"/>
                </a:cubicBezTo>
                <a:cubicBezTo>
                  <a:pt x="5252" y="16207"/>
                  <a:pt x="5019" y="16601"/>
                  <a:pt x="4639" y="16789"/>
                </a:cubicBezTo>
                <a:moveTo>
                  <a:pt x="4503" y="14845"/>
                </a:moveTo>
                <a:cubicBezTo>
                  <a:pt x="4065" y="14845"/>
                  <a:pt x="3621" y="14936"/>
                  <a:pt x="3279" y="15105"/>
                </a:cubicBezTo>
                <a:cubicBezTo>
                  <a:pt x="2435" y="15522"/>
                  <a:pt x="2147" y="16443"/>
                  <a:pt x="2633" y="17165"/>
                </a:cubicBezTo>
                <a:cubicBezTo>
                  <a:pt x="2960" y="17649"/>
                  <a:pt x="3553" y="17919"/>
                  <a:pt x="4162" y="17919"/>
                </a:cubicBezTo>
                <a:cubicBezTo>
                  <a:pt x="4461" y="17919"/>
                  <a:pt x="4764" y="17854"/>
                  <a:pt x="5041" y="17717"/>
                </a:cubicBezTo>
                <a:cubicBezTo>
                  <a:pt x="5885" y="17300"/>
                  <a:pt x="6555" y="16190"/>
                  <a:pt x="6069" y="15469"/>
                </a:cubicBezTo>
                <a:cubicBezTo>
                  <a:pt x="5779" y="15040"/>
                  <a:pt x="5146" y="14845"/>
                  <a:pt x="4503" y="14845"/>
                </a:cubicBezTo>
                <a:moveTo>
                  <a:pt x="4503" y="4590"/>
                </a:moveTo>
                <a:cubicBezTo>
                  <a:pt x="4198" y="4590"/>
                  <a:pt x="3891" y="4528"/>
                  <a:pt x="3682" y="4425"/>
                </a:cubicBezTo>
                <a:cubicBezTo>
                  <a:pt x="3511" y="4341"/>
                  <a:pt x="3392" y="4219"/>
                  <a:pt x="3362" y="4098"/>
                </a:cubicBezTo>
                <a:cubicBezTo>
                  <a:pt x="3351" y="4052"/>
                  <a:pt x="3347" y="3987"/>
                  <a:pt x="3411" y="3891"/>
                </a:cubicBezTo>
                <a:cubicBezTo>
                  <a:pt x="3544" y="3694"/>
                  <a:pt x="3846" y="3561"/>
                  <a:pt x="4162" y="3561"/>
                </a:cubicBezTo>
                <a:cubicBezTo>
                  <a:pt x="4332" y="3561"/>
                  <a:pt x="4496" y="3599"/>
                  <a:pt x="4639" y="3669"/>
                </a:cubicBezTo>
                <a:cubicBezTo>
                  <a:pt x="5019" y="3857"/>
                  <a:pt x="5252" y="4252"/>
                  <a:pt x="5273" y="4408"/>
                </a:cubicBezTo>
                <a:cubicBezTo>
                  <a:pt x="5194" y="4470"/>
                  <a:pt x="4935" y="4590"/>
                  <a:pt x="4503" y="4590"/>
                </a:cubicBezTo>
                <a:moveTo>
                  <a:pt x="5041" y="2741"/>
                </a:moveTo>
                <a:cubicBezTo>
                  <a:pt x="4764" y="2604"/>
                  <a:pt x="4461" y="2539"/>
                  <a:pt x="4162" y="2539"/>
                </a:cubicBezTo>
                <a:cubicBezTo>
                  <a:pt x="3553" y="2539"/>
                  <a:pt x="2960" y="2809"/>
                  <a:pt x="2633" y="3294"/>
                </a:cubicBezTo>
                <a:cubicBezTo>
                  <a:pt x="2147" y="4015"/>
                  <a:pt x="2435" y="4937"/>
                  <a:pt x="3279" y="5353"/>
                </a:cubicBezTo>
                <a:cubicBezTo>
                  <a:pt x="3621" y="5522"/>
                  <a:pt x="4065" y="5613"/>
                  <a:pt x="4503" y="5613"/>
                </a:cubicBezTo>
                <a:cubicBezTo>
                  <a:pt x="5146" y="5613"/>
                  <a:pt x="5779" y="5418"/>
                  <a:pt x="6069" y="4990"/>
                </a:cubicBezTo>
                <a:cubicBezTo>
                  <a:pt x="6555" y="4268"/>
                  <a:pt x="5885" y="3158"/>
                  <a:pt x="5041" y="2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7" name="Shape 2787"/>
          <p:cNvSpPr/>
          <p:nvPr/>
        </p:nvSpPr>
        <p:spPr>
          <a:xfrm>
            <a:off x="11038212" y="5705734"/>
            <a:ext cx="279155" cy="279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88" name="Shape 2788"/>
          <p:cNvSpPr/>
          <p:nvPr/>
        </p:nvSpPr>
        <p:spPr>
          <a:xfrm>
            <a:off x="5382678" y="3570995"/>
            <a:ext cx="1445899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Miscellaneous</a:t>
            </a:r>
          </a:p>
        </p:txBody>
      </p:sp>
    </p:spTree>
    <p:extLst>
      <p:ext uri="{BB962C8B-B14F-4D97-AF65-F5344CB8AC3E}">
        <p14:creationId xmlns:p14="http://schemas.microsoft.com/office/powerpoint/2010/main" val="10697559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0" name="Shape 2790"/>
          <p:cNvSpPr/>
          <p:nvPr/>
        </p:nvSpPr>
        <p:spPr>
          <a:xfrm>
            <a:off x="880859" y="1464632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1" name="Shape 2791"/>
          <p:cNvSpPr/>
          <p:nvPr/>
        </p:nvSpPr>
        <p:spPr>
          <a:xfrm>
            <a:off x="1414120" y="145193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69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69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69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2" name="Shape 2792"/>
          <p:cNvSpPr/>
          <p:nvPr/>
        </p:nvSpPr>
        <p:spPr>
          <a:xfrm>
            <a:off x="1947381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949" y="13580"/>
                </a:moveTo>
                <a:cubicBezTo>
                  <a:pt x="11701" y="13784"/>
                  <a:pt x="11474" y="13901"/>
                  <a:pt x="11085" y="13931"/>
                </a:cubicBezTo>
                <a:lnTo>
                  <a:pt x="11085" y="11339"/>
                </a:lnTo>
                <a:cubicBezTo>
                  <a:pt x="11251" y="11383"/>
                  <a:pt x="11321" y="11435"/>
                  <a:pt x="11479" y="11494"/>
                </a:cubicBezTo>
                <a:cubicBezTo>
                  <a:pt x="11638" y="11554"/>
                  <a:pt x="11780" y="11632"/>
                  <a:pt x="11906" y="11728"/>
                </a:cubicBezTo>
                <a:cubicBezTo>
                  <a:pt x="12032" y="11824"/>
                  <a:pt x="12133" y="11943"/>
                  <a:pt x="12208" y="12084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0"/>
                </a:cubicBezTo>
                <a:moveTo>
                  <a:pt x="10437" y="9837"/>
                </a:moveTo>
                <a:cubicBezTo>
                  <a:pt x="10286" y="9800"/>
                  <a:pt x="10228" y="9753"/>
                  <a:pt x="10081" y="9698"/>
                </a:cubicBezTo>
                <a:cubicBezTo>
                  <a:pt x="9933" y="9642"/>
                  <a:pt x="9803" y="9570"/>
                  <a:pt x="9692" y="9481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2"/>
                  <a:pt x="9309" y="8880"/>
                  <a:pt x="9309" y="8702"/>
                </a:cubicBezTo>
                <a:cubicBezTo>
                  <a:pt x="9309" y="8309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9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7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59"/>
                  <a:pt x="9600" y="6756"/>
                </a:cubicBezTo>
                <a:cubicBezTo>
                  <a:pt x="9305" y="6852"/>
                  <a:pt x="9044" y="6991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199"/>
                  <a:pt x="8150" y="9541"/>
                  <a:pt x="8293" y="9815"/>
                </a:cubicBezTo>
                <a:cubicBezTo>
                  <a:pt x="8438" y="10089"/>
                  <a:pt x="8626" y="10317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7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1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5"/>
                  <a:pt x="9136" y="14624"/>
                  <a:pt x="9460" y="14743"/>
                </a:cubicBezTo>
                <a:cubicBezTo>
                  <a:pt x="9784" y="14861"/>
                  <a:pt x="10048" y="14924"/>
                  <a:pt x="10437" y="14932"/>
                </a:cubicBezTo>
                <a:lnTo>
                  <a:pt x="10437" y="15692"/>
                </a:lnTo>
                <a:lnTo>
                  <a:pt x="11085" y="15692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5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1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3" name="Shape 2793"/>
          <p:cNvSpPr/>
          <p:nvPr/>
        </p:nvSpPr>
        <p:spPr>
          <a:xfrm>
            <a:off x="2480642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0"/>
                </a:moveTo>
                <a:cubicBezTo>
                  <a:pt x="9513" y="14863"/>
                  <a:pt x="9355" y="14945"/>
                  <a:pt x="9084" y="14965"/>
                </a:cubicBezTo>
                <a:lnTo>
                  <a:pt x="9084" y="13151"/>
                </a:lnTo>
                <a:cubicBezTo>
                  <a:pt x="9199" y="13182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3"/>
                </a:cubicBezTo>
                <a:cubicBezTo>
                  <a:pt x="9920" y="13772"/>
                  <a:pt x="9946" y="13894"/>
                  <a:pt x="9946" y="14039"/>
                </a:cubicBezTo>
                <a:cubicBezTo>
                  <a:pt x="9946" y="14350"/>
                  <a:pt x="9859" y="14577"/>
                  <a:pt x="9686" y="14720"/>
                </a:cubicBezTo>
                <a:moveTo>
                  <a:pt x="8631" y="12100"/>
                </a:moveTo>
                <a:cubicBezTo>
                  <a:pt x="8526" y="12074"/>
                  <a:pt x="8486" y="12041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5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8"/>
                </a:cubicBezTo>
                <a:cubicBezTo>
                  <a:pt x="8214" y="10601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3"/>
                  <a:pt x="9898" y="12487"/>
                  <a:pt x="9683" y="12404"/>
                </a:cubicBezTo>
                <a:cubicBezTo>
                  <a:pt x="9466" y="12321"/>
                  <a:pt x="9310" y="12248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3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6"/>
                  <a:pt x="10625" y="10883"/>
                  <a:pt x="10537" y="10690"/>
                </a:cubicBezTo>
                <a:cubicBezTo>
                  <a:pt x="10450" y="10499"/>
                  <a:pt x="10331" y="10340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3"/>
                  <a:pt x="9310" y="9842"/>
                  <a:pt x="9084" y="9842"/>
                </a:cubicBezTo>
                <a:lnTo>
                  <a:pt x="9084" y="9331"/>
                </a:lnTo>
                <a:lnTo>
                  <a:pt x="8631" y="9331"/>
                </a:lnTo>
                <a:lnTo>
                  <a:pt x="8631" y="9842"/>
                </a:lnTo>
                <a:cubicBezTo>
                  <a:pt x="8405" y="9842"/>
                  <a:pt x="8253" y="9876"/>
                  <a:pt x="8048" y="9943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0"/>
                </a:cubicBezTo>
                <a:cubicBezTo>
                  <a:pt x="7032" y="10899"/>
                  <a:pt x="6985" y="11119"/>
                  <a:pt x="6985" y="11368"/>
                </a:cubicBezTo>
                <a:cubicBezTo>
                  <a:pt x="6985" y="11654"/>
                  <a:pt x="7035" y="11892"/>
                  <a:pt x="7136" y="12085"/>
                </a:cubicBezTo>
                <a:cubicBezTo>
                  <a:pt x="7237" y="12277"/>
                  <a:pt x="7368" y="12436"/>
                  <a:pt x="7531" y="12563"/>
                </a:cubicBezTo>
                <a:cubicBezTo>
                  <a:pt x="7694" y="12691"/>
                  <a:pt x="7878" y="12794"/>
                  <a:pt x="8081" y="12875"/>
                </a:cubicBezTo>
                <a:cubicBezTo>
                  <a:pt x="8285" y="12956"/>
                  <a:pt x="8426" y="13024"/>
                  <a:pt x="8631" y="13081"/>
                </a:cubicBezTo>
                <a:lnTo>
                  <a:pt x="8631" y="14965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7"/>
                  <a:pt x="7726" y="14187"/>
                  <a:pt x="7731" y="13844"/>
                </a:cubicBezTo>
                <a:lnTo>
                  <a:pt x="6872" y="13844"/>
                </a:lnTo>
                <a:cubicBezTo>
                  <a:pt x="6867" y="14135"/>
                  <a:pt x="6908" y="14392"/>
                  <a:pt x="6996" y="14615"/>
                </a:cubicBezTo>
                <a:cubicBezTo>
                  <a:pt x="7085" y="14839"/>
                  <a:pt x="7209" y="15027"/>
                  <a:pt x="7369" y="15180"/>
                </a:cubicBezTo>
                <a:cubicBezTo>
                  <a:pt x="7530" y="15333"/>
                  <a:pt x="7723" y="15451"/>
                  <a:pt x="7950" y="15534"/>
                </a:cubicBezTo>
                <a:cubicBezTo>
                  <a:pt x="8176" y="15617"/>
                  <a:pt x="8360" y="15661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3"/>
                  <a:pt x="10124" y="15354"/>
                  <a:pt x="10285" y="15211"/>
                </a:cubicBezTo>
                <a:cubicBezTo>
                  <a:pt x="10445" y="15068"/>
                  <a:pt x="10573" y="14889"/>
                  <a:pt x="10666" y="14673"/>
                </a:cubicBezTo>
                <a:cubicBezTo>
                  <a:pt x="10758" y="14459"/>
                  <a:pt x="10805" y="14205"/>
                  <a:pt x="10805" y="13914"/>
                </a:cubicBezTo>
                <a:cubicBezTo>
                  <a:pt x="10805" y="13634"/>
                  <a:pt x="10755" y="13398"/>
                  <a:pt x="10654" y="13206"/>
                </a:cubicBezTo>
                <a:cubicBezTo>
                  <a:pt x="10554" y="13014"/>
                  <a:pt x="10421" y="12853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9" y="987"/>
                  <a:pt x="20613" y="4502"/>
                  <a:pt x="20613" y="8836"/>
                </a:cubicBezTo>
                <a:cubicBezTo>
                  <a:pt x="20613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4" name="Shape 2794"/>
          <p:cNvSpPr/>
          <p:nvPr/>
        </p:nvSpPr>
        <p:spPr>
          <a:xfrm>
            <a:off x="3013903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0"/>
                </a:cubicBezTo>
                <a:cubicBezTo>
                  <a:pt x="9019" y="8087"/>
                  <a:pt x="8691" y="8762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49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7"/>
                  <a:pt x="8419" y="10916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4"/>
                </a:lnTo>
                <a:lnTo>
                  <a:pt x="8489" y="11784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7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5"/>
                  <a:pt x="9839" y="12385"/>
                  <a:pt x="9753" y="11784"/>
                </a:cubicBezTo>
                <a:lnTo>
                  <a:pt x="11924" y="11784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2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0"/>
                  <a:pt x="11052" y="7724"/>
                  <a:pt x="11535" y="772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5" name="Shape 2795"/>
          <p:cNvSpPr/>
          <p:nvPr/>
        </p:nvSpPr>
        <p:spPr>
          <a:xfrm>
            <a:off x="3547164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49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2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7"/>
                </a:cubicBezTo>
                <a:lnTo>
                  <a:pt x="10798" y="10320"/>
                </a:lnTo>
                <a:cubicBezTo>
                  <a:pt x="10307" y="9985"/>
                  <a:pt x="9826" y="9817"/>
                  <a:pt x="9356" y="9817"/>
                </a:cubicBezTo>
                <a:cubicBezTo>
                  <a:pt x="8708" y="9817"/>
                  <a:pt x="8176" y="10026"/>
                  <a:pt x="7761" y="10441"/>
                </a:cubicBezTo>
                <a:cubicBezTo>
                  <a:pt x="7404" y="10804"/>
                  <a:pt x="7158" y="11296"/>
                  <a:pt x="7023" y="11917"/>
                </a:cubicBezTo>
                <a:lnTo>
                  <a:pt x="6594" y="11917"/>
                </a:lnTo>
                <a:lnTo>
                  <a:pt x="6384" y="12435"/>
                </a:lnTo>
                <a:lnTo>
                  <a:pt x="6967" y="12435"/>
                </a:lnTo>
                <a:cubicBezTo>
                  <a:pt x="6961" y="12495"/>
                  <a:pt x="6957" y="12549"/>
                  <a:pt x="6955" y="12598"/>
                </a:cubicBezTo>
                <a:cubicBezTo>
                  <a:pt x="6952" y="12646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49"/>
                  <a:pt x="6967" y="12987"/>
                </a:cubicBezTo>
                <a:lnTo>
                  <a:pt x="6602" y="12987"/>
                </a:lnTo>
                <a:lnTo>
                  <a:pt x="6384" y="13497"/>
                </a:lnTo>
                <a:lnTo>
                  <a:pt x="7007" y="13497"/>
                </a:lnTo>
                <a:cubicBezTo>
                  <a:pt x="7093" y="14146"/>
                  <a:pt x="7313" y="14662"/>
                  <a:pt x="7663" y="15045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1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59"/>
                </a:cubicBezTo>
                <a:cubicBezTo>
                  <a:pt x="9850" y="14945"/>
                  <a:pt x="9626" y="14989"/>
                  <a:pt x="9356" y="14989"/>
                </a:cubicBezTo>
                <a:cubicBezTo>
                  <a:pt x="8940" y="14989"/>
                  <a:pt x="8611" y="14834"/>
                  <a:pt x="8368" y="14527"/>
                </a:cubicBezTo>
                <a:cubicBezTo>
                  <a:pt x="8158" y="14279"/>
                  <a:pt x="8020" y="13935"/>
                  <a:pt x="7955" y="13497"/>
                </a:cubicBezTo>
                <a:lnTo>
                  <a:pt x="9583" y="13497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5"/>
                </a:cubicBezTo>
                <a:lnTo>
                  <a:pt x="7906" y="12549"/>
                </a:lnTo>
                <a:cubicBezTo>
                  <a:pt x="7906" y="12500"/>
                  <a:pt x="7909" y="12462"/>
                  <a:pt x="7914" y="12435"/>
                </a:cubicBezTo>
                <a:lnTo>
                  <a:pt x="9899" y="12435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2"/>
                  <a:pt x="8384" y="10968"/>
                </a:cubicBezTo>
                <a:cubicBezTo>
                  <a:pt x="8627" y="10682"/>
                  <a:pt x="8929" y="10539"/>
                  <a:pt x="9292" y="1053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6" name="Shape 2796"/>
          <p:cNvSpPr/>
          <p:nvPr/>
        </p:nvSpPr>
        <p:spPr>
          <a:xfrm>
            <a:off x="4080425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7"/>
                </a:moveTo>
                <a:cubicBezTo>
                  <a:pt x="12172" y="13338"/>
                  <a:pt x="10523" y="12824"/>
                  <a:pt x="9988" y="12695"/>
                </a:cubicBezTo>
                <a:lnTo>
                  <a:pt x="10421" y="11009"/>
                </a:lnTo>
                <a:cubicBezTo>
                  <a:pt x="10956" y="11139"/>
                  <a:pt x="12671" y="11395"/>
                  <a:pt x="12416" y="12387"/>
                </a:cubicBezTo>
                <a:moveTo>
                  <a:pt x="12637" y="8174"/>
                </a:moveTo>
                <a:lnTo>
                  <a:pt x="12960" y="6916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0"/>
                  <a:pt x="11436" y="7853"/>
                  <a:pt x="11224" y="7806"/>
                </a:cubicBezTo>
                <a:lnTo>
                  <a:pt x="11541" y="6573"/>
                </a:lnTo>
                <a:lnTo>
                  <a:pt x="10753" y="6382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4"/>
                  <a:pt x="9283" y="10116"/>
                </a:cubicBezTo>
                <a:cubicBezTo>
                  <a:pt x="9257" y="10110"/>
                  <a:pt x="9229" y="10103"/>
                  <a:pt x="9200" y="10097"/>
                </a:cubicBezTo>
                <a:lnTo>
                  <a:pt x="8684" y="12103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7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6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8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6"/>
                  <a:pt x="13210" y="11058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7" name="Shape 2797"/>
          <p:cNvSpPr/>
          <p:nvPr/>
        </p:nvSpPr>
        <p:spPr>
          <a:xfrm>
            <a:off x="4613686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79"/>
                </a:moveTo>
                <a:cubicBezTo>
                  <a:pt x="9878" y="12752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79"/>
                </a:cubicBezTo>
                <a:moveTo>
                  <a:pt x="9860" y="13998"/>
                </a:moveTo>
                <a:cubicBezTo>
                  <a:pt x="9669" y="14737"/>
                  <a:pt x="8373" y="14338"/>
                  <a:pt x="7953" y="14238"/>
                </a:cubicBezTo>
                <a:lnTo>
                  <a:pt x="8293" y="12927"/>
                </a:lnTo>
                <a:cubicBezTo>
                  <a:pt x="8714" y="13027"/>
                  <a:pt x="10060" y="13227"/>
                  <a:pt x="9860" y="13998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8"/>
                  <a:pt x="9090" y="10471"/>
                  <a:pt x="8925" y="10434"/>
                </a:cubicBezTo>
                <a:lnTo>
                  <a:pt x="9173" y="9476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7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4"/>
                </a:lnTo>
                <a:cubicBezTo>
                  <a:pt x="6885" y="10644"/>
                  <a:pt x="7345" y="10745"/>
                  <a:pt x="7335" y="10751"/>
                </a:cubicBezTo>
                <a:cubicBezTo>
                  <a:pt x="7586" y="10812"/>
                  <a:pt x="7632" y="10971"/>
                  <a:pt x="7624" y="11098"/>
                </a:cubicBezTo>
                <a:lnTo>
                  <a:pt x="7335" y="12213"/>
                </a:lnTo>
                <a:cubicBezTo>
                  <a:pt x="7352" y="12216"/>
                  <a:pt x="7375" y="12222"/>
                  <a:pt x="7399" y="12232"/>
                </a:cubicBezTo>
                <a:cubicBezTo>
                  <a:pt x="7379" y="12227"/>
                  <a:pt x="7357" y="12222"/>
                  <a:pt x="7334" y="12216"/>
                </a:cubicBezTo>
                <a:lnTo>
                  <a:pt x="6928" y="13777"/>
                </a:lnTo>
                <a:cubicBezTo>
                  <a:pt x="6898" y="13851"/>
                  <a:pt x="6820" y="13960"/>
                  <a:pt x="6645" y="13919"/>
                </a:cubicBezTo>
                <a:cubicBezTo>
                  <a:pt x="6651" y="13928"/>
                  <a:pt x="6194" y="13811"/>
                  <a:pt x="6194" y="13811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1"/>
                  <a:pt x="6990" y="14759"/>
                  <a:pt x="7134" y="14795"/>
                </a:cubicBezTo>
                <a:lnTo>
                  <a:pt x="6878" y="15784"/>
                </a:lnTo>
                <a:lnTo>
                  <a:pt x="7497" y="15933"/>
                </a:lnTo>
                <a:lnTo>
                  <a:pt x="7751" y="14954"/>
                </a:lnTo>
                <a:cubicBezTo>
                  <a:pt x="7921" y="14998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8"/>
                </a:cubicBezTo>
                <a:cubicBezTo>
                  <a:pt x="11324" y="13669"/>
                  <a:pt x="11041" y="13242"/>
                  <a:pt x="10485" y="12965"/>
                </a:cubicBezTo>
                <a:cubicBezTo>
                  <a:pt x="10890" y="12875"/>
                  <a:pt x="11195" y="12619"/>
                  <a:pt x="11277" y="12090"/>
                </a:cubicBezTo>
                <a:cubicBezTo>
                  <a:pt x="11389" y="11368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1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09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8" name="Shape 2798"/>
          <p:cNvSpPr/>
          <p:nvPr/>
        </p:nvSpPr>
        <p:spPr>
          <a:xfrm>
            <a:off x="5146947" y="1490025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8"/>
                </a:moveTo>
                <a:cubicBezTo>
                  <a:pt x="11425" y="11731"/>
                  <a:pt x="11338" y="11646"/>
                  <a:pt x="11242" y="11581"/>
                </a:cubicBezTo>
                <a:cubicBezTo>
                  <a:pt x="11144" y="11515"/>
                  <a:pt x="11102" y="11458"/>
                  <a:pt x="11001" y="11410"/>
                </a:cubicBezTo>
                <a:lnTo>
                  <a:pt x="11001" y="14261"/>
                </a:lnTo>
                <a:cubicBezTo>
                  <a:pt x="11238" y="14227"/>
                  <a:pt x="11377" y="14100"/>
                  <a:pt x="11528" y="13875"/>
                </a:cubicBezTo>
                <a:cubicBezTo>
                  <a:pt x="11680" y="13651"/>
                  <a:pt x="11756" y="13293"/>
                  <a:pt x="11756" y="12804"/>
                </a:cubicBezTo>
                <a:cubicBezTo>
                  <a:pt x="11756" y="12576"/>
                  <a:pt x="11733" y="12384"/>
                  <a:pt x="11686" y="12229"/>
                </a:cubicBezTo>
                <a:cubicBezTo>
                  <a:pt x="11640" y="12074"/>
                  <a:pt x="11579" y="11944"/>
                  <a:pt x="11502" y="11838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2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2"/>
                  <a:pt x="17453" y="16200"/>
                  <a:pt x="17182" y="16200"/>
                </a:cubicBezTo>
                <a:moveTo>
                  <a:pt x="9917" y="8509"/>
                </a:moveTo>
                <a:cubicBezTo>
                  <a:pt x="9917" y="8706"/>
                  <a:pt x="9938" y="8872"/>
                  <a:pt x="9982" y="9011"/>
                </a:cubicBezTo>
                <a:cubicBezTo>
                  <a:pt x="10026" y="9150"/>
                  <a:pt x="10082" y="9268"/>
                  <a:pt x="10150" y="9366"/>
                </a:cubicBezTo>
                <a:cubicBezTo>
                  <a:pt x="10219" y="9464"/>
                  <a:pt x="10298" y="9544"/>
                  <a:pt x="10388" y="9605"/>
                </a:cubicBezTo>
                <a:cubicBezTo>
                  <a:pt x="10478" y="9665"/>
                  <a:pt x="10513" y="9717"/>
                  <a:pt x="10605" y="9757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5"/>
                </a:cubicBezTo>
                <a:cubicBezTo>
                  <a:pt x="9981" y="7769"/>
                  <a:pt x="9917" y="8077"/>
                  <a:pt x="9917" y="8509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8"/>
                  <a:pt x="18655" y="18900"/>
                </a:cubicBezTo>
                <a:cubicBezTo>
                  <a:pt x="18655" y="19217"/>
                  <a:pt x="18690" y="19517"/>
                  <a:pt x="18745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4"/>
                </a:lnTo>
                <a:cubicBezTo>
                  <a:pt x="1136" y="5335"/>
                  <a:pt x="1300" y="5400"/>
                  <a:pt x="1473" y="5400"/>
                </a:cubicBezTo>
                <a:cubicBezTo>
                  <a:pt x="2286" y="5400"/>
                  <a:pt x="2945" y="4191"/>
                  <a:pt x="2945" y="2700"/>
                </a:cubicBezTo>
                <a:cubicBezTo>
                  <a:pt x="2945" y="2382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2"/>
                  <a:pt x="18655" y="2700"/>
                </a:cubicBezTo>
                <a:cubicBezTo>
                  <a:pt x="18655" y="4191"/>
                  <a:pt x="19314" y="5400"/>
                  <a:pt x="20127" y="5400"/>
                </a:cubicBezTo>
                <a:cubicBezTo>
                  <a:pt x="20300" y="5400"/>
                  <a:pt x="20464" y="5335"/>
                  <a:pt x="20618" y="5234"/>
                </a:cubicBezTo>
                <a:cubicBezTo>
                  <a:pt x="20618" y="5234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9" y="18000"/>
                  <a:pt x="20618" y="18403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  <a:moveTo>
                  <a:pt x="12385" y="13801"/>
                </a:moveTo>
                <a:cubicBezTo>
                  <a:pt x="12304" y="14141"/>
                  <a:pt x="12193" y="14422"/>
                  <a:pt x="12052" y="14646"/>
                </a:cubicBezTo>
                <a:cubicBezTo>
                  <a:pt x="11912" y="14871"/>
                  <a:pt x="11747" y="15042"/>
                  <a:pt x="11558" y="15160"/>
                </a:cubicBezTo>
                <a:cubicBezTo>
                  <a:pt x="11369" y="15278"/>
                  <a:pt x="11221" y="15345"/>
                  <a:pt x="11001" y="15362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2"/>
                </a:lnTo>
                <a:cubicBezTo>
                  <a:pt x="10368" y="15353"/>
                  <a:pt x="10206" y="15284"/>
                  <a:pt x="10009" y="15154"/>
                </a:cubicBezTo>
                <a:cubicBezTo>
                  <a:pt x="9811" y="15023"/>
                  <a:pt x="9642" y="14837"/>
                  <a:pt x="9501" y="14596"/>
                </a:cubicBezTo>
                <a:cubicBezTo>
                  <a:pt x="9361" y="14356"/>
                  <a:pt x="9252" y="14061"/>
                  <a:pt x="9175" y="13710"/>
                </a:cubicBezTo>
                <a:cubicBezTo>
                  <a:pt x="9098" y="13359"/>
                  <a:pt x="9062" y="12956"/>
                  <a:pt x="9066" y="12498"/>
                </a:cubicBezTo>
                <a:lnTo>
                  <a:pt x="9818" y="12498"/>
                </a:lnTo>
                <a:cubicBezTo>
                  <a:pt x="9813" y="13036"/>
                  <a:pt x="9877" y="13461"/>
                  <a:pt x="10009" y="13770"/>
                </a:cubicBezTo>
                <a:cubicBezTo>
                  <a:pt x="10140" y="14081"/>
                  <a:pt x="10302" y="14244"/>
                  <a:pt x="10605" y="14261"/>
                </a:cubicBezTo>
                <a:lnTo>
                  <a:pt x="10605" y="11299"/>
                </a:lnTo>
                <a:cubicBezTo>
                  <a:pt x="10425" y="11209"/>
                  <a:pt x="10302" y="11101"/>
                  <a:pt x="10124" y="10974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5"/>
                  <a:pt x="9385" y="10035"/>
                  <a:pt x="9297" y="9733"/>
                </a:cubicBezTo>
                <a:cubicBezTo>
                  <a:pt x="9209" y="9431"/>
                  <a:pt x="9165" y="9056"/>
                  <a:pt x="9165" y="8607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6"/>
                  <a:pt x="9617" y="6827"/>
                </a:cubicBezTo>
                <a:cubicBezTo>
                  <a:pt x="9755" y="6627"/>
                  <a:pt x="9914" y="6474"/>
                  <a:pt x="10094" y="6368"/>
                </a:cubicBezTo>
                <a:cubicBezTo>
                  <a:pt x="10275" y="6262"/>
                  <a:pt x="10408" y="6209"/>
                  <a:pt x="10605" y="6209"/>
                </a:cubicBezTo>
                <a:lnTo>
                  <a:pt x="10605" y="5406"/>
                </a:lnTo>
                <a:lnTo>
                  <a:pt x="11001" y="5406"/>
                </a:lnTo>
                <a:lnTo>
                  <a:pt x="11001" y="6209"/>
                </a:lnTo>
                <a:cubicBezTo>
                  <a:pt x="11199" y="6209"/>
                  <a:pt x="11329" y="6257"/>
                  <a:pt x="11505" y="6356"/>
                </a:cubicBezTo>
                <a:cubicBezTo>
                  <a:pt x="11681" y="6454"/>
                  <a:pt x="11834" y="6601"/>
                  <a:pt x="11963" y="6796"/>
                </a:cubicBezTo>
                <a:cubicBezTo>
                  <a:pt x="12093" y="6992"/>
                  <a:pt x="12196" y="7241"/>
                  <a:pt x="12273" y="7543"/>
                </a:cubicBezTo>
                <a:cubicBezTo>
                  <a:pt x="12350" y="7845"/>
                  <a:pt x="12389" y="8195"/>
                  <a:pt x="12389" y="8594"/>
                </a:cubicBezTo>
                <a:lnTo>
                  <a:pt x="11637" y="8594"/>
                </a:lnTo>
                <a:cubicBezTo>
                  <a:pt x="11628" y="8179"/>
                  <a:pt x="11570" y="7860"/>
                  <a:pt x="11463" y="7641"/>
                </a:cubicBezTo>
                <a:cubicBezTo>
                  <a:pt x="11355" y="7420"/>
                  <a:pt x="11238" y="7311"/>
                  <a:pt x="11001" y="7311"/>
                </a:cubicBezTo>
                <a:lnTo>
                  <a:pt x="11001" y="9892"/>
                </a:lnTo>
                <a:cubicBezTo>
                  <a:pt x="11199" y="9990"/>
                  <a:pt x="11336" y="10104"/>
                  <a:pt x="11525" y="10235"/>
                </a:cubicBezTo>
                <a:cubicBezTo>
                  <a:pt x="11714" y="10365"/>
                  <a:pt x="11881" y="10532"/>
                  <a:pt x="12026" y="10736"/>
                </a:cubicBezTo>
                <a:cubicBezTo>
                  <a:pt x="12171" y="10940"/>
                  <a:pt x="12287" y="11193"/>
                  <a:pt x="12375" y="11495"/>
                </a:cubicBezTo>
                <a:cubicBezTo>
                  <a:pt x="12463" y="11797"/>
                  <a:pt x="12507" y="12168"/>
                  <a:pt x="12507" y="12608"/>
                </a:cubicBezTo>
                <a:cubicBezTo>
                  <a:pt x="12507" y="13065"/>
                  <a:pt x="12466" y="13463"/>
                  <a:pt x="12385" y="13801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2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2"/>
                  <a:pt x="5671" y="3600"/>
                  <a:pt x="5400" y="36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99" name="Shape 2799"/>
          <p:cNvSpPr/>
          <p:nvPr/>
        </p:nvSpPr>
        <p:spPr>
          <a:xfrm>
            <a:off x="5680208" y="1464632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0" name="Shape 2800"/>
          <p:cNvSpPr/>
          <p:nvPr/>
        </p:nvSpPr>
        <p:spPr>
          <a:xfrm>
            <a:off x="880859" y="2010590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1" name="Shape 2801"/>
          <p:cNvSpPr/>
          <p:nvPr/>
        </p:nvSpPr>
        <p:spPr>
          <a:xfrm>
            <a:off x="1414120" y="2023286"/>
            <a:ext cx="279328" cy="152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6"/>
                </a:moveTo>
                <a:lnTo>
                  <a:pt x="11671" y="10299"/>
                </a:lnTo>
                <a:lnTo>
                  <a:pt x="9907" y="10299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2"/>
                  <a:pt x="9902" y="11100"/>
                  <a:pt x="9907" y="11141"/>
                </a:cubicBezTo>
                <a:lnTo>
                  <a:pt x="11570" y="11141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9"/>
                  <a:pt x="10123" y="13114"/>
                  <a:pt x="10311" y="13494"/>
                </a:cubicBezTo>
                <a:cubicBezTo>
                  <a:pt x="10527" y="13964"/>
                  <a:pt x="10819" y="14199"/>
                  <a:pt x="11189" y="14199"/>
                </a:cubicBezTo>
                <a:cubicBezTo>
                  <a:pt x="11429" y="14199"/>
                  <a:pt x="11628" y="14134"/>
                  <a:pt x="11786" y="14001"/>
                </a:cubicBezTo>
                <a:cubicBezTo>
                  <a:pt x="11930" y="13878"/>
                  <a:pt x="12093" y="13671"/>
                  <a:pt x="12276" y="13382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7"/>
                </a:cubicBezTo>
                <a:cubicBezTo>
                  <a:pt x="9372" y="13700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1"/>
                </a:lnTo>
                <a:lnTo>
                  <a:pt x="9065" y="11141"/>
                </a:lnTo>
                <a:cubicBezTo>
                  <a:pt x="9060" y="11083"/>
                  <a:pt x="9056" y="11022"/>
                  <a:pt x="9054" y="10955"/>
                </a:cubicBezTo>
                <a:cubicBezTo>
                  <a:pt x="9051" y="10889"/>
                  <a:pt x="9050" y="10819"/>
                  <a:pt x="9050" y="10744"/>
                </a:cubicBezTo>
                <a:cubicBezTo>
                  <a:pt x="9050" y="10687"/>
                  <a:pt x="9051" y="10620"/>
                  <a:pt x="9054" y="10547"/>
                </a:cubicBezTo>
                <a:cubicBezTo>
                  <a:pt x="9056" y="10472"/>
                  <a:pt x="9060" y="10389"/>
                  <a:pt x="9065" y="10299"/>
                </a:cubicBezTo>
                <a:lnTo>
                  <a:pt x="8546" y="10299"/>
                </a:lnTo>
                <a:lnTo>
                  <a:pt x="8734" y="9506"/>
                </a:lnTo>
                <a:lnTo>
                  <a:pt x="9115" y="9506"/>
                </a:lnTo>
                <a:cubicBezTo>
                  <a:pt x="9235" y="8557"/>
                  <a:pt x="9453" y="7806"/>
                  <a:pt x="9770" y="7253"/>
                </a:cubicBezTo>
                <a:cubicBezTo>
                  <a:pt x="10140" y="6617"/>
                  <a:pt x="10612" y="6299"/>
                  <a:pt x="11189" y="6299"/>
                </a:cubicBezTo>
                <a:cubicBezTo>
                  <a:pt x="11606" y="6299"/>
                  <a:pt x="12034" y="6555"/>
                  <a:pt x="12470" y="7066"/>
                </a:cubicBezTo>
                <a:lnTo>
                  <a:pt x="12139" y="8193"/>
                </a:lnTo>
                <a:cubicBezTo>
                  <a:pt x="11832" y="7666"/>
                  <a:pt x="11496" y="7401"/>
                  <a:pt x="11131" y="7401"/>
                </a:cubicBezTo>
                <a:cubicBezTo>
                  <a:pt x="10809" y="7401"/>
                  <a:pt x="10541" y="7620"/>
                  <a:pt x="10325" y="8058"/>
                </a:cubicBezTo>
                <a:cubicBezTo>
                  <a:pt x="10142" y="8445"/>
                  <a:pt x="10020" y="8929"/>
                  <a:pt x="9957" y="9506"/>
                </a:cubicBezTo>
                <a:cubicBezTo>
                  <a:pt x="9957" y="9506"/>
                  <a:pt x="11858" y="9506"/>
                  <a:pt x="11858" y="9506"/>
                </a:cubicBezTo>
                <a:close/>
                <a:moveTo>
                  <a:pt x="10800" y="3601"/>
                </a:moveTo>
                <a:cubicBezTo>
                  <a:pt x="8631" y="3601"/>
                  <a:pt x="6873" y="6824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4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3"/>
                  <a:pt x="3927" y="4501"/>
                </a:cubicBezTo>
                <a:cubicBezTo>
                  <a:pt x="3927" y="4998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8"/>
                  <a:pt x="5891" y="4501"/>
                </a:cubicBezTo>
                <a:cubicBezTo>
                  <a:pt x="5891" y="4003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8"/>
                  <a:pt x="19636" y="2701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1"/>
                </a:cubicBezTo>
                <a:cubicBezTo>
                  <a:pt x="20618" y="3198"/>
                  <a:pt x="20398" y="3601"/>
                  <a:pt x="20127" y="3601"/>
                </a:cubicBezTo>
                <a:moveTo>
                  <a:pt x="20618" y="16365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9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9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1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1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2"/>
                  <a:pt x="19856" y="18000"/>
                  <a:pt x="20127" y="18000"/>
                </a:cubicBezTo>
                <a:cubicBezTo>
                  <a:pt x="20398" y="18000"/>
                  <a:pt x="20618" y="18402"/>
                  <a:pt x="20618" y="18900"/>
                </a:cubicBezTo>
                <a:cubicBezTo>
                  <a:pt x="20618" y="19397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7"/>
                  <a:pt x="982" y="18900"/>
                </a:cubicBezTo>
                <a:cubicBezTo>
                  <a:pt x="982" y="18402"/>
                  <a:pt x="1202" y="18000"/>
                  <a:pt x="1473" y="18000"/>
                </a:cubicBezTo>
                <a:cubicBezTo>
                  <a:pt x="1744" y="18000"/>
                  <a:pt x="1964" y="18402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1"/>
                </a:cubicBezTo>
                <a:cubicBezTo>
                  <a:pt x="1964" y="3198"/>
                  <a:pt x="1744" y="3601"/>
                  <a:pt x="1473" y="3601"/>
                </a:cubicBezTo>
                <a:cubicBezTo>
                  <a:pt x="1202" y="3601"/>
                  <a:pt x="982" y="3198"/>
                  <a:pt x="982" y="2701"/>
                </a:cubicBezTo>
                <a:cubicBezTo>
                  <a:pt x="982" y="2203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2" name="Shape 2802"/>
          <p:cNvSpPr/>
          <p:nvPr/>
        </p:nvSpPr>
        <p:spPr>
          <a:xfrm>
            <a:off x="1947381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29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5"/>
                  <a:pt x="9900" y="13198"/>
                  <a:pt x="9900" y="13254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0"/>
                </a:lnTo>
                <a:lnTo>
                  <a:pt x="9943" y="14340"/>
                </a:lnTo>
                <a:cubicBezTo>
                  <a:pt x="10001" y="14842"/>
                  <a:pt x="10124" y="15236"/>
                  <a:pt x="10311" y="15520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0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6"/>
                  <a:pt x="9177" y="15084"/>
                  <a:pt x="9101" y="14340"/>
                </a:cubicBezTo>
                <a:lnTo>
                  <a:pt x="8547" y="14340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8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4"/>
                  <a:pt x="9060" y="13192"/>
                  <a:pt x="9065" y="13124"/>
                </a:cubicBezTo>
                <a:lnTo>
                  <a:pt x="8547" y="13124"/>
                </a:lnTo>
                <a:lnTo>
                  <a:pt x="8734" y="12529"/>
                </a:lnTo>
                <a:lnTo>
                  <a:pt x="9115" y="12529"/>
                </a:lnTo>
                <a:cubicBezTo>
                  <a:pt x="9235" y="11818"/>
                  <a:pt x="9453" y="11254"/>
                  <a:pt x="9770" y="10840"/>
                </a:cubicBezTo>
                <a:cubicBezTo>
                  <a:pt x="10140" y="10363"/>
                  <a:pt x="10613" y="10124"/>
                  <a:pt x="11189" y="10124"/>
                </a:cubicBezTo>
                <a:cubicBezTo>
                  <a:pt x="11607" y="10124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50"/>
                  <a:pt x="11496" y="10951"/>
                  <a:pt x="11131" y="10951"/>
                </a:cubicBezTo>
                <a:cubicBezTo>
                  <a:pt x="10809" y="10951"/>
                  <a:pt x="10541" y="11115"/>
                  <a:pt x="10325" y="11443"/>
                </a:cubicBezTo>
                <a:cubicBezTo>
                  <a:pt x="10143" y="11734"/>
                  <a:pt x="10020" y="12097"/>
                  <a:pt x="9958" y="12529"/>
                </a:cubicBezTo>
                <a:cubicBezTo>
                  <a:pt x="9958" y="12529"/>
                  <a:pt x="11858" y="12529"/>
                  <a:pt x="11858" y="12529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3" name="Shape 2803"/>
          <p:cNvSpPr/>
          <p:nvPr/>
        </p:nvSpPr>
        <p:spPr>
          <a:xfrm>
            <a:off x="2480642" y="2010590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5"/>
                </a:lnTo>
                <a:cubicBezTo>
                  <a:pt x="8165" y="13232"/>
                  <a:pt x="8167" y="13320"/>
                  <a:pt x="8171" y="13348"/>
                </a:cubicBezTo>
                <a:lnTo>
                  <a:pt x="9418" y="13348"/>
                </a:lnTo>
                <a:lnTo>
                  <a:pt x="9283" y="13883"/>
                </a:lnTo>
                <a:lnTo>
                  <a:pt x="8198" y="13883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70"/>
                  <a:pt x="8003" y="15505"/>
                </a:cubicBezTo>
                <a:cubicBezTo>
                  <a:pt x="7769" y="15104"/>
                  <a:pt x="7623" y="14562"/>
                  <a:pt x="7566" y="13883"/>
                </a:cubicBezTo>
                <a:lnTo>
                  <a:pt x="7150" y="13883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7"/>
                  <a:pt x="7530" y="13221"/>
                </a:cubicBezTo>
                <a:cubicBezTo>
                  <a:pt x="7529" y="13175"/>
                  <a:pt x="7528" y="13127"/>
                  <a:pt x="7528" y="13077"/>
                </a:cubicBezTo>
                <a:cubicBezTo>
                  <a:pt x="7528" y="13037"/>
                  <a:pt x="7529" y="12991"/>
                  <a:pt x="7530" y="12941"/>
                </a:cubicBezTo>
                <a:cubicBezTo>
                  <a:pt x="7532" y="12890"/>
                  <a:pt x="7536" y="12833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8"/>
                  <a:pt x="9132" y="10028"/>
                </a:cubicBezTo>
                <a:cubicBezTo>
                  <a:pt x="9445" y="10028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5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0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60"/>
                  <a:pt x="1202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7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7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7"/>
                  <a:pt x="13525" y="16971"/>
                  <a:pt x="13255" y="1697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4" name="Shape 2804"/>
          <p:cNvSpPr/>
          <p:nvPr/>
        </p:nvSpPr>
        <p:spPr>
          <a:xfrm>
            <a:off x="3013903" y="2023287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6"/>
                </a:lnTo>
                <a:cubicBezTo>
                  <a:pt x="10458" y="13273"/>
                  <a:pt x="11518" y="13902"/>
                  <a:pt x="11675" y="12740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2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3"/>
                  <a:pt x="11059" y="8378"/>
                  <a:pt x="10772" y="8246"/>
                </a:cubicBezTo>
                <a:moveTo>
                  <a:pt x="12833" y="9742"/>
                </a:moveTo>
                <a:cubicBezTo>
                  <a:pt x="12767" y="10572"/>
                  <a:pt x="12517" y="10974"/>
                  <a:pt x="12186" y="11116"/>
                </a:cubicBezTo>
                <a:cubicBezTo>
                  <a:pt x="12641" y="11552"/>
                  <a:pt x="12872" y="12224"/>
                  <a:pt x="12652" y="13386"/>
                </a:cubicBezTo>
                <a:cubicBezTo>
                  <a:pt x="12378" y="14828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6"/>
                  <a:pt x="10088" y="14311"/>
                  <a:pt x="9949" y="14242"/>
                </a:cubicBezTo>
                <a:lnTo>
                  <a:pt x="9741" y="15780"/>
                </a:lnTo>
                <a:lnTo>
                  <a:pt x="9235" y="15548"/>
                </a:lnTo>
                <a:lnTo>
                  <a:pt x="9444" y="13993"/>
                </a:lnTo>
                <a:cubicBezTo>
                  <a:pt x="9326" y="13936"/>
                  <a:pt x="9206" y="13877"/>
                  <a:pt x="9083" y="13820"/>
                </a:cubicBezTo>
                <a:lnTo>
                  <a:pt x="8423" y="13517"/>
                </a:lnTo>
                <a:lnTo>
                  <a:pt x="8675" y="12446"/>
                </a:lnTo>
                <a:cubicBezTo>
                  <a:pt x="8675" y="12446"/>
                  <a:pt x="9049" y="12629"/>
                  <a:pt x="9043" y="12615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7" y="9940"/>
                </a:lnTo>
                <a:cubicBezTo>
                  <a:pt x="9626" y="9949"/>
                  <a:pt x="9644" y="9957"/>
                  <a:pt x="9661" y="9965"/>
                </a:cubicBezTo>
                <a:cubicBezTo>
                  <a:pt x="9641" y="9950"/>
                  <a:pt x="9623" y="9940"/>
                  <a:pt x="9608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8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5" y="6471"/>
                </a:lnTo>
                <a:lnTo>
                  <a:pt x="10074" y="6793"/>
                </a:lnTo>
                <a:lnTo>
                  <a:pt x="10074" y="6798"/>
                </a:lnTo>
                <a:cubicBezTo>
                  <a:pt x="10179" y="6845"/>
                  <a:pt x="10288" y="6892"/>
                  <a:pt x="10398" y="6937"/>
                </a:cubicBezTo>
                <a:lnTo>
                  <a:pt x="10606" y="5401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7"/>
                  <a:pt x="11182" y="7255"/>
                  <a:pt x="11315" y="7317"/>
                </a:cubicBezTo>
                <a:lnTo>
                  <a:pt x="11517" y="5821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7"/>
                  <a:pt x="12833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8" y="16200"/>
                  <a:pt x="15709" y="16603"/>
                  <a:pt x="15709" y="17100"/>
                </a:cubicBezTo>
                <a:cubicBezTo>
                  <a:pt x="15709" y="17598"/>
                  <a:pt x="15928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8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8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8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8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0"/>
                </a:cubicBezTo>
                <a:cubicBezTo>
                  <a:pt x="20618" y="3198"/>
                  <a:pt x="20398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10"/>
                  <a:pt x="18655" y="18900"/>
                </a:cubicBezTo>
                <a:cubicBezTo>
                  <a:pt x="18655" y="19217"/>
                  <a:pt x="18690" y="19518"/>
                  <a:pt x="18744" y="19800"/>
                </a:cubicBezTo>
                <a:lnTo>
                  <a:pt x="2855" y="19800"/>
                </a:lnTo>
                <a:cubicBezTo>
                  <a:pt x="2910" y="19518"/>
                  <a:pt x="2945" y="19217"/>
                  <a:pt x="2945" y="18900"/>
                </a:cubicBezTo>
                <a:cubicBezTo>
                  <a:pt x="2945" y="17410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90" y="2083"/>
                  <a:pt x="18655" y="2383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8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8" y="18000"/>
                  <a:pt x="20618" y="18403"/>
                  <a:pt x="20618" y="18900"/>
                </a:cubicBezTo>
                <a:cubicBezTo>
                  <a:pt x="20618" y="19398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8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8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8"/>
                  <a:pt x="1744" y="3600"/>
                  <a:pt x="1473" y="3600"/>
                </a:cubicBezTo>
                <a:cubicBezTo>
                  <a:pt x="1201" y="3600"/>
                  <a:pt x="982" y="3198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5" name="Shape 2805"/>
          <p:cNvSpPr/>
          <p:nvPr/>
        </p:nvSpPr>
        <p:spPr>
          <a:xfrm>
            <a:off x="3547164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7"/>
                </a:lnTo>
                <a:cubicBezTo>
                  <a:pt x="10458" y="15355"/>
                  <a:pt x="11518" y="15826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29"/>
                  <a:pt x="12517" y="13631"/>
                  <a:pt x="12186" y="13737"/>
                </a:cubicBezTo>
                <a:cubicBezTo>
                  <a:pt x="12641" y="14064"/>
                  <a:pt x="12873" y="14567"/>
                  <a:pt x="12652" y="15439"/>
                </a:cubicBezTo>
                <a:cubicBezTo>
                  <a:pt x="12378" y="16521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7"/>
                </a:lnTo>
                <a:cubicBezTo>
                  <a:pt x="10222" y="16182"/>
                  <a:pt x="10088" y="16133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5"/>
                </a:cubicBezTo>
                <a:lnTo>
                  <a:pt x="9608" y="12855"/>
                </a:lnTo>
                <a:cubicBezTo>
                  <a:pt x="9626" y="12862"/>
                  <a:pt x="9645" y="12868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200"/>
                  <a:pt x="9609" y="11129"/>
                </a:cubicBezTo>
                <a:cubicBezTo>
                  <a:pt x="9617" y="11121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3"/>
                </a:cubicBezTo>
                <a:lnTo>
                  <a:pt x="10606" y="9451"/>
                </a:lnTo>
                <a:lnTo>
                  <a:pt x="11113" y="9626"/>
                </a:lnTo>
                <a:lnTo>
                  <a:pt x="10909" y="10755"/>
                </a:lnTo>
                <a:cubicBezTo>
                  <a:pt x="11045" y="10798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8"/>
                  <a:pt x="12926" y="11855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5"/>
                </a:lnTo>
                <a:cubicBezTo>
                  <a:pt x="10807" y="13084"/>
                  <a:pt x="11689" y="13487"/>
                  <a:pt x="11832" y="12694"/>
                </a:cubicBezTo>
                <a:cubicBezTo>
                  <a:pt x="11981" y="11867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6" name="Shape 2806"/>
          <p:cNvSpPr/>
          <p:nvPr/>
        </p:nvSpPr>
        <p:spPr>
          <a:xfrm>
            <a:off x="4080425" y="2010590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40"/>
                  <a:pt x="9938" y="13340"/>
                </a:cubicBezTo>
                <a:cubicBezTo>
                  <a:pt x="10292" y="13653"/>
                  <a:pt x="10472" y="14131"/>
                  <a:pt x="10300" y="14961"/>
                </a:cubicBezTo>
                <a:cubicBezTo>
                  <a:pt x="10088" y="15991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5"/>
                </a:lnTo>
                <a:lnTo>
                  <a:pt x="8513" y="15711"/>
                </a:lnTo>
                <a:cubicBezTo>
                  <a:pt x="8411" y="15668"/>
                  <a:pt x="8306" y="15622"/>
                  <a:pt x="8199" y="15573"/>
                </a:cubicBezTo>
                <a:lnTo>
                  <a:pt x="8037" y="16672"/>
                </a:lnTo>
                <a:lnTo>
                  <a:pt x="7643" y="16505"/>
                </a:lnTo>
                <a:lnTo>
                  <a:pt x="7806" y="15395"/>
                </a:lnTo>
                <a:cubicBezTo>
                  <a:pt x="7714" y="15355"/>
                  <a:pt x="7621" y="15312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9"/>
                  <a:pt x="7656" y="14335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2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5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49"/>
                  <a:pt x="7647" y="10735"/>
                  <a:pt x="7647" y="10735"/>
                </a:cubicBezTo>
                <a:lnTo>
                  <a:pt x="7752" y="10022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8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2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2"/>
                </a:lnTo>
                <a:cubicBezTo>
                  <a:pt x="10149" y="11112"/>
                  <a:pt x="10513" y="11548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4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4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0"/>
                  <a:pt x="1201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7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543" y="13297"/>
                </a:moveTo>
                <a:lnTo>
                  <a:pt x="8327" y="14769"/>
                </a:lnTo>
                <a:cubicBezTo>
                  <a:pt x="8595" y="14882"/>
                  <a:pt x="9419" y="15330"/>
                  <a:pt x="9541" y="14500"/>
                </a:cubicBezTo>
                <a:cubicBezTo>
                  <a:pt x="9669" y="13634"/>
                  <a:pt x="8811" y="13410"/>
                  <a:pt x="8543" y="13297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60"/>
                  <a:pt x="4690" y="7714"/>
                  <a:pt x="4418" y="771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7" name="Shape 2807"/>
          <p:cNvSpPr/>
          <p:nvPr/>
        </p:nvSpPr>
        <p:spPr>
          <a:xfrm>
            <a:off x="4613686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89"/>
                </a:lnTo>
                <a:lnTo>
                  <a:pt x="21577" y="4886"/>
                </a:lnTo>
                <a:cubicBezTo>
                  <a:pt x="21586" y="4833"/>
                  <a:pt x="21600" y="4782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59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8" name="Shape 2808"/>
          <p:cNvSpPr/>
          <p:nvPr/>
        </p:nvSpPr>
        <p:spPr>
          <a:xfrm>
            <a:off x="5146947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1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8"/>
                  <a:pt x="15709" y="5536"/>
                  <a:pt x="15709" y="5400"/>
                </a:cubicBezTo>
                <a:cubicBezTo>
                  <a:pt x="15709" y="5129"/>
                  <a:pt x="15490" y="4910"/>
                  <a:pt x="15218" y="4910"/>
                </a:cubicBezTo>
                <a:cubicBezTo>
                  <a:pt x="15083" y="4910"/>
                  <a:pt x="14960" y="4964"/>
                  <a:pt x="14871" y="5053"/>
                </a:cubicBezTo>
                <a:lnTo>
                  <a:pt x="13745" y="6179"/>
                </a:lnTo>
                <a:lnTo>
                  <a:pt x="13745" y="491"/>
                </a:lnTo>
                <a:lnTo>
                  <a:pt x="13745" y="491"/>
                </a:lnTo>
                <a:cubicBezTo>
                  <a:pt x="13745" y="220"/>
                  <a:pt x="13526" y="0"/>
                  <a:pt x="13255" y="0"/>
                </a:cubicBezTo>
                <a:cubicBezTo>
                  <a:pt x="12983" y="0"/>
                  <a:pt x="12764" y="220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4"/>
                  <a:pt x="11427" y="4910"/>
                  <a:pt x="11291" y="4910"/>
                </a:cubicBezTo>
                <a:cubicBezTo>
                  <a:pt x="11020" y="4910"/>
                  <a:pt x="10800" y="5129"/>
                  <a:pt x="10800" y="5400"/>
                </a:cubicBezTo>
                <a:cubicBezTo>
                  <a:pt x="10800" y="5536"/>
                  <a:pt x="10855" y="5658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09" name="Shape 2809"/>
          <p:cNvSpPr/>
          <p:nvPr/>
        </p:nvSpPr>
        <p:spPr>
          <a:xfrm>
            <a:off x="5680208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2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4"/>
                  <a:pt x="12983" y="7855"/>
                  <a:pt x="13255" y="7855"/>
                </a:cubicBezTo>
                <a:cubicBezTo>
                  <a:pt x="13526" y="7855"/>
                  <a:pt x="13745" y="7634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6"/>
                  <a:pt x="15565" y="2107"/>
                </a:cubicBezTo>
                <a:lnTo>
                  <a:pt x="13602" y="144"/>
                </a:lnTo>
                <a:cubicBezTo>
                  <a:pt x="13513" y="55"/>
                  <a:pt x="13390" y="0"/>
                  <a:pt x="13255" y="0"/>
                </a:cubicBezTo>
                <a:cubicBezTo>
                  <a:pt x="13118" y="0"/>
                  <a:pt x="12996" y="55"/>
                  <a:pt x="12907" y="144"/>
                </a:cubicBezTo>
                <a:lnTo>
                  <a:pt x="10944" y="2107"/>
                </a:lnTo>
                <a:cubicBezTo>
                  <a:pt x="10855" y="2196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0" name="Shape 2810"/>
          <p:cNvSpPr/>
          <p:nvPr/>
        </p:nvSpPr>
        <p:spPr>
          <a:xfrm>
            <a:off x="6229117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7"/>
                  <a:pt x="13745" y="4711"/>
                  <a:pt x="13745" y="4860"/>
                </a:cubicBezTo>
                <a:cubicBezTo>
                  <a:pt x="13745" y="5159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4"/>
                  <a:pt x="16691" y="2849"/>
                  <a:pt x="16691" y="2700"/>
                </a:cubicBezTo>
                <a:cubicBezTo>
                  <a:pt x="16691" y="2552"/>
                  <a:pt x="16636" y="2417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2"/>
                  <a:pt x="13745" y="540"/>
                </a:cubicBezTo>
                <a:cubicBezTo>
                  <a:pt x="13745" y="689"/>
                  <a:pt x="13801" y="824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2"/>
                  <a:pt x="8836" y="2700"/>
                </a:cubicBezTo>
                <a:cubicBezTo>
                  <a:pt x="8836" y="2999"/>
                  <a:pt x="9056" y="3240"/>
                  <a:pt x="9327" y="32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1" name="Shape 2811"/>
          <p:cNvSpPr/>
          <p:nvPr/>
        </p:nvSpPr>
        <p:spPr>
          <a:xfrm>
            <a:off x="6762379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9"/>
                  <a:pt x="11782" y="4860"/>
                </a:cubicBezTo>
                <a:cubicBezTo>
                  <a:pt x="11782" y="4711"/>
                  <a:pt x="11727" y="4577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9"/>
                  <a:pt x="16691" y="2700"/>
                </a:cubicBezTo>
                <a:cubicBezTo>
                  <a:pt x="16691" y="2402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4"/>
                  <a:pt x="11782" y="689"/>
                  <a:pt x="11782" y="540"/>
                </a:cubicBezTo>
                <a:cubicBezTo>
                  <a:pt x="11782" y="242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7"/>
                  <a:pt x="8836" y="2552"/>
                  <a:pt x="8836" y="2700"/>
                </a:cubicBezTo>
                <a:cubicBezTo>
                  <a:pt x="8836" y="2849"/>
                  <a:pt x="8891" y="2984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2" name="Shape 2812"/>
          <p:cNvSpPr/>
          <p:nvPr/>
        </p:nvSpPr>
        <p:spPr>
          <a:xfrm>
            <a:off x="7295640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5" y="18643"/>
                  <a:pt x="19341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9"/>
                  <a:pt x="12984" y="6480"/>
                  <a:pt x="13255" y="6480"/>
                </a:cubicBezTo>
                <a:cubicBezTo>
                  <a:pt x="13526" y="6480"/>
                  <a:pt x="13745" y="6239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9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2"/>
                  <a:pt x="13526" y="0"/>
                  <a:pt x="13255" y="0"/>
                </a:cubicBezTo>
                <a:cubicBezTo>
                  <a:pt x="12984" y="0"/>
                  <a:pt x="12764" y="242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9"/>
                  <a:pt x="10529" y="3780"/>
                  <a:pt x="10800" y="378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3" name="Shape 2813"/>
          <p:cNvSpPr/>
          <p:nvPr/>
        </p:nvSpPr>
        <p:spPr>
          <a:xfrm>
            <a:off x="7828901" y="1458284"/>
            <a:ext cx="279328" cy="222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3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3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3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3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1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0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1"/>
                  <a:pt x="7037" y="17772"/>
                  <a:pt x="7168" y="17845"/>
                </a:cubicBezTo>
                <a:cubicBezTo>
                  <a:pt x="6984" y="18220"/>
                  <a:pt x="6873" y="18658"/>
                  <a:pt x="6873" y="19131"/>
                </a:cubicBezTo>
                <a:cubicBezTo>
                  <a:pt x="6873" y="20495"/>
                  <a:pt x="7752" y="21600"/>
                  <a:pt x="8836" y="21600"/>
                </a:cubicBezTo>
                <a:cubicBezTo>
                  <a:pt x="9921" y="21600"/>
                  <a:pt x="10800" y="20495"/>
                  <a:pt x="10800" y="19131"/>
                </a:cubicBezTo>
                <a:cubicBezTo>
                  <a:pt x="10800" y="18680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80"/>
                  <a:pt x="15709" y="19131"/>
                </a:cubicBezTo>
                <a:cubicBezTo>
                  <a:pt x="15709" y="20495"/>
                  <a:pt x="16588" y="21600"/>
                  <a:pt x="17673" y="21600"/>
                </a:cubicBezTo>
                <a:cubicBezTo>
                  <a:pt x="18757" y="21600"/>
                  <a:pt x="19636" y="20495"/>
                  <a:pt x="19636" y="19131"/>
                </a:cubicBezTo>
                <a:cubicBezTo>
                  <a:pt x="19636" y="18658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9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9"/>
                  <a:pt x="10529" y="1234"/>
                  <a:pt x="10800" y="123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4" name="Shape 2814"/>
          <p:cNvSpPr/>
          <p:nvPr/>
        </p:nvSpPr>
        <p:spPr>
          <a:xfrm>
            <a:off x="8387555" y="142654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5" name="Shape 2815"/>
          <p:cNvSpPr/>
          <p:nvPr/>
        </p:nvSpPr>
        <p:spPr>
          <a:xfrm>
            <a:off x="8908119" y="1426542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5"/>
                </a:moveTo>
                <a:lnTo>
                  <a:pt x="21595" y="21044"/>
                </a:lnTo>
                <a:lnTo>
                  <a:pt x="19435" y="6317"/>
                </a:lnTo>
                <a:lnTo>
                  <a:pt x="19426" y="6318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8"/>
                </a:cubicBezTo>
                <a:lnTo>
                  <a:pt x="2165" y="6317"/>
                </a:lnTo>
                <a:lnTo>
                  <a:pt x="5" y="21044"/>
                </a:lnTo>
                <a:lnTo>
                  <a:pt x="14" y="21045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1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1"/>
                  <a:pt x="21600" y="21109"/>
                </a:cubicBezTo>
                <a:cubicBezTo>
                  <a:pt x="21600" y="21087"/>
                  <a:pt x="21589" y="21067"/>
                  <a:pt x="21586" y="210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6" name="Shape 2816"/>
          <p:cNvSpPr/>
          <p:nvPr/>
        </p:nvSpPr>
        <p:spPr>
          <a:xfrm>
            <a:off x="9422336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7" name="Shape 2817"/>
          <p:cNvSpPr/>
          <p:nvPr/>
        </p:nvSpPr>
        <p:spPr>
          <a:xfrm>
            <a:off x="9961945" y="145193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0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0"/>
                  <a:pt x="10800" y="1320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4"/>
                  <a:pt x="10941" y="0"/>
                  <a:pt x="10800" y="0"/>
                </a:cubicBezTo>
                <a:cubicBezTo>
                  <a:pt x="10659" y="0"/>
                  <a:pt x="10534" y="74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8" name="Shape 2818"/>
          <p:cNvSpPr/>
          <p:nvPr/>
        </p:nvSpPr>
        <p:spPr>
          <a:xfrm>
            <a:off x="10495206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2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2"/>
                </a:cubicBezTo>
                <a:lnTo>
                  <a:pt x="13111" y="5242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2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2"/>
                  <a:pt x="8345" y="4860"/>
                </a:cubicBezTo>
                <a:cubicBezTo>
                  <a:pt x="8345" y="5009"/>
                  <a:pt x="8400" y="5144"/>
                  <a:pt x="8489" y="5242"/>
                </a:cubicBezTo>
                <a:cubicBezTo>
                  <a:pt x="8489" y="5242"/>
                  <a:pt x="10453" y="7402"/>
                  <a:pt x="10453" y="740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19" name="Shape 2819"/>
          <p:cNvSpPr/>
          <p:nvPr/>
        </p:nvSpPr>
        <p:spPr>
          <a:xfrm>
            <a:off x="11028467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79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79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0" name="Shape 2820"/>
          <p:cNvSpPr/>
          <p:nvPr/>
        </p:nvSpPr>
        <p:spPr>
          <a:xfrm>
            <a:off x="6229117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2"/>
                  <a:pt x="10254" y="4577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7"/>
                  <a:pt x="7364" y="2552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1" name="Shape 2821"/>
          <p:cNvSpPr/>
          <p:nvPr/>
        </p:nvSpPr>
        <p:spPr>
          <a:xfrm>
            <a:off x="6762379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7"/>
                  <a:pt x="11291" y="4712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2"/>
                  <a:pt x="14181" y="2417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2" name="Shape 2822"/>
          <p:cNvSpPr/>
          <p:nvPr/>
        </p:nvSpPr>
        <p:spPr>
          <a:xfrm>
            <a:off x="7295640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3" name="Shape 2823"/>
          <p:cNvSpPr/>
          <p:nvPr/>
        </p:nvSpPr>
        <p:spPr>
          <a:xfrm>
            <a:off x="7828901" y="1991545"/>
            <a:ext cx="279328" cy="222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3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3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4" name="Shape 2824"/>
          <p:cNvSpPr/>
          <p:nvPr/>
        </p:nvSpPr>
        <p:spPr>
          <a:xfrm>
            <a:off x="8362162" y="1959803"/>
            <a:ext cx="279328" cy="279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5" name="Shape 2825"/>
          <p:cNvSpPr/>
          <p:nvPr/>
        </p:nvSpPr>
        <p:spPr>
          <a:xfrm>
            <a:off x="8895423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7550"/>
                </a:moveTo>
                <a:lnTo>
                  <a:pt x="12273" y="17550"/>
                </a:lnTo>
                <a:cubicBezTo>
                  <a:pt x="12001" y="17550"/>
                  <a:pt x="11782" y="17853"/>
                  <a:pt x="11782" y="18225"/>
                </a:cubicBezTo>
                <a:cubicBezTo>
                  <a:pt x="11782" y="18598"/>
                  <a:pt x="12001" y="18900"/>
                  <a:pt x="12273" y="18900"/>
                </a:cubicBezTo>
                <a:lnTo>
                  <a:pt x="13255" y="18900"/>
                </a:lnTo>
                <a:cubicBezTo>
                  <a:pt x="13526" y="18900"/>
                  <a:pt x="13745" y="18598"/>
                  <a:pt x="13745" y="18225"/>
                </a:cubicBezTo>
                <a:cubicBezTo>
                  <a:pt x="13745" y="17853"/>
                  <a:pt x="13526" y="17550"/>
                  <a:pt x="13255" y="17550"/>
                </a:cubicBezTo>
                <a:moveTo>
                  <a:pt x="10309" y="5400"/>
                </a:moveTo>
                <a:lnTo>
                  <a:pt x="9327" y="5400"/>
                </a:lnTo>
                <a:cubicBezTo>
                  <a:pt x="9056" y="5400"/>
                  <a:pt x="8836" y="5702"/>
                  <a:pt x="8836" y="6075"/>
                </a:cubicBezTo>
                <a:cubicBezTo>
                  <a:pt x="8836" y="6448"/>
                  <a:pt x="9056" y="6750"/>
                  <a:pt x="9327" y="6750"/>
                </a:cubicBezTo>
                <a:lnTo>
                  <a:pt x="10309" y="6750"/>
                </a:lnTo>
                <a:cubicBezTo>
                  <a:pt x="10580" y="6750"/>
                  <a:pt x="10800" y="6448"/>
                  <a:pt x="10800" y="6075"/>
                </a:cubicBezTo>
                <a:cubicBezTo>
                  <a:pt x="10800" y="5702"/>
                  <a:pt x="10580" y="5400"/>
                  <a:pt x="10309" y="5400"/>
                </a:cubicBezTo>
                <a:moveTo>
                  <a:pt x="16200" y="17550"/>
                </a:moveTo>
                <a:lnTo>
                  <a:pt x="15218" y="17550"/>
                </a:lnTo>
                <a:cubicBezTo>
                  <a:pt x="14947" y="17550"/>
                  <a:pt x="14727" y="17853"/>
                  <a:pt x="14727" y="18225"/>
                </a:cubicBezTo>
                <a:cubicBezTo>
                  <a:pt x="14727" y="18598"/>
                  <a:pt x="14947" y="18900"/>
                  <a:pt x="15218" y="18900"/>
                </a:cubicBezTo>
                <a:lnTo>
                  <a:pt x="16200" y="18900"/>
                </a:lnTo>
                <a:cubicBezTo>
                  <a:pt x="16471" y="18900"/>
                  <a:pt x="16691" y="18598"/>
                  <a:pt x="16691" y="18225"/>
                </a:cubicBezTo>
                <a:cubicBezTo>
                  <a:pt x="16691" y="17853"/>
                  <a:pt x="16471" y="17550"/>
                  <a:pt x="16200" y="17550"/>
                </a:cubicBezTo>
                <a:moveTo>
                  <a:pt x="13255" y="5400"/>
                </a:moveTo>
                <a:lnTo>
                  <a:pt x="12273" y="5400"/>
                </a:lnTo>
                <a:cubicBezTo>
                  <a:pt x="12001" y="5400"/>
                  <a:pt x="11782" y="5702"/>
                  <a:pt x="11782" y="6075"/>
                </a:cubicBezTo>
                <a:cubicBezTo>
                  <a:pt x="11782" y="6448"/>
                  <a:pt x="12001" y="6750"/>
                  <a:pt x="12273" y="6750"/>
                </a:cubicBezTo>
                <a:lnTo>
                  <a:pt x="13255" y="6750"/>
                </a:lnTo>
                <a:cubicBezTo>
                  <a:pt x="13526" y="6750"/>
                  <a:pt x="13745" y="6448"/>
                  <a:pt x="13745" y="6075"/>
                </a:cubicBezTo>
                <a:cubicBezTo>
                  <a:pt x="13745" y="5702"/>
                  <a:pt x="13526" y="5400"/>
                  <a:pt x="13255" y="5400"/>
                </a:cubicBezTo>
                <a:moveTo>
                  <a:pt x="10309" y="17550"/>
                </a:moveTo>
                <a:lnTo>
                  <a:pt x="9327" y="17550"/>
                </a:lnTo>
                <a:cubicBezTo>
                  <a:pt x="9056" y="17550"/>
                  <a:pt x="8836" y="17853"/>
                  <a:pt x="8836" y="18225"/>
                </a:cubicBezTo>
                <a:cubicBezTo>
                  <a:pt x="8836" y="18598"/>
                  <a:pt x="9056" y="18900"/>
                  <a:pt x="9327" y="18900"/>
                </a:cubicBezTo>
                <a:lnTo>
                  <a:pt x="10309" y="18900"/>
                </a:lnTo>
                <a:cubicBezTo>
                  <a:pt x="10580" y="18900"/>
                  <a:pt x="10800" y="18598"/>
                  <a:pt x="10800" y="18225"/>
                </a:cubicBezTo>
                <a:cubicBezTo>
                  <a:pt x="10800" y="17853"/>
                  <a:pt x="10580" y="17550"/>
                  <a:pt x="10309" y="17550"/>
                </a:cubicBezTo>
                <a:moveTo>
                  <a:pt x="4418" y="17550"/>
                </a:moveTo>
                <a:lnTo>
                  <a:pt x="3436" y="17550"/>
                </a:lnTo>
                <a:cubicBezTo>
                  <a:pt x="3165" y="17550"/>
                  <a:pt x="2945" y="1785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lnTo>
                  <a:pt x="4418" y="18900"/>
                </a:lnTo>
                <a:cubicBezTo>
                  <a:pt x="4690" y="18900"/>
                  <a:pt x="4909" y="18598"/>
                  <a:pt x="4909" y="18225"/>
                </a:cubicBezTo>
                <a:cubicBezTo>
                  <a:pt x="4909" y="17853"/>
                  <a:pt x="4690" y="17550"/>
                  <a:pt x="4418" y="17550"/>
                </a:cubicBezTo>
                <a:moveTo>
                  <a:pt x="15218" y="6750"/>
                </a:moveTo>
                <a:lnTo>
                  <a:pt x="16200" y="6750"/>
                </a:lnTo>
                <a:cubicBezTo>
                  <a:pt x="16471" y="6750"/>
                  <a:pt x="16691" y="6448"/>
                  <a:pt x="16691" y="6075"/>
                </a:cubicBezTo>
                <a:cubicBezTo>
                  <a:pt x="16691" y="5702"/>
                  <a:pt x="16471" y="5400"/>
                  <a:pt x="16200" y="5400"/>
                </a:cubicBezTo>
                <a:lnTo>
                  <a:pt x="15218" y="5400"/>
                </a:lnTo>
                <a:cubicBezTo>
                  <a:pt x="14947" y="5400"/>
                  <a:pt x="14727" y="5702"/>
                  <a:pt x="14727" y="6075"/>
                </a:cubicBezTo>
                <a:cubicBezTo>
                  <a:pt x="14727" y="6448"/>
                  <a:pt x="14947" y="6750"/>
                  <a:pt x="15218" y="6750"/>
                </a:cubicBezTo>
                <a:moveTo>
                  <a:pt x="20618" y="13500"/>
                </a:moveTo>
                <a:cubicBezTo>
                  <a:pt x="20618" y="14245"/>
                  <a:pt x="20178" y="14850"/>
                  <a:pt x="19636" y="14850"/>
                </a:cubicBezTo>
                <a:lnTo>
                  <a:pt x="16691" y="14850"/>
                </a:lnTo>
                <a:cubicBezTo>
                  <a:pt x="16149" y="14850"/>
                  <a:pt x="15709" y="14245"/>
                  <a:pt x="15709" y="13500"/>
                </a:cubicBezTo>
                <a:lnTo>
                  <a:pt x="15709" y="10800"/>
                </a:lnTo>
                <a:cubicBezTo>
                  <a:pt x="15709" y="10055"/>
                  <a:pt x="16149" y="9450"/>
                  <a:pt x="16691" y="9450"/>
                </a:cubicBezTo>
                <a:lnTo>
                  <a:pt x="19636" y="9450"/>
                </a:lnTo>
                <a:cubicBezTo>
                  <a:pt x="20178" y="9450"/>
                  <a:pt x="20618" y="10055"/>
                  <a:pt x="20618" y="10800"/>
                </a:cubicBezTo>
                <a:cubicBezTo>
                  <a:pt x="20618" y="10800"/>
                  <a:pt x="20618" y="13500"/>
                  <a:pt x="20618" y="13500"/>
                </a:cubicBezTo>
                <a:close/>
                <a:moveTo>
                  <a:pt x="18655" y="18900"/>
                </a:moveTo>
                <a:cubicBezTo>
                  <a:pt x="18655" y="19645"/>
                  <a:pt x="18214" y="20250"/>
                  <a:pt x="17673" y="20250"/>
                </a:cubicBezTo>
                <a:lnTo>
                  <a:pt x="1964" y="20250"/>
                </a:lnTo>
                <a:cubicBezTo>
                  <a:pt x="1422" y="20250"/>
                  <a:pt x="982" y="19645"/>
                  <a:pt x="982" y="18900"/>
                </a:cubicBezTo>
                <a:lnTo>
                  <a:pt x="982" y="5400"/>
                </a:lnTo>
                <a:cubicBezTo>
                  <a:pt x="982" y="4655"/>
                  <a:pt x="1422" y="4050"/>
                  <a:pt x="1964" y="4050"/>
                </a:cubicBezTo>
                <a:lnTo>
                  <a:pt x="17673" y="4050"/>
                </a:lnTo>
                <a:cubicBezTo>
                  <a:pt x="18214" y="4050"/>
                  <a:pt x="18655" y="4655"/>
                  <a:pt x="18655" y="5400"/>
                </a:cubicBezTo>
                <a:lnTo>
                  <a:pt x="18655" y="8100"/>
                </a:lnTo>
                <a:lnTo>
                  <a:pt x="16691" y="8100"/>
                </a:lnTo>
                <a:cubicBezTo>
                  <a:pt x="15606" y="8100"/>
                  <a:pt x="14727" y="9309"/>
                  <a:pt x="14727" y="10800"/>
                </a:cubicBezTo>
                <a:lnTo>
                  <a:pt x="14727" y="13500"/>
                </a:lnTo>
                <a:cubicBezTo>
                  <a:pt x="14727" y="14991"/>
                  <a:pt x="15606" y="16200"/>
                  <a:pt x="16691" y="16200"/>
                </a:cubicBezTo>
                <a:lnTo>
                  <a:pt x="18655" y="16200"/>
                </a:lnTo>
                <a:cubicBezTo>
                  <a:pt x="18655" y="16200"/>
                  <a:pt x="18655" y="18900"/>
                  <a:pt x="18655" y="18900"/>
                </a:cubicBezTo>
                <a:close/>
                <a:moveTo>
                  <a:pt x="982" y="2700"/>
                </a:moveTo>
                <a:cubicBezTo>
                  <a:pt x="982" y="1955"/>
                  <a:pt x="1422" y="1350"/>
                  <a:pt x="1964" y="1350"/>
                </a:cubicBezTo>
                <a:lnTo>
                  <a:pt x="17673" y="1350"/>
                </a:lnTo>
                <a:cubicBezTo>
                  <a:pt x="18214" y="1350"/>
                  <a:pt x="18655" y="1955"/>
                  <a:pt x="18655" y="2700"/>
                </a:cubicBezTo>
                <a:lnTo>
                  <a:pt x="18655" y="3075"/>
                </a:lnTo>
                <a:cubicBezTo>
                  <a:pt x="18365" y="2842"/>
                  <a:pt x="18032" y="2700"/>
                  <a:pt x="17673" y="2700"/>
                </a:cubicBezTo>
                <a:lnTo>
                  <a:pt x="1964" y="2700"/>
                </a:lnTo>
                <a:cubicBezTo>
                  <a:pt x="1604" y="2700"/>
                  <a:pt x="1271" y="2842"/>
                  <a:pt x="982" y="3075"/>
                </a:cubicBezTo>
                <a:cubicBezTo>
                  <a:pt x="982" y="3075"/>
                  <a:pt x="982" y="2700"/>
                  <a:pt x="982" y="2700"/>
                </a:cubicBezTo>
                <a:close/>
                <a:moveTo>
                  <a:pt x="19636" y="8100"/>
                </a:moveTo>
                <a:lnTo>
                  <a:pt x="19636" y="2700"/>
                </a:lnTo>
                <a:cubicBezTo>
                  <a:pt x="19636" y="1209"/>
                  <a:pt x="18757" y="0"/>
                  <a:pt x="17673" y="0"/>
                </a:cubicBez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391"/>
                  <a:pt x="19636" y="18900"/>
                </a:cubicBezTo>
                <a:lnTo>
                  <a:pt x="19636" y="16200"/>
                </a:lnTo>
                <a:cubicBezTo>
                  <a:pt x="20721" y="16200"/>
                  <a:pt x="21600" y="14991"/>
                  <a:pt x="21600" y="13500"/>
                </a:cubicBezTo>
                <a:lnTo>
                  <a:pt x="21600" y="10800"/>
                </a:lnTo>
                <a:cubicBezTo>
                  <a:pt x="21600" y="9309"/>
                  <a:pt x="20721" y="8100"/>
                  <a:pt x="19636" y="8100"/>
                </a:cubicBezTo>
                <a:moveTo>
                  <a:pt x="17182" y="11475"/>
                </a:moveTo>
                <a:cubicBezTo>
                  <a:pt x="16910" y="11475"/>
                  <a:pt x="16691" y="11777"/>
                  <a:pt x="16691" y="12150"/>
                </a:cubicBezTo>
                <a:cubicBezTo>
                  <a:pt x="16691" y="12523"/>
                  <a:pt x="16910" y="12825"/>
                  <a:pt x="17182" y="12825"/>
                </a:cubicBezTo>
                <a:cubicBezTo>
                  <a:pt x="17453" y="12825"/>
                  <a:pt x="17673" y="12523"/>
                  <a:pt x="17673" y="12150"/>
                </a:cubicBezTo>
                <a:cubicBezTo>
                  <a:pt x="17673" y="11777"/>
                  <a:pt x="17453" y="11475"/>
                  <a:pt x="17182" y="11475"/>
                </a:cubicBezTo>
                <a:moveTo>
                  <a:pt x="7364" y="17550"/>
                </a:moveTo>
                <a:lnTo>
                  <a:pt x="6382" y="17550"/>
                </a:lnTo>
                <a:cubicBezTo>
                  <a:pt x="6110" y="17550"/>
                  <a:pt x="5891" y="17853"/>
                  <a:pt x="5891" y="18225"/>
                </a:cubicBezTo>
                <a:cubicBezTo>
                  <a:pt x="5891" y="18598"/>
                  <a:pt x="6110" y="18900"/>
                  <a:pt x="6382" y="18900"/>
                </a:cubicBezTo>
                <a:lnTo>
                  <a:pt x="7364" y="18900"/>
                </a:lnTo>
                <a:cubicBezTo>
                  <a:pt x="7635" y="18900"/>
                  <a:pt x="7855" y="18598"/>
                  <a:pt x="7855" y="18225"/>
                </a:cubicBezTo>
                <a:cubicBezTo>
                  <a:pt x="7855" y="17853"/>
                  <a:pt x="7635" y="17550"/>
                  <a:pt x="7364" y="17550"/>
                </a:cubicBezTo>
                <a:moveTo>
                  <a:pt x="7364" y="5400"/>
                </a:moveTo>
                <a:lnTo>
                  <a:pt x="6382" y="5400"/>
                </a:lnTo>
                <a:cubicBezTo>
                  <a:pt x="6110" y="5400"/>
                  <a:pt x="5891" y="5702"/>
                  <a:pt x="5891" y="6075"/>
                </a:cubicBezTo>
                <a:cubicBezTo>
                  <a:pt x="5891" y="6448"/>
                  <a:pt x="6110" y="6750"/>
                  <a:pt x="6382" y="6750"/>
                </a:cubicBezTo>
                <a:lnTo>
                  <a:pt x="7364" y="6750"/>
                </a:lnTo>
                <a:cubicBezTo>
                  <a:pt x="7635" y="6750"/>
                  <a:pt x="7855" y="6448"/>
                  <a:pt x="7855" y="6075"/>
                </a:cubicBezTo>
                <a:cubicBezTo>
                  <a:pt x="7855" y="5702"/>
                  <a:pt x="7635" y="5400"/>
                  <a:pt x="7364" y="5400"/>
                </a:cubicBezTo>
                <a:moveTo>
                  <a:pt x="4418" y="5400"/>
                </a:moveTo>
                <a:lnTo>
                  <a:pt x="3436" y="5400"/>
                </a:lnTo>
                <a:cubicBezTo>
                  <a:pt x="3165" y="5400"/>
                  <a:pt x="2945" y="5702"/>
                  <a:pt x="2945" y="6075"/>
                </a:cubicBezTo>
                <a:cubicBezTo>
                  <a:pt x="2945" y="6448"/>
                  <a:pt x="3165" y="6750"/>
                  <a:pt x="3436" y="6750"/>
                </a:cubicBezTo>
                <a:lnTo>
                  <a:pt x="4418" y="6750"/>
                </a:lnTo>
                <a:cubicBezTo>
                  <a:pt x="4690" y="6750"/>
                  <a:pt x="4909" y="6448"/>
                  <a:pt x="4909" y="6075"/>
                </a:cubicBezTo>
                <a:cubicBezTo>
                  <a:pt x="4909" y="5702"/>
                  <a:pt x="4690" y="5400"/>
                  <a:pt x="4418" y="5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6" name="Shape 2826"/>
          <p:cNvSpPr/>
          <p:nvPr/>
        </p:nvSpPr>
        <p:spPr>
          <a:xfrm>
            <a:off x="9428684" y="1985196"/>
            <a:ext cx="279328" cy="2287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2"/>
                  <a:pt x="8836" y="18603"/>
                </a:cubicBezTo>
                <a:cubicBezTo>
                  <a:pt x="8836" y="18935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5"/>
                  <a:pt x="10800" y="18603"/>
                </a:cubicBezTo>
                <a:cubicBezTo>
                  <a:pt x="10800" y="18272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2"/>
                  <a:pt x="11782" y="18603"/>
                </a:cubicBezTo>
                <a:cubicBezTo>
                  <a:pt x="11782" y="18935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5"/>
                  <a:pt x="13745" y="18603"/>
                </a:cubicBezTo>
                <a:cubicBezTo>
                  <a:pt x="13745" y="18272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9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9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8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6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2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2"/>
                  <a:pt x="16776" y="2582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5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4"/>
                  <a:pt x="18655" y="4237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79"/>
                  <a:pt x="17750" y="2428"/>
                </a:cubicBezTo>
                <a:lnTo>
                  <a:pt x="17633" y="1247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2"/>
                  <a:pt x="14727" y="18603"/>
                </a:cubicBezTo>
                <a:cubicBezTo>
                  <a:pt x="14727" y="18935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5"/>
                  <a:pt x="16691" y="18603"/>
                </a:cubicBezTo>
                <a:cubicBezTo>
                  <a:pt x="16691" y="18272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2"/>
                  <a:pt x="5891" y="18603"/>
                </a:cubicBezTo>
                <a:cubicBezTo>
                  <a:pt x="5891" y="18935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5"/>
                  <a:pt x="7855" y="18603"/>
                </a:cubicBezTo>
                <a:cubicBezTo>
                  <a:pt x="7855" y="18272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2"/>
                  <a:pt x="2945" y="18603"/>
                </a:cubicBezTo>
                <a:cubicBezTo>
                  <a:pt x="2945" y="18935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5"/>
                  <a:pt x="4909" y="18603"/>
                </a:cubicBezTo>
                <a:cubicBezTo>
                  <a:pt x="4909" y="18272"/>
                  <a:pt x="4690" y="18004"/>
                  <a:pt x="4418" y="1800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7" name="Shape 2827"/>
          <p:cNvSpPr/>
          <p:nvPr/>
        </p:nvSpPr>
        <p:spPr>
          <a:xfrm>
            <a:off x="10000035" y="1959803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9818"/>
                </a:moveTo>
                <a:lnTo>
                  <a:pt x="2700" y="9818"/>
                </a:lnTo>
                <a:lnTo>
                  <a:pt x="2700" y="10800"/>
                </a:lnTo>
                <a:lnTo>
                  <a:pt x="13500" y="10800"/>
                </a:lnTo>
                <a:cubicBezTo>
                  <a:pt x="13500" y="10800"/>
                  <a:pt x="13500" y="9818"/>
                  <a:pt x="13500" y="9818"/>
                </a:cubicBezTo>
                <a:close/>
                <a:moveTo>
                  <a:pt x="18900" y="11782"/>
                </a:moveTo>
                <a:lnTo>
                  <a:pt x="2700" y="11782"/>
                </a:lnTo>
                <a:lnTo>
                  <a:pt x="2700" y="12764"/>
                </a:lnTo>
                <a:lnTo>
                  <a:pt x="18900" y="12764"/>
                </a:lnTo>
                <a:cubicBezTo>
                  <a:pt x="18900" y="12764"/>
                  <a:pt x="18900" y="11782"/>
                  <a:pt x="18900" y="11782"/>
                </a:cubicBezTo>
                <a:close/>
                <a:moveTo>
                  <a:pt x="4050" y="1964"/>
                </a:moveTo>
                <a:lnTo>
                  <a:pt x="2700" y="1964"/>
                </a:lnTo>
                <a:lnTo>
                  <a:pt x="2700" y="7855"/>
                </a:lnTo>
                <a:lnTo>
                  <a:pt x="4050" y="7855"/>
                </a:lnTo>
                <a:cubicBezTo>
                  <a:pt x="4050" y="7855"/>
                  <a:pt x="4050" y="1964"/>
                  <a:pt x="4050" y="1964"/>
                </a:cubicBezTo>
                <a:close/>
                <a:moveTo>
                  <a:pt x="18900" y="13745"/>
                </a:moveTo>
                <a:lnTo>
                  <a:pt x="2700" y="13745"/>
                </a:lnTo>
                <a:lnTo>
                  <a:pt x="2700" y="14727"/>
                </a:lnTo>
                <a:lnTo>
                  <a:pt x="18900" y="14727"/>
                </a:lnTo>
                <a:cubicBezTo>
                  <a:pt x="18900" y="14727"/>
                  <a:pt x="18900" y="13745"/>
                  <a:pt x="18900" y="13745"/>
                </a:cubicBezTo>
                <a:close/>
                <a:moveTo>
                  <a:pt x="16200" y="15709"/>
                </a:moveTo>
                <a:lnTo>
                  <a:pt x="2700" y="15709"/>
                </a:lnTo>
                <a:lnTo>
                  <a:pt x="2700" y="16691"/>
                </a:lnTo>
                <a:lnTo>
                  <a:pt x="16200" y="16691"/>
                </a:lnTo>
                <a:cubicBezTo>
                  <a:pt x="16200" y="16691"/>
                  <a:pt x="16200" y="15709"/>
                  <a:pt x="16200" y="15709"/>
                </a:cubicBezTo>
                <a:close/>
                <a:moveTo>
                  <a:pt x="20250" y="19924"/>
                </a:moveTo>
                <a:lnTo>
                  <a:pt x="18702" y="18798"/>
                </a:lnTo>
                <a:cubicBezTo>
                  <a:pt x="18580" y="18710"/>
                  <a:pt x="18412" y="18655"/>
                  <a:pt x="18225" y="18655"/>
                </a:cubicBezTo>
                <a:cubicBezTo>
                  <a:pt x="18039" y="18655"/>
                  <a:pt x="17870" y="18710"/>
                  <a:pt x="17748" y="18798"/>
                </a:cubicBezTo>
                <a:lnTo>
                  <a:pt x="15525" y="20415"/>
                </a:lnTo>
                <a:lnTo>
                  <a:pt x="13302" y="18798"/>
                </a:lnTo>
                <a:cubicBezTo>
                  <a:pt x="13180" y="18710"/>
                  <a:pt x="13012" y="18655"/>
                  <a:pt x="12825" y="18655"/>
                </a:cubicBezTo>
                <a:cubicBezTo>
                  <a:pt x="12604" y="18655"/>
                  <a:pt x="12418" y="18737"/>
                  <a:pt x="12294" y="18856"/>
                </a:cubicBezTo>
                <a:lnTo>
                  <a:pt x="12285" y="18851"/>
                </a:lnTo>
                <a:lnTo>
                  <a:pt x="10800" y="20291"/>
                </a:lnTo>
                <a:lnTo>
                  <a:pt x="9315" y="18851"/>
                </a:lnTo>
                <a:lnTo>
                  <a:pt x="9306" y="18856"/>
                </a:lnTo>
                <a:cubicBezTo>
                  <a:pt x="9182" y="18737"/>
                  <a:pt x="8996" y="18655"/>
                  <a:pt x="8775" y="18655"/>
                </a:cubicBezTo>
                <a:cubicBezTo>
                  <a:pt x="8589" y="18655"/>
                  <a:pt x="8420" y="18710"/>
                  <a:pt x="8298" y="18798"/>
                </a:cubicBezTo>
                <a:lnTo>
                  <a:pt x="6075" y="20415"/>
                </a:lnTo>
                <a:lnTo>
                  <a:pt x="3852" y="18798"/>
                </a:lnTo>
                <a:cubicBezTo>
                  <a:pt x="3730" y="18710"/>
                  <a:pt x="3562" y="18655"/>
                  <a:pt x="3375" y="18655"/>
                </a:cubicBezTo>
                <a:cubicBezTo>
                  <a:pt x="3188" y="18655"/>
                  <a:pt x="3020" y="18710"/>
                  <a:pt x="2898" y="18798"/>
                </a:cubicBezTo>
                <a:lnTo>
                  <a:pt x="1350" y="19924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19924"/>
                  <a:pt x="20250" y="19924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62" y="21600"/>
                  <a:pt x="1031" y="21545"/>
                  <a:pt x="1152" y="21456"/>
                </a:cubicBezTo>
                <a:lnTo>
                  <a:pt x="3375" y="19840"/>
                </a:lnTo>
                <a:lnTo>
                  <a:pt x="5598" y="21456"/>
                </a:lnTo>
                <a:cubicBezTo>
                  <a:pt x="5720" y="21545"/>
                  <a:pt x="5888" y="21600"/>
                  <a:pt x="6075" y="21600"/>
                </a:cubicBezTo>
                <a:cubicBezTo>
                  <a:pt x="6262" y="21600"/>
                  <a:pt x="6431" y="21545"/>
                  <a:pt x="6552" y="21456"/>
                </a:cubicBezTo>
                <a:lnTo>
                  <a:pt x="8702" y="19893"/>
                </a:lnTo>
                <a:lnTo>
                  <a:pt x="10260" y="21404"/>
                </a:lnTo>
                <a:lnTo>
                  <a:pt x="10269" y="21399"/>
                </a:lnTo>
                <a:cubicBezTo>
                  <a:pt x="10393" y="21518"/>
                  <a:pt x="10579" y="21600"/>
                  <a:pt x="10800" y="21600"/>
                </a:cubicBezTo>
                <a:cubicBezTo>
                  <a:pt x="11021" y="21600"/>
                  <a:pt x="11207" y="21518"/>
                  <a:pt x="11331" y="21399"/>
                </a:cubicBezTo>
                <a:lnTo>
                  <a:pt x="11340" y="21404"/>
                </a:lnTo>
                <a:lnTo>
                  <a:pt x="12898" y="19893"/>
                </a:lnTo>
                <a:lnTo>
                  <a:pt x="15048" y="21456"/>
                </a:lnTo>
                <a:cubicBezTo>
                  <a:pt x="15170" y="21545"/>
                  <a:pt x="15338" y="21600"/>
                  <a:pt x="15525" y="21600"/>
                </a:cubicBezTo>
                <a:cubicBezTo>
                  <a:pt x="15712" y="21600"/>
                  <a:pt x="15881" y="21545"/>
                  <a:pt x="16002" y="21456"/>
                </a:cubicBezTo>
                <a:lnTo>
                  <a:pt x="18225" y="19840"/>
                </a:lnTo>
                <a:lnTo>
                  <a:pt x="20448" y="21456"/>
                </a:lnTo>
                <a:cubicBezTo>
                  <a:pt x="20570" y="21545"/>
                  <a:pt x="2073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16200" y="1964"/>
                </a:moveTo>
                <a:lnTo>
                  <a:pt x="14850" y="1964"/>
                </a:lnTo>
                <a:lnTo>
                  <a:pt x="14850" y="7855"/>
                </a:lnTo>
                <a:lnTo>
                  <a:pt x="16200" y="7855"/>
                </a:lnTo>
                <a:cubicBezTo>
                  <a:pt x="16200" y="7855"/>
                  <a:pt x="16200" y="1964"/>
                  <a:pt x="16200" y="1964"/>
                </a:cubicBezTo>
                <a:close/>
                <a:moveTo>
                  <a:pt x="18900" y="1964"/>
                </a:moveTo>
                <a:lnTo>
                  <a:pt x="17550" y="1964"/>
                </a:lnTo>
                <a:lnTo>
                  <a:pt x="17550" y="7855"/>
                </a:lnTo>
                <a:lnTo>
                  <a:pt x="18900" y="7855"/>
                </a:lnTo>
                <a:cubicBezTo>
                  <a:pt x="18900" y="7855"/>
                  <a:pt x="18900" y="1964"/>
                  <a:pt x="18900" y="1964"/>
                </a:cubicBezTo>
                <a:close/>
                <a:moveTo>
                  <a:pt x="10800" y="1964"/>
                </a:moveTo>
                <a:lnTo>
                  <a:pt x="9450" y="1964"/>
                </a:lnTo>
                <a:lnTo>
                  <a:pt x="9450" y="7855"/>
                </a:lnTo>
                <a:lnTo>
                  <a:pt x="10800" y="7855"/>
                </a:lnTo>
                <a:cubicBezTo>
                  <a:pt x="10800" y="7855"/>
                  <a:pt x="10800" y="1964"/>
                  <a:pt x="10800" y="1964"/>
                </a:cubicBezTo>
                <a:close/>
                <a:moveTo>
                  <a:pt x="8100" y="1964"/>
                </a:moveTo>
                <a:lnTo>
                  <a:pt x="5400" y="1964"/>
                </a:lnTo>
                <a:lnTo>
                  <a:pt x="5400" y="7855"/>
                </a:lnTo>
                <a:lnTo>
                  <a:pt x="8100" y="7855"/>
                </a:lnTo>
                <a:cubicBezTo>
                  <a:pt x="8100" y="7855"/>
                  <a:pt x="8100" y="1964"/>
                  <a:pt x="8100" y="1964"/>
                </a:cubicBezTo>
                <a:close/>
                <a:moveTo>
                  <a:pt x="13500" y="1964"/>
                </a:moveTo>
                <a:lnTo>
                  <a:pt x="12150" y="1964"/>
                </a:lnTo>
                <a:lnTo>
                  <a:pt x="12150" y="7855"/>
                </a:lnTo>
                <a:lnTo>
                  <a:pt x="13500" y="7855"/>
                </a:lnTo>
                <a:cubicBezTo>
                  <a:pt x="13500" y="7855"/>
                  <a:pt x="13500" y="1964"/>
                  <a:pt x="13500" y="196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8" name="Shape 2828"/>
          <p:cNvSpPr/>
          <p:nvPr/>
        </p:nvSpPr>
        <p:spPr>
          <a:xfrm>
            <a:off x="10520599" y="1959803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2400" y="13745"/>
                </a:lnTo>
                <a:lnTo>
                  <a:pt x="2400" y="14727"/>
                </a:lnTo>
                <a:lnTo>
                  <a:pt x="14400" y="14727"/>
                </a:lnTo>
                <a:cubicBezTo>
                  <a:pt x="14400" y="14727"/>
                  <a:pt x="14400" y="13745"/>
                  <a:pt x="14400" y="13745"/>
                </a:cubicBezTo>
                <a:close/>
                <a:moveTo>
                  <a:pt x="15600" y="20092"/>
                </a:moveTo>
                <a:lnTo>
                  <a:pt x="13624" y="18798"/>
                </a:lnTo>
                <a:cubicBezTo>
                  <a:pt x="13515" y="18710"/>
                  <a:pt x="13366" y="18655"/>
                  <a:pt x="13200" y="18655"/>
                </a:cubicBezTo>
                <a:cubicBezTo>
                  <a:pt x="13035" y="18655"/>
                  <a:pt x="12885" y="18710"/>
                  <a:pt x="12776" y="18798"/>
                </a:cubicBezTo>
                <a:lnTo>
                  <a:pt x="10800" y="20415"/>
                </a:lnTo>
                <a:lnTo>
                  <a:pt x="8824" y="18798"/>
                </a:lnTo>
                <a:cubicBezTo>
                  <a:pt x="8716" y="18710"/>
                  <a:pt x="8566" y="18655"/>
                  <a:pt x="8400" y="18655"/>
                </a:cubicBezTo>
                <a:cubicBezTo>
                  <a:pt x="8235" y="18655"/>
                  <a:pt x="8085" y="18710"/>
                  <a:pt x="7976" y="18798"/>
                </a:cubicBezTo>
                <a:lnTo>
                  <a:pt x="6000" y="20415"/>
                </a:lnTo>
                <a:lnTo>
                  <a:pt x="4024" y="18798"/>
                </a:lnTo>
                <a:cubicBezTo>
                  <a:pt x="3915" y="18710"/>
                  <a:pt x="3766" y="18655"/>
                  <a:pt x="3600" y="18655"/>
                </a:cubicBezTo>
                <a:cubicBezTo>
                  <a:pt x="3435" y="18655"/>
                  <a:pt x="3285" y="18710"/>
                  <a:pt x="3176" y="18798"/>
                </a:cubicBezTo>
                <a:lnTo>
                  <a:pt x="1200" y="20092"/>
                </a:lnTo>
                <a:lnTo>
                  <a:pt x="1200" y="3927"/>
                </a:lnTo>
                <a:lnTo>
                  <a:pt x="15600" y="3927"/>
                </a:lnTo>
                <a:cubicBezTo>
                  <a:pt x="15600" y="3927"/>
                  <a:pt x="15600" y="20092"/>
                  <a:pt x="15600" y="20092"/>
                </a:cubicBezTo>
                <a:close/>
                <a:moveTo>
                  <a:pt x="16200" y="2945"/>
                </a:moveTo>
                <a:lnTo>
                  <a:pt x="600" y="2945"/>
                </a:lnTo>
                <a:cubicBezTo>
                  <a:pt x="268" y="2945"/>
                  <a:pt x="0" y="3165"/>
                  <a:pt x="0" y="3436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766" y="21600"/>
                  <a:pt x="916" y="21545"/>
                  <a:pt x="1024" y="21456"/>
                </a:cubicBezTo>
                <a:lnTo>
                  <a:pt x="3553" y="19801"/>
                </a:lnTo>
                <a:lnTo>
                  <a:pt x="5576" y="21456"/>
                </a:lnTo>
                <a:cubicBezTo>
                  <a:pt x="5684" y="21545"/>
                  <a:pt x="5834" y="21600"/>
                  <a:pt x="6000" y="21600"/>
                </a:cubicBezTo>
                <a:cubicBezTo>
                  <a:pt x="6166" y="21600"/>
                  <a:pt x="6316" y="21545"/>
                  <a:pt x="6424" y="21456"/>
                </a:cubicBezTo>
                <a:lnTo>
                  <a:pt x="8400" y="19840"/>
                </a:lnTo>
                <a:lnTo>
                  <a:pt x="10376" y="21456"/>
                </a:lnTo>
                <a:cubicBezTo>
                  <a:pt x="10484" y="21545"/>
                  <a:pt x="10634" y="21600"/>
                  <a:pt x="10800" y="21600"/>
                </a:cubicBezTo>
                <a:cubicBezTo>
                  <a:pt x="10966" y="21600"/>
                  <a:pt x="11116" y="21545"/>
                  <a:pt x="11224" y="21456"/>
                </a:cubicBezTo>
                <a:lnTo>
                  <a:pt x="13247" y="19801"/>
                </a:lnTo>
                <a:lnTo>
                  <a:pt x="15776" y="21456"/>
                </a:lnTo>
                <a:cubicBezTo>
                  <a:pt x="15884" y="21545"/>
                  <a:pt x="16034" y="21600"/>
                  <a:pt x="16200" y="21600"/>
                </a:cubicBezTo>
                <a:cubicBezTo>
                  <a:pt x="16532" y="21600"/>
                  <a:pt x="16800" y="21380"/>
                  <a:pt x="16800" y="21109"/>
                </a:cubicBezTo>
                <a:lnTo>
                  <a:pt x="16800" y="3436"/>
                </a:lnTo>
                <a:cubicBezTo>
                  <a:pt x="16800" y="3165"/>
                  <a:pt x="16532" y="2945"/>
                  <a:pt x="16200" y="2945"/>
                </a:cubicBezTo>
                <a:moveTo>
                  <a:pt x="8400" y="11782"/>
                </a:moveTo>
                <a:lnTo>
                  <a:pt x="2400" y="11782"/>
                </a:lnTo>
                <a:lnTo>
                  <a:pt x="2400" y="12764"/>
                </a:lnTo>
                <a:lnTo>
                  <a:pt x="8400" y="12764"/>
                </a:lnTo>
                <a:cubicBezTo>
                  <a:pt x="8400" y="12764"/>
                  <a:pt x="8400" y="11782"/>
                  <a:pt x="8400" y="11782"/>
                </a:cubicBezTo>
                <a:close/>
                <a:moveTo>
                  <a:pt x="21000" y="0"/>
                </a:moveTo>
                <a:lnTo>
                  <a:pt x="5400" y="0"/>
                </a:lnTo>
                <a:cubicBezTo>
                  <a:pt x="5068" y="0"/>
                  <a:pt x="4800" y="220"/>
                  <a:pt x="4800" y="491"/>
                </a:cubicBezTo>
                <a:lnTo>
                  <a:pt x="4800" y="1964"/>
                </a:lnTo>
                <a:lnTo>
                  <a:pt x="6000" y="1964"/>
                </a:lnTo>
                <a:lnTo>
                  <a:pt x="6000" y="982"/>
                </a:lnTo>
                <a:lnTo>
                  <a:pt x="20400" y="982"/>
                </a:lnTo>
                <a:lnTo>
                  <a:pt x="20400" y="17146"/>
                </a:lnTo>
                <a:lnTo>
                  <a:pt x="18424" y="15853"/>
                </a:lnTo>
                <a:cubicBezTo>
                  <a:pt x="18316" y="15764"/>
                  <a:pt x="18166" y="15709"/>
                  <a:pt x="18000" y="15709"/>
                </a:cubicBezTo>
                <a:lnTo>
                  <a:pt x="18000" y="16894"/>
                </a:lnTo>
                <a:lnTo>
                  <a:pt x="18047" y="16856"/>
                </a:lnTo>
                <a:lnTo>
                  <a:pt x="20576" y="18511"/>
                </a:lnTo>
                <a:cubicBezTo>
                  <a:pt x="20684" y="18599"/>
                  <a:pt x="20834" y="18655"/>
                  <a:pt x="21000" y="18655"/>
                </a:cubicBezTo>
                <a:cubicBezTo>
                  <a:pt x="21332" y="18655"/>
                  <a:pt x="21600" y="18435"/>
                  <a:pt x="21600" y="18164"/>
                </a:cubicBezTo>
                <a:lnTo>
                  <a:pt x="21600" y="491"/>
                </a:lnTo>
                <a:cubicBezTo>
                  <a:pt x="21600" y="220"/>
                  <a:pt x="21332" y="0"/>
                  <a:pt x="21000" y="0"/>
                </a:cubicBezTo>
                <a:moveTo>
                  <a:pt x="10800" y="15709"/>
                </a:moveTo>
                <a:lnTo>
                  <a:pt x="2400" y="15709"/>
                </a:lnTo>
                <a:lnTo>
                  <a:pt x="2400" y="16691"/>
                </a:lnTo>
                <a:lnTo>
                  <a:pt x="10800" y="16691"/>
                </a:lnTo>
                <a:cubicBezTo>
                  <a:pt x="10800" y="16691"/>
                  <a:pt x="10800" y="15709"/>
                  <a:pt x="10800" y="15709"/>
                </a:cubicBezTo>
                <a:close/>
                <a:moveTo>
                  <a:pt x="12000" y="4909"/>
                </a:moveTo>
                <a:lnTo>
                  <a:pt x="10800" y="4909"/>
                </a:lnTo>
                <a:lnTo>
                  <a:pt x="10800" y="9818"/>
                </a:lnTo>
                <a:lnTo>
                  <a:pt x="12000" y="9818"/>
                </a:lnTo>
                <a:cubicBezTo>
                  <a:pt x="12000" y="9818"/>
                  <a:pt x="12000" y="4909"/>
                  <a:pt x="12000" y="4909"/>
                </a:cubicBezTo>
                <a:close/>
                <a:moveTo>
                  <a:pt x="14400" y="4909"/>
                </a:moveTo>
                <a:lnTo>
                  <a:pt x="13200" y="4909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4909"/>
                  <a:pt x="14400" y="4909"/>
                </a:cubicBezTo>
                <a:close/>
                <a:moveTo>
                  <a:pt x="7200" y="4909"/>
                </a:moveTo>
                <a:lnTo>
                  <a:pt x="4800" y="4909"/>
                </a:lnTo>
                <a:lnTo>
                  <a:pt x="4800" y="9818"/>
                </a:lnTo>
                <a:lnTo>
                  <a:pt x="7200" y="9818"/>
                </a:lnTo>
                <a:cubicBezTo>
                  <a:pt x="7200" y="9818"/>
                  <a:pt x="7200" y="4909"/>
                  <a:pt x="7200" y="4909"/>
                </a:cubicBezTo>
                <a:close/>
                <a:moveTo>
                  <a:pt x="3600" y="4909"/>
                </a:moveTo>
                <a:lnTo>
                  <a:pt x="2400" y="4909"/>
                </a:lnTo>
                <a:lnTo>
                  <a:pt x="2400" y="9818"/>
                </a:lnTo>
                <a:lnTo>
                  <a:pt x="3600" y="9818"/>
                </a:lnTo>
                <a:cubicBezTo>
                  <a:pt x="3600" y="9818"/>
                  <a:pt x="3600" y="4909"/>
                  <a:pt x="3600" y="4909"/>
                </a:cubicBezTo>
                <a:close/>
                <a:moveTo>
                  <a:pt x="9600" y="4909"/>
                </a:moveTo>
                <a:lnTo>
                  <a:pt x="8400" y="4909"/>
                </a:lnTo>
                <a:lnTo>
                  <a:pt x="8400" y="9818"/>
                </a:lnTo>
                <a:lnTo>
                  <a:pt x="9600" y="9818"/>
                </a:lnTo>
                <a:cubicBezTo>
                  <a:pt x="9600" y="9818"/>
                  <a:pt x="9600" y="4909"/>
                  <a:pt x="9600" y="49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29" name="Shape 2829"/>
          <p:cNvSpPr/>
          <p:nvPr/>
        </p:nvSpPr>
        <p:spPr>
          <a:xfrm>
            <a:off x="11028467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64"/>
                </a:moveTo>
                <a:cubicBezTo>
                  <a:pt x="10529" y="12764"/>
                  <a:pt x="10309" y="12544"/>
                  <a:pt x="10309" y="12273"/>
                </a:cubicBezTo>
                <a:cubicBezTo>
                  <a:pt x="10309" y="12001"/>
                  <a:pt x="10529" y="11782"/>
                  <a:pt x="10800" y="11782"/>
                </a:cubicBezTo>
                <a:cubicBezTo>
                  <a:pt x="11071" y="11782"/>
                  <a:pt x="11291" y="12001"/>
                  <a:pt x="11291" y="12273"/>
                </a:cubicBezTo>
                <a:cubicBezTo>
                  <a:pt x="11291" y="12544"/>
                  <a:pt x="11071" y="12764"/>
                  <a:pt x="10800" y="12764"/>
                </a:cubicBezTo>
                <a:moveTo>
                  <a:pt x="10800" y="10800"/>
                </a:moveTo>
                <a:cubicBezTo>
                  <a:pt x="9987" y="10800"/>
                  <a:pt x="9327" y="11460"/>
                  <a:pt x="9327" y="12273"/>
                </a:cubicBezTo>
                <a:cubicBezTo>
                  <a:pt x="9327" y="13086"/>
                  <a:pt x="9987" y="13745"/>
                  <a:pt x="10800" y="13745"/>
                </a:cubicBezTo>
                <a:cubicBezTo>
                  <a:pt x="11613" y="13745"/>
                  <a:pt x="12273" y="13086"/>
                  <a:pt x="12273" y="12273"/>
                </a:cubicBezTo>
                <a:cubicBezTo>
                  <a:pt x="12273" y="11460"/>
                  <a:pt x="11613" y="10800"/>
                  <a:pt x="10800" y="10800"/>
                </a:cubicBezTo>
                <a:moveTo>
                  <a:pt x="20469" y="11563"/>
                </a:moveTo>
                <a:lnTo>
                  <a:pt x="19745" y="13686"/>
                </a:lnTo>
                <a:cubicBezTo>
                  <a:pt x="17492" y="14931"/>
                  <a:pt x="14436" y="15709"/>
                  <a:pt x="11045" y="15709"/>
                </a:cubicBezTo>
                <a:cubicBezTo>
                  <a:pt x="7337" y="15709"/>
                  <a:pt x="4024" y="14783"/>
                  <a:pt x="1732" y="13326"/>
                </a:cubicBezTo>
                <a:lnTo>
                  <a:pt x="1132" y="11568"/>
                </a:lnTo>
                <a:cubicBezTo>
                  <a:pt x="1132" y="11568"/>
                  <a:pt x="982" y="11171"/>
                  <a:pt x="982" y="10800"/>
                </a:cubicBezTo>
                <a:cubicBezTo>
                  <a:pt x="982" y="9718"/>
                  <a:pt x="1863" y="8836"/>
                  <a:pt x="2945" y="8836"/>
                </a:cubicBezTo>
                <a:lnTo>
                  <a:pt x="18655" y="8836"/>
                </a:lnTo>
                <a:cubicBezTo>
                  <a:pt x="19738" y="8836"/>
                  <a:pt x="20618" y="9718"/>
                  <a:pt x="20618" y="10800"/>
                </a:cubicBezTo>
                <a:cubicBezTo>
                  <a:pt x="20618" y="11173"/>
                  <a:pt x="20469" y="11563"/>
                  <a:pt x="20469" y="11563"/>
                </a:cubicBezTo>
                <a:moveTo>
                  <a:pt x="17640" y="19860"/>
                </a:moveTo>
                <a:cubicBezTo>
                  <a:pt x="17636" y="19861"/>
                  <a:pt x="17438" y="20618"/>
                  <a:pt x="16691" y="20618"/>
                </a:cubicBezTo>
                <a:lnTo>
                  <a:pt x="4909" y="20618"/>
                </a:lnTo>
                <a:cubicBezTo>
                  <a:pt x="4169" y="20618"/>
                  <a:pt x="3960" y="19860"/>
                  <a:pt x="3960" y="19860"/>
                </a:cubicBezTo>
                <a:lnTo>
                  <a:pt x="2196" y="14687"/>
                </a:lnTo>
                <a:cubicBezTo>
                  <a:pt x="4567" y="15928"/>
                  <a:pt x="7651" y="16691"/>
                  <a:pt x="11045" y="16691"/>
                </a:cubicBezTo>
                <a:cubicBezTo>
                  <a:pt x="14163" y="16691"/>
                  <a:pt x="17019" y="16046"/>
                  <a:pt x="19304" y="14981"/>
                </a:cubicBezTo>
                <a:cubicBezTo>
                  <a:pt x="19304" y="14981"/>
                  <a:pt x="17640" y="19860"/>
                  <a:pt x="17640" y="19860"/>
                </a:cubicBezTo>
                <a:close/>
                <a:moveTo>
                  <a:pt x="10800" y="982"/>
                </a:moveTo>
                <a:cubicBezTo>
                  <a:pt x="13436" y="982"/>
                  <a:pt x="15657" y="3875"/>
                  <a:pt x="16409" y="7855"/>
                </a:cubicBezTo>
                <a:lnTo>
                  <a:pt x="5191" y="7855"/>
                </a:lnTo>
                <a:cubicBezTo>
                  <a:pt x="5943" y="3875"/>
                  <a:pt x="8164" y="982"/>
                  <a:pt x="10800" y="982"/>
                </a:cubicBezTo>
                <a:moveTo>
                  <a:pt x="18655" y="7855"/>
                </a:moveTo>
                <a:lnTo>
                  <a:pt x="17401" y="7855"/>
                </a:lnTo>
                <a:cubicBezTo>
                  <a:pt x="16584" y="3325"/>
                  <a:pt x="13944" y="0"/>
                  <a:pt x="10800" y="0"/>
                </a:cubicBezTo>
                <a:cubicBezTo>
                  <a:pt x="7656" y="0"/>
                  <a:pt x="5016" y="3325"/>
                  <a:pt x="4200" y="7855"/>
                </a:cubicBezTo>
                <a:lnTo>
                  <a:pt x="2945" y="7855"/>
                </a:lnTo>
                <a:cubicBezTo>
                  <a:pt x="1319" y="7855"/>
                  <a:pt x="0" y="9174"/>
                  <a:pt x="0" y="10800"/>
                </a:cubicBezTo>
                <a:cubicBezTo>
                  <a:pt x="0" y="11348"/>
                  <a:pt x="151" y="11732"/>
                  <a:pt x="151" y="11732"/>
                </a:cubicBezTo>
                <a:lnTo>
                  <a:pt x="3118" y="20435"/>
                </a:lnTo>
                <a:cubicBezTo>
                  <a:pt x="3118" y="20435"/>
                  <a:pt x="3452" y="21600"/>
                  <a:pt x="4909" y="21600"/>
                </a:cubicBezTo>
                <a:lnTo>
                  <a:pt x="16691" y="21600"/>
                </a:lnTo>
                <a:cubicBezTo>
                  <a:pt x="18153" y="21600"/>
                  <a:pt x="18565" y="20194"/>
                  <a:pt x="18570" y="20177"/>
                </a:cubicBezTo>
                <a:lnTo>
                  <a:pt x="21437" y="11727"/>
                </a:lnTo>
                <a:cubicBezTo>
                  <a:pt x="21534" y="11434"/>
                  <a:pt x="21600" y="11126"/>
                  <a:pt x="21600" y="10800"/>
                </a:cubicBezTo>
                <a:cubicBezTo>
                  <a:pt x="21600" y="9174"/>
                  <a:pt x="20281" y="7855"/>
                  <a:pt x="18655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0" name="Shape 2830"/>
          <p:cNvSpPr/>
          <p:nvPr/>
        </p:nvSpPr>
        <p:spPr>
          <a:xfrm>
            <a:off x="5472872" y="891573"/>
            <a:ext cx="1340100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E-Commerce</a:t>
            </a:r>
          </a:p>
        </p:txBody>
      </p:sp>
      <p:sp>
        <p:nvSpPr>
          <p:cNvPr id="2831" name="Shape 2831"/>
          <p:cNvSpPr/>
          <p:nvPr/>
        </p:nvSpPr>
        <p:spPr>
          <a:xfrm>
            <a:off x="918949" y="3331046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2" name="Shape 2832"/>
          <p:cNvSpPr/>
          <p:nvPr/>
        </p:nvSpPr>
        <p:spPr>
          <a:xfrm>
            <a:off x="1452210" y="3331046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3" name="Shape 2833"/>
          <p:cNvSpPr/>
          <p:nvPr/>
        </p:nvSpPr>
        <p:spPr>
          <a:xfrm>
            <a:off x="1947381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4" name="Shape 2834"/>
          <p:cNvSpPr/>
          <p:nvPr/>
        </p:nvSpPr>
        <p:spPr>
          <a:xfrm>
            <a:off x="2480642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5" name="Shape 2835"/>
          <p:cNvSpPr/>
          <p:nvPr/>
        </p:nvSpPr>
        <p:spPr>
          <a:xfrm>
            <a:off x="3013903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6" name="Shape 2836"/>
          <p:cNvSpPr/>
          <p:nvPr/>
        </p:nvSpPr>
        <p:spPr>
          <a:xfrm>
            <a:off x="3547164" y="3369136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7" name="Shape 2837"/>
          <p:cNvSpPr/>
          <p:nvPr/>
        </p:nvSpPr>
        <p:spPr>
          <a:xfrm>
            <a:off x="4080425" y="3362788"/>
            <a:ext cx="279328" cy="215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8" name="Shape 2838"/>
          <p:cNvSpPr/>
          <p:nvPr/>
        </p:nvSpPr>
        <p:spPr>
          <a:xfrm>
            <a:off x="4613686" y="335643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39" name="Shape 2839"/>
          <p:cNvSpPr/>
          <p:nvPr/>
        </p:nvSpPr>
        <p:spPr>
          <a:xfrm>
            <a:off x="5146947" y="3343743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0" name="Shape 2840"/>
          <p:cNvSpPr/>
          <p:nvPr/>
        </p:nvSpPr>
        <p:spPr>
          <a:xfrm>
            <a:off x="5680208" y="3343743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1" name="Shape 2841"/>
          <p:cNvSpPr/>
          <p:nvPr/>
        </p:nvSpPr>
        <p:spPr>
          <a:xfrm>
            <a:off x="880859" y="3889700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2" name="Shape 2842"/>
          <p:cNvSpPr/>
          <p:nvPr/>
        </p:nvSpPr>
        <p:spPr>
          <a:xfrm>
            <a:off x="1414120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7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3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7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7"/>
                  <a:pt x="7634" y="14727"/>
                  <a:pt x="7364" y="14727"/>
                </a:cubicBezTo>
                <a:lnTo>
                  <a:pt x="1336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7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3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6" y="5891"/>
                </a:lnTo>
                <a:cubicBezTo>
                  <a:pt x="1336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2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2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7"/>
                  <a:pt x="0" y="15139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39"/>
                  <a:pt x="21577" y="15067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3" name="Shape 2843"/>
          <p:cNvSpPr/>
          <p:nvPr/>
        </p:nvSpPr>
        <p:spPr>
          <a:xfrm>
            <a:off x="1947381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4" name="Shape 2844"/>
          <p:cNvSpPr/>
          <p:nvPr/>
        </p:nvSpPr>
        <p:spPr>
          <a:xfrm>
            <a:off x="2480642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40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29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29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3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5" name="Shape 2845"/>
          <p:cNvSpPr/>
          <p:nvPr/>
        </p:nvSpPr>
        <p:spPr>
          <a:xfrm>
            <a:off x="3039296" y="3864307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19"/>
                </a:lnTo>
                <a:cubicBezTo>
                  <a:pt x="19087" y="4731"/>
                  <a:pt x="19200" y="4589"/>
                  <a:pt x="19200" y="4418"/>
                </a:cubicBezTo>
                <a:cubicBezTo>
                  <a:pt x="19200" y="4248"/>
                  <a:pt x="19087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0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6" name="Shape 2846"/>
          <p:cNvSpPr/>
          <p:nvPr/>
        </p:nvSpPr>
        <p:spPr>
          <a:xfrm>
            <a:off x="3572557" y="3864307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5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8"/>
                  <a:pt x="11727" y="8747"/>
                </a:cubicBezTo>
                <a:lnTo>
                  <a:pt x="11733" y="8754"/>
                </a:lnTo>
                <a:lnTo>
                  <a:pt x="11774" y="8721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19"/>
                </a:lnTo>
                <a:cubicBezTo>
                  <a:pt x="16688" y="4731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8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0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4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7" name="Shape 2847"/>
          <p:cNvSpPr/>
          <p:nvPr/>
        </p:nvSpPr>
        <p:spPr>
          <a:xfrm>
            <a:off x="4080425" y="3864307"/>
            <a:ext cx="279328" cy="279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8" name="Shape 2848"/>
          <p:cNvSpPr/>
          <p:nvPr/>
        </p:nvSpPr>
        <p:spPr>
          <a:xfrm>
            <a:off x="4613686" y="3864307"/>
            <a:ext cx="279328" cy="279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49" name="Shape 2849"/>
          <p:cNvSpPr/>
          <p:nvPr/>
        </p:nvSpPr>
        <p:spPr>
          <a:xfrm>
            <a:off x="5146947" y="3883352"/>
            <a:ext cx="279328" cy="2414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89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8"/>
                  <a:pt x="12246" y="17782"/>
                </a:cubicBezTo>
                <a:cubicBezTo>
                  <a:pt x="12111" y="17511"/>
                  <a:pt x="11811" y="17418"/>
                  <a:pt x="11576" y="17574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4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3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4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4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2"/>
                  <a:pt x="5028" y="4539"/>
                  <a:pt x="6382" y="4539"/>
                </a:cubicBezTo>
                <a:cubicBezTo>
                  <a:pt x="6661" y="4539"/>
                  <a:pt x="6942" y="4597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299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8"/>
                  <a:pt x="17666" y="7005"/>
                  <a:pt x="17660" y="7102"/>
                </a:cubicBezTo>
                <a:lnTo>
                  <a:pt x="17655" y="7199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7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6"/>
                  <a:pt x="10504" y="14274"/>
                </a:cubicBezTo>
                <a:lnTo>
                  <a:pt x="10517" y="14218"/>
                </a:lnTo>
                <a:cubicBezTo>
                  <a:pt x="10484" y="14221"/>
                  <a:pt x="10451" y="14231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2"/>
                  <a:pt x="8088" y="14693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2"/>
                  <a:pt x="8836" y="17589"/>
                </a:cubicBezTo>
                <a:cubicBezTo>
                  <a:pt x="8836" y="16857"/>
                  <a:pt x="9142" y="16215"/>
                  <a:pt x="9609" y="15802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8"/>
                  <a:pt x="10283" y="17278"/>
                </a:cubicBezTo>
                <a:lnTo>
                  <a:pt x="10823" y="14952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0" name="Shape 2850"/>
          <p:cNvSpPr/>
          <p:nvPr/>
        </p:nvSpPr>
        <p:spPr>
          <a:xfrm>
            <a:off x="5680208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3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8"/>
                  <a:pt x="0" y="10309"/>
                </a:cubicBezTo>
                <a:cubicBezTo>
                  <a:pt x="0" y="10581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3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29"/>
                  <a:pt x="0" y="5400"/>
                </a:cubicBezTo>
                <a:cubicBezTo>
                  <a:pt x="0" y="5672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1"/>
                  <a:pt x="1319" y="21600"/>
                  <a:pt x="2945" y="21600"/>
                </a:cubicBezTo>
                <a:cubicBezTo>
                  <a:pt x="4573" y="21600"/>
                  <a:pt x="5891" y="20281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1" name="Shape 2851"/>
          <p:cNvSpPr/>
          <p:nvPr/>
        </p:nvSpPr>
        <p:spPr>
          <a:xfrm>
            <a:off x="880859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2" name="Shape 2852"/>
          <p:cNvSpPr/>
          <p:nvPr/>
        </p:nvSpPr>
        <p:spPr>
          <a:xfrm>
            <a:off x="1426816" y="4397568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7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8" y="3927"/>
                  <a:pt x="10800" y="3927"/>
                </a:cubicBezTo>
                <a:cubicBezTo>
                  <a:pt x="13782" y="3927"/>
                  <a:pt x="16200" y="6125"/>
                  <a:pt x="16200" y="8836"/>
                </a:cubicBezTo>
                <a:cubicBezTo>
                  <a:pt x="16200" y="10358"/>
                  <a:pt x="15439" y="11717"/>
                  <a:pt x="14244" y="12617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3"/>
                  <a:pt x="14660" y="18979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2" y="11291"/>
                  <a:pt x="13500" y="10192"/>
                  <a:pt x="13500" y="8836"/>
                </a:cubicBezTo>
                <a:cubicBezTo>
                  <a:pt x="13500" y="7481"/>
                  <a:pt x="12292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7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3" name="Shape 2853"/>
          <p:cNvSpPr/>
          <p:nvPr/>
        </p:nvSpPr>
        <p:spPr>
          <a:xfrm>
            <a:off x="1972774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3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9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5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3" y="16809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4" name="Shape 2854"/>
          <p:cNvSpPr/>
          <p:nvPr/>
        </p:nvSpPr>
        <p:spPr>
          <a:xfrm>
            <a:off x="2480641" y="4397568"/>
            <a:ext cx="279263" cy="279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5" name="Shape 2855"/>
          <p:cNvSpPr/>
          <p:nvPr/>
        </p:nvSpPr>
        <p:spPr>
          <a:xfrm>
            <a:off x="3026599" y="4397568"/>
            <a:ext cx="253869" cy="279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6" name="Shape 2856"/>
          <p:cNvSpPr/>
          <p:nvPr/>
        </p:nvSpPr>
        <p:spPr>
          <a:xfrm>
            <a:off x="3547164" y="4397568"/>
            <a:ext cx="279464" cy="279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7" name="Shape 2857"/>
          <p:cNvSpPr/>
          <p:nvPr/>
        </p:nvSpPr>
        <p:spPr>
          <a:xfrm>
            <a:off x="4080425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8" name="Shape 2858"/>
          <p:cNvSpPr/>
          <p:nvPr/>
        </p:nvSpPr>
        <p:spPr>
          <a:xfrm>
            <a:off x="4639079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59" name="Shape 2859"/>
          <p:cNvSpPr/>
          <p:nvPr/>
        </p:nvSpPr>
        <p:spPr>
          <a:xfrm>
            <a:off x="5146947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0" name="Shape 2860"/>
          <p:cNvSpPr/>
          <p:nvPr/>
        </p:nvSpPr>
        <p:spPr>
          <a:xfrm>
            <a:off x="5680208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1" name="Shape 2861"/>
          <p:cNvSpPr/>
          <p:nvPr/>
        </p:nvSpPr>
        <p:spPr>
          <a:xfrm>
            <a:off x="6251560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19" y="12090"/>
                  <a:pt x="14019" y="12428"/>
                  <a:pt x="14019" y="12428"/>
                </a:cubicBezTo>
                <a:lnTo>
                  <a:pt x="14019" y="12863"/>
                </a:lnTo>
                <a:lnTo>
                  <a:pt x="14628" y="12863"/>
                </a:lnTo>
                <a:lnTo>
                  <a:pt x="14628" y="12428"/>
                </a:lnTo>
                <a:cubicBezTo>
                  <a:pt x="14628" y="12428"/>
                  <a:pt x="14628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19" y="13348"/>
                </a:lnTo>
                <a:lnTo>
                  <a:pt x="14019" y="14072"/>
                </a:lnTo>
                <a:cubicBezTo>
                  <a:pt x="14019" y="14072"/>
                  <a:pt x="14019" y="14411"/>
                  <a:pt x="14324" y="14411"/>
                </a:cubicBezTo>
                <a:cubicBezTo>
                  <a:pt x="14628" y="14411"/>
                  <a:pt x="14628" y="14072"/>
                  <a:pt x="14628" y="14072"/>
                </a:cubicBezTo>
                <a:lnTo>
                  <a:pt x="14628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1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4" y="11896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3" y="11074"/>
                </a:lnTo>
                <a:lnTo>
                  <a:pt x="6363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0" y="9334"/>
                  <a:pt x="7074" y="9430"/>
                  <a:pt x="7074" y="9430"/>
                </a:cubicBezTo>
                <a:cubicBezTo>
                  <a:pt x="6233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5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0"/>
                  <a:pt x="14527" y="943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0"/>
                </a:moveTo>
                <a:cubicBezTo>
                  <a:pt x="11860" y="12090"/>
                  <a:pt x="11757" y="12168"/>
                  <a:pt x="11687" y="12243"/>
                </a:cubicBezTo>
                <a:lnTo>
                  <a:pt x="11687" y="14276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0"/>
                  <a:pt x="11992" y="1209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1"/>
                </a:moveTo>
                <a:cubicBezTo>
                  <a:pt x="12802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6"/>
                  <a:pt x="12549" y="8196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1"/>
                  <a:pt x="12397" y="8801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2" name="Shape 2862"/>
          <p:cNvSpPr/>
          <p:nvPr/>
        </p:nvSpPr>
        <p:spPr>
          <a:xfrm>
            <a:off x="6784821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3" name="Shape 2863"/>
          <p:cNvSpPr/>
          <p:nvPr/>
        </p:nvSpPr>
        <p:spPr>
          <a:xfrm>
            <a:off x="7318082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4" name="Shape 2864"/>
          <p:cNvSpPr/>
          <p:nvPr/>
        </p:nvSpPr>
        <p:spPr>
          <a:xfrm>
            <a:off x="7851343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5" name="Shape 2865"/>
          <p:cNvSpPr/>
          <p:nvPr/>
        </p:nvSpPr>
        <p:spPr>
          <a:xfrm>
            <a:off x="8384604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6" name="Shape 2866"/>
          <p:cNvSpPr/>
          <p:nvPr/>
        </p:nvSpPr>
        <p:spPr>
          <a:xfrm>
            <a:off x="8917865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7" name="Shape 2867"/>
          <p:cNvSpPr/>
          <p:nvPr/>
        </p:nvSpPr>
        <p:spPr>
          <a:xfrm>
            <a:off x="9451126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6"/>
                  <a:pt x="13722" y="13990"/>
                  <a:pt x="13643" y="13857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6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0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8" name="Shape 2868"/>
          <p:cNvSpPr/>
          <p:nvPr/>
        </p:nvSpPr>
        <p:spPr>
          <a:xfrm>
            <a:off x="9984387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0" y="14627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69" name="Shape 2869"/>
          <p:cNvSpPr/>
          <p:nvPr/>
        </p:nvSpPr>
        <p:spPr>
          <a:xfrm>
            <a:off x="10517648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0" name="Shape 2870"/>
          <p:cNvSpPr/>
          <p:nvPr/>
        </p:nvSpPr>
        <p:spPr>
          <a:xfrm>
            <a:off x="11050909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0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0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0"/>
                  <a:pt x="11487" y="8460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8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1" name="Shape 2871"/>
          <p:cNvSpPr/>
          <p:nvPr/>
        </p:nvSpPr>
        <p:spPr>
          <a:xfrm>
            <a:off x="6251560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3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9"/>
                  <a:pt x="10353" y="9000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2" name="Shape 2872"/>
          <p:cNvSpPr/>
          <p:nvPr/>
        </p:nvSpPr>
        <p:spPr>
          <a:xfrm>
            <a:off x="6784821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40" y="7246"/>
                  <a:pt x="15108" y="7411"/>
                  <a:pt x="14650" y="7499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6" y="7236"/>
                </a:cubicBezTo>
                <a:cubicBezTo>
                  <a:pt x="6892" y="7529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1"/>
                  <a:pt x="7483" y="11638"/>
                </a:cubicBezTo>
                <a:cubicBezTo>
                  <a:pt x="7739" y="12426"/>
                  <a:pt x="8482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3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29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0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3" name="Shape 2873"/>
          <p:cNvSpPr/>
          <p:nvPr/>
        </p:nvSpPr>
        <p:spPr>
          <a:xfrm>
            <a:off x="7318082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8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4" name="Shape 2874"/>
          <p:cNvSpPr/>
          <p:nvPr/>
        </p:nvSpPr>
        <p:spPr>
          <a:xfrm>
            <a:off x="7851343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8" y="14762"/>
                  <a:pt x="11688" y="14621"/>
                </a:cubicBezTo>
                <a:lnTo>
                  <a:pt x="11688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8" y="10446"/>
                </a:lnTo>
                <a:lnTo>
                  <a:pt x="11688" y="11888"/>
                </a:lnTo>
                <a:cubicBezTo>
                  <a:pt x="11788" y="11782"/>
                  <a:pt x="12037" y="11558"/>
                  <a:pt x="12347" y="11558"/>
                </a:cubicBezTo>
                <a:cubicBezTo>
                  <a:pt x="12752" y="11558"/>
                  <a:pt x="12905" y="11896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1" y="9334"/>
                  <a:pt x="7074" y="9430"/>
                  <a:pt x="7074" y="9430"/>
                </a:cubicBezTo>
                <a:cubicBezTo>
                  <a:pt x="6234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4" y="16104"/>
                  <a:pt x="7074" y="16104"/>
                </a:cubicBezTo>
                <a:cubicBezTo>
                  <a:pt x="7074" y="16104"/>
                  <a:pt x="8905" y="16200"/>
                  <a:pt x="10800" y="16200"/>
                </a:cubicBezTo>
                <a:cubicBezTo>
                  <a:pt x="12631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0"/>
                  <a:pt x="14527" y="9430"/>
                </a:cubicBezTo>
                <a:moveTo>
                  <a:pt x="11992" y="12090"/>
                </a:moveTo>
                <a:cubicBezTo>
                  <a:pt x="11860" y="12090"/>
                  <a:pt x="11757" y="12167"/>
                  <a:pt x="11688" y="12243"/>
                </a:cubicBezTo>
                <a:lnTo>
                  <a:pt x="11688" y="14276"/>
                </a:lnTo>
                <a:cubicBezTo>
                  <a:pt x="11751" y="14345"/>
                  <a:pt x="11848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2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3" y="6332"/>
                  <a:pt x="10471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1" y="8348"/>
                </a:cubicBezTo>
                <a:cubicBezTo>
                  <a:pt x="10303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  <a:moveTo>
                  <a:pt x="12398" y="8801"/>
                </a:moveTo>
                <a:cubicBezTo>
                  <a:pt x="12803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50" y="8348"/>
                  <a:pt x="12550" y="8197"/>
                  <a:pt x="12550" y="8197"/>
                </a:cubicBezTo>
                <a:lnTo>
                  <a:pt x="12550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2" y="8801"/>
                  <a:pt x="12398" y="880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5" name="Shape 2875"/>
          <p:cNvSpPr/>
          <p:nvPr/>
        </p:nvSpPr>
        <p:spPr>
          <a:xfrm>
            <a:off x="8384604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2"/>
                </a:moveTo>
                <a:cubicBezTo>
                  <a:pt x="10463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8" y="11643"/>
                </a:cubicBezTo>
                <a:cubicBezTo>
                  <a:pt x="8462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8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1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2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6" name="Shape 2876"/>
          <p:cNvSpPr/>
          <p:nvPr/>
        </p:nvSpPr>
        <p:spPr>
          <a:xfrm>
            <a:off x="8917865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2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7" name="Shape 2877"/>
          <p:cNvSpPr/>
          <p:nvPr/>
        </p:nvSpPr>
        <p:spPr>
          <a:xfrm>
            <a:off x="9451126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19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2"/>
                  <a:pt x="8574" y="8014"/>
                  <a:pt x="8754" y="7806"/>
                </a:cubicBezTo>
                <a:cubicBezTo>
                  <a:pt x="8864" y="7680"/>
                  <a:pt x="9006" y="7612"/>
                  <a:pt x="9163" y="7612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4" y="9595"/>
                  <a:pt x="9969" y="9809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2"/>
                  <a:pt x="11262" y="7947"/>
                  <a:pt x="11049" y="7660"/>
                </a:cubicBezTo>
                <a:lnTo>
                  <a:pt x="11238" y="7660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4" y="6873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8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8" name="Shape 2878"/>
          <p:cNvSpPr/>
          <p:nvPr/>
        </p:nvSpPr>
        <p:spPr>
          <a:xfrm>
            <a:off x="9984387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79" name="Shape 2879"/>
          <p:cNvSpPr/>
          <p:nvPr/>
        </p:nvSpPr>
        <p:spPr>
          <a:xfrm>
            <a:off x="10517648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6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0" name="Shape 2880"/>
          <p:cNvSpPr/>
          <p:nvPr/>
        </p:nvSpPr>
        <p:spPr>
          <a:xfrm>
            <a:off x="11050909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4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4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5"/>
                  <a:pt x="13722" y="13989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6"/>
                </a:lnTo>
                <a:lnTo>
                  <a:pt x="8067" y="6872"/>
                </a:lnTo>
                <a:lnTo>
                  <a:pt x="8000" y="6890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5"/>
                  <a:pt x="10190" y="14645"/>
                  <a:pt x="10449" y="14719"/>
                </a:cubicBezTo>
                <a:lnTo>
                  <a:pt x="10573" y="14722"/>
                </a:lnTo>
                <a:lnTo>
                  <a:pt x="10512" y="11390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1" name="Shape 2881"/>
          <p:cNvSpPr/>
          <p:nvPr/>
        </p:nvSpPr>
        <p:spPr>
          <a:xfrm>
            <a:off x="6251560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9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1" y="14627"/>
                </a:lnTo>
                <a:lnTo>
                  <a:pt x="14001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1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2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79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79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7" y="11715"/>
                </a:lnTo>
                <a:cubicBezTo>
                  <a:pt x="10787" y="11715"/>
                  <a:pt x="7641" y="9766"/>
                  <a:pt x="7641" y="976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2" name="Shape 2882"/>
          <p:cNvSpPr/>
          <p:nvPr/>
        </p:nvSpPr>
        <p:spPr>
          <a:xfrm>
            <a:off x="6784821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3" name="Shape 2883"/>
          <p:cNvSpPr/>
          <p:nvPr/>
        </p:nvSpPr>
        <p:spPr>
          <a:xfrm>
            <a:off x="7318082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4"/>
                  <a:pt x="15213" y="9425"/>
                  <a:pt x="15213" y="8918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8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0"/>
                </a:cubicBezTo>
                <a:lnTo>
                  <a:pt x="10652" y="10591"/>
                </a:lnTo>
                <a:lnTo>
                  <a:pt x="9560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2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4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8" y="8460"/>
                  <a:pt x="11488" y="8460"/>
                </a:cubicBezTo>
                <a:close/>
                <a:moveTo>
                  <a:pt x="10800" y="15709"/>
                </a:moveTo>
                <a:cubicBezTo>
                  <a:pt x="10319" y="15709"/>
                  <a:pt x="9857" y="15637"/>
                  <a:pt x="9418" y="15508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9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4" name="Shape 2884"/>
          <p:cNvSpPr/>
          <p:nvPr/>
        </p:nvSpPr>
        <p:spPr>
          <a:xfrm>
            <a:off x="7851343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0" y="10800"/>
                  <a:pt x="9312" y="10469"/>
                  <a:pt x="10852" y="9873"/>
                </a:cubicBezTo>
                <a:cubicBezTo>
                  <a:pt x="11015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8"/>
                  <a:pt x="10353" y="9001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5" name="Shape 2885"/>
          <p:cNvSpPr/>
          <p:nvPr/>
        </p:nvSpPr>
        <p:spPr>
          <a:xfrm>
            <a:off x="8409997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7"/>
                  <a:pt x="13996" y="15061"/>
                </a:cubicBezTo>
                <a:cubicBezTo>
                  <a:pt x="13870" y="15061"/>
                  <a:pt x="13731" y="15061"/>
                  <a:pt x="13646" y="15044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19"/>
                  <a:pt x="14840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3" y="13635"/>
                </a:cubicBezTo>
                <a:lnTo>
                  <a:pt x="6433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3" y="15708"/>
                </a:lnTo>
                <a:lnTo>
                  <a:pt x="6433" y="14316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5" y="13704"/>
                  <a:pt x="8630" y="13381"/>
                  <a:pt x="8630" y="13000"/>
                </a:cubicBezTo>
                <a:cubicBezTo>
                  <a:pt x="8630" y="12618"/>
                  <a:pt x="8439" y="12296"/>
                  <a:pt x="8155" y="12099"/>
                </a:cubicBezTo>
                <a:cubicBezTo>
                  <a:pt x="7858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4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1" y="14380"/>
                  <a:pt x="10891" y="14623"/>
                </a:cubicBezTo>
                <a:cubicBezTo>
                  <a:pt x="10891" y="14877"/>
                  <a:pt x="10646" y="15044"/>
                  <a:pt x="10184" y="15044"/>
                </a:cubicBezTo>
                <a:cubicBezTo>
                  <a:pt x="9755" y="15044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6"/>
                  <a:pt x="10124" y="15766"/>
                </a:cubicBezTo>
                <a:cubicBezTo>
                  <a:pt x="11346" y="15766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6" name="Shape 2886"/>
          <p:cNvSpPr/>
          <p:nvPr/>
        </p:nvSpPr>
        <p:spPr>
          <a:xfrm>
            <a:off x="8943258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9"/>
                </a:moveTo>
                <a:lnTo>
                  <a:pt x="13646" y="15709"/>
                </a:lnTo>
                <a:lnTo>
                  <a:pt x="13646" y="11816"/>
                </a:lnTo>
                <a:lnTo>
                  <a:pt x="12636" y="11816"/>
                </a:lnTo>
                <a:cubicBezTo>
                  <a:pt x="12636" y="11816"/>
                  <a:pt x="12636" y="15709"/>
                  <a:pt x="126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6"/>
                  <a:pt x="10086" y="12475"/>
                </a:cubicBezTo>
                <a:lnTo>
                  <a:pt x="10099" y="12475"/>
                </a:lnTo>
                <a:cubicBezTo>
                  <a:pt x="10165" y="12706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6"/>
                </a:moveTo>
                <a:lnTo>
                  <a:pt x="8113" y="15709"/>
                </a:lnTo>
                <a:lnTo>
                  <a:pt x="9155" y="15709"/>
                </a:lnTo>
                <a:lnTo>
                  <a:pt x="9472" y="14710"/>
                </a:lnTo>
                <a:lnTo>
                  <a:pt x="10746" y="14710"/>
                </a:lnTo>
                <a:lnTo>
                  <a:pt x="11089" y="15709"/>
                </a:lnTo>
                <a:lnTo>
                  <a:pt x="12172" y="15709"/>
                </a:lnTo>
                <a:lnTo>
                  <a:pt x="10792" y="11816"/>
                </a:lnTo>
                <a:cubicBezTo>
                  <a:pt x="10792" y="11816"/>
                  <a:pt x="9472" y="11816"/>
                  <a:pt x="9472" y="1181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7" name="Shape 2887"/>
          <p:cNvSpPr/>
          <p:nvPr/>
        </p:nvSpPr>
        <p:spPr>
          <a:xfrm>
            <a:off x="9476519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9"/>
                </a:moveTo>
                <a:lnTo>
                  <a:pt x="14845" y="15709"/>
                </a:lnTo>
                <a:lnTo>
                  <a:pt x="14845" y="14144"/>
                </a:lnTo>
                <a:lnTo>
                  <a:pt x="16443" y="14144"/>
                </a:lnTo>
                <a:lnTo>
                  <a:pt x="16443" y="13428"/>
                </a:lnTo>
                <a:lnTo>
                  <a:pt x="14845" y="13428"/>
                </a:lnTo>
                <a:lnTo>
                  <a:pt x="14845" y="12538"/>
                </a:lnTo>
                <a:lnTo>
                  <a:pt x="16555" y="12538"/>
                </a:lnTo>
                <a:lnTo>
                  <a:pt x="16555" y="11816"/>
                </a:lnTo>
                <a:lnTo>
                  <a:pt x="13836" y="11816"/>
                </a:lnTo>
                <a:cubicBezTo>
                  <a:pt x="13836" y="11816"/>
                  <a:pt x="13836" y="15709"/>
                  <a:pt x="138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8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1"/>
                  <a:pt x="11900" y="13699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6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9"/>
                  <a:pt x="10178" y="15749"/>
                </a:cubicBezTo>
                <a:cubicBezTo>
                  <a:pt x="11048" y="15749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3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9"/>
                </a:moveTo>
                <a:cubicBezTo>
                  <a:pt x="6623" y="13659"/>
                  <a:pt x="6518" y="13653"/>
                  <a:pt x="6432" y="13636"/>
                </a:cubicBezTo>
                <a:lnTo>
                  <a:pt x="6432" y="12486"/>
                </a:lnTo>
                <a:cubicBezTo>
                  <a:pt x="6505" y="12469"/>
                  <a:pt x="6643" y="12452"/>
                  <a:pt x="6848" y="12452"/>
                </a:cubicBezTo>
                <a:cubicBezTo>
                  <a:pt x="7350" y="12452"/>
                  <a:pt x="7634" y="12665"/>
                  <a:pt x="7634" y="13023"/>
                </a:cubicBezTo>
                <a:cubicBezTo>
                  <a:pt x="7634" y="13422"/>
                  <a:pt x="7304" y="13659"/>
                  <a:pt x="6769" y="13659"/>
                </a:cubicBezTo>
                <a:moveTo>
                  <a:pt x="6796" y="11787"/>
                </a:moveTo>
                <a:cubicBezTo>
                  <a:pt x="6182" y="11787"/>
                  <a:pt x="5746" y="11822"/>
                  <a:pt x="5436" y="11868"/>
                </a:cubicBezTo>
                <a:lnTo>
                  <a:pt x="5436" y="15709"/>
                </a:lnTo>
                <a:lnTo>
                  <a:pt x="6432" y="15709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5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2"/>
                  <a:pt x="7416" y="11787"/>
                  <a:pt x="6796" y="1178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8" name="Shape 2888"/>
          <p:cNvSpPr/>
          <p:nvPr/>
        </p:nvSpPr>
        <p:spPr>
          <a:xfrm>
            <a:off x="10009781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9"/>
                </a:moveTo>
                <a:lnTo>
                  <a:pt x="13945" y="15709"/>
                </a:lnTo>
                <a:lnTo>
                  <a:pt x="13945" y="14144"/>
                </a:lnTo>
                <a:lnTo>
                  <a:pt x="15543" y="14144"/>
                </a:lnTo>
                <a:lnTo>
                  <a:pt x="15543" y="13428"/>
                </a:lnTo>
                <a:lnTo>
                  <a:pt x="13945" y="13428"/>
                </a:lnTo>
                <a:lnTo>
                  <a:pt x="13945" y="12538"/>
                </a:lnTo>
                <a:lnTo>
                  <a:pt x="15655" y="12538"/>
                </a:lnTo>
                <a:lnTo>
                  <a:pt x="15655" y="11816"/>
                </a:lnTo>
                <a:lnTo>
                  <a:pt x="12936" y="11816"/>
                </a:lnTo>
                <a:cubicBezTo>
                  <a:pt x="12936" y="11816"/>
                  <a:pt x="12936" y="15709"/>
                  <a:pt x="129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9"/>
                </a:moveTo>
                <a:lnTo>
                  <a:pt x="12145" y="15709"/>
                </a:lnTo>
                <a:lnTo>
                  <a:pt x="12145" y="11816"/>
                </a:lnTo>
                <a:lnTo>
                  <a:pt x="11136" y="11816"/>
                </a:lnTo>
                <a:cubicBezTo>
                  <a:pt x="11136" y="11816"/>
                  <a:pt x="11136" y="15709"/>
                  <a:pt x="11136" y="15709"/>
                </a:cubicBezTo>
                <a:close/>
                <a:moveTo>
                  <a:pt x="8395" y="14167"/>
                </a:moveTo>
                <a:lnTo>
                  <a:pt x="9082" y="14167"/>
                </a:lnTo>
                <a:lnTo>
                  <a:pt x="9082" y="14981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6"/>
                  <a:pt x="8672" y="11776"/>
                </a:cubicBezTo>
                <a:cubicBezTo>
                  <a:pt x="7213" y="11776"/>
                  <a:pt x="6138" y="12515"/>
                  <a:pt x="6131" y="13809"/>
                </a:cubicBezTo>
                <a:cubicBezTo>
                  <a:pt x="6124" y="14381"/>
                  <a:pt x="6349" y="14888"/>
                  <a:pt x="6758" y="15223"/>
                </a:cubicBezTo>
                <a:cubicBezTo>
                  <a:pt x="7167" y="15570"/>
                  <a:pt x="7755" y="15749"/>
                  <a:pt x="8566" y="15749"/>
                </a:cubicBezTo>
                <a:cubicBezTo>
                  <a:pt x="9155" y="15749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7"/>
                  <a:pt x="8395" y="1416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89" name="Shape 2889"/>
          <p:cNvSpPr/>
          <p:nvPr/>
        </p:nvSpPr>
        <p:spPr>
          <a:xfrm>
            <a:off x="10543042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9"/>
                </a:moveTo>
                <a:cubicBezTo>
                  <a:pt x="9923" y="13659"/>
                  <a:pt x="9818" y="13653"/>
                  <a:pt x="9732" y="13636"/>
                </a:cubicBezTo>
                <a:lnTo>
                  <a:pt x="9732" y="12486"/>
                </a:lnTo>
                <a:cubicBezTo>
                  <a:pt x="9805" y="12469"/>
                  <a:pt x="9943" y="12452"/>
                  <a:pt x="10148" y="12452"/>
                </a:cubicBezTo>
                <a:cubicBezTo>
                  <a:pt x="10650" y="12452"/>
                  <a:pt x="10934" y="12665"/>
                  <a:pt x="10934" y="13023"/>
                </a:cubicBezTo>
                <a:cubicBezTo>
                  <a:pt x="10934" y="13422"/>
                  <a:pt x="10604" y="13659"/>
                  <a:pt x="10069" y="13659"/>
                </a:cubicBezTo>
                <a:moveTo>
                  <a:pt x="10096" y="11787"/>
                </a:moveTo>
                <a:cubicBezTo>
                  <a:pt x="9481" y="11787"/>
                  <a:pt x="9046" y="11822"/>
                  <a:pt x="8736" y="11869"/>
                </a:cubicBezTo>
                <a:lnTo>
                  <a:pt x="8736" y="15709"/>
                </a:lnTo>
                <a:lnTo>
                  <a:pt x="9732" y="15709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5"/>
                  <a:pt x="11931" y="13382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1"/>
                  <a:pt x="12349" y="14888"/>
                  <a:pt x="12758" y="15224"/>
                </a:cubicBezTo>
                <a:cubicBezTo>
                  <a:pt x="13167" y="15571"/>
                  <a:pt x="13755" y="15749"/>
                  <a:pt x="14566" y="15749"/>
                </a:cubicBezTo>
                <a:cubicBezTo>
                  <a:pt x="15155" y="15749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7"/>
                </a:lnTo>
                <a:lnTo>
                  <a:pt x="15081" y="14167"/>
                </a:lnTo>
                <a:lnTo>
                  <a:pt x="15081" y="14981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6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6"/>
                  <a:pt x="14672" y="11776"/>
                </a:cubicBezTo>
                <a:cubicBezTo>
                  <a:pt x="13213" y="11776"/>
                  <a:pt x="12138" y="12515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2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80"/>
                </a:lnTo>
                <a:cubicBezTo>
                  <a:pt x="5491" y="15738"/>
                  <a:pt x="5795" y="15773"/>
                  <a:pt x="6026" y="15773"/>
                </a:cubicBezTo>
                <a:cubicBezTo>
                  <a:pt x="7003" y="15773"/>
                  <a:pt x="7610" y="15385"/>
                  <a:pt x="7610" y="14276"/>
                </a:cubicBezTo>
                <a:lnTo>
                  <a:pt x="7610" y="11816"/>
                </a:lnTo>
                <a:lnTo>
                  <a:pt x="6606" y="11816"/>
                </a:lnTo>
                <a:cubicBezTo>
                  <a:pt x="6606" y="11816"/>
                  <a:pt x="6606" y="14265"/>
                  <a:pt x="6606" y="1426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0" name="Shape 2890"/>
          <p:cNvSpPr/>
          <p:nvPr/>
        </p:nvSpPr>
        <p:spPr>
          <a:xfrm>
            <a:off x="11076303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1"/>
                  <a:pt x="13249" y="14888"/>
                  <a:pt x="13658" y="15223"/>
                </a:cubicBezTo>
                <a:cubicBezTo>
                  <a:pt x="14067" y="15570"/>
                  <a:pt x="14655" y="15749"/>
                  <a:pt x="15467" y="15749"/>
                </a:cubicBezTo>
                <a:cubicBezTo>
                  <a:pt x="16054" y="15749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7"/>
                </a:lnTo>
                <a:lnTo>
                  <a:pt x="15981" y="14167"/>
                </a:lnTo>
                <a:lnTo>
                  <a:pt x="15981" y="14981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6"/>
                  <a:pt x="15572" y="11776"/>
                </a:cubicBezTo>
                <a:cubicBezTo>
                  <a:pt x="14113" y="11776"/>
                  <a:pt x="13037" y="12515"/>
                  <a:pt x="13031" y="13809"/>
                </a:cubicBezTo>
                <a:moveTo>
                  <a:pt x="6169" y="13659"/>
                </a:moveTo>
                <a:cubicBezTo>
                  <a:pt x="6023" y="13659"/>
                  <a:pt x="5918" y="13653"/>
                  <a:pt x="5832" y="13636"/>
                </a:cubicBezTo>
                <a:lnTo>
                  <a:pt x="5832" y="12486"/>
                </a:lnTo>
                <a:cubicBezTo>
                  <a:pt x="5905" y="12469"/>
                  <a:pt x="6043" y="12452"/>
                  <a:pt x="6248" y="12452"/>
                </a:cubicBezTo>
                <a:cubicBezTo>
                  <a:pt x="6750" y="12452"/>
                  <a:pt x="7034" y="12665"/>
                  <a:pt x="7034" y="13023"/>
                </a:cubicBezTo>
                <a:cubicBezTo>
                  <a:pt x="7034" y="13422"/>
                  <a:pt x="6704" y="13659"/>
                  <a:pt x="6169" y="13659"/>
                </a:cubicBezTo>
                <a:moveTo>
                  <a:pt x="6196" y="11787"/>
                </a:moveTo>
                <a:cubicBezTo>
                  <a:pt x="5582" y="11787"/>
                  <a:pt x="5146" y="11822"/>
                  <a:pt x="4836" y="11868"/>
                </a:cubicBezTo>
                <a:lnTo>
                  <a:pt x="4836" y="15709"/>
                </a:lnTo>
                <a:lnTo>
                  <a:pt x="5832" y="15709"/>
                </a:lnTo>
                <a:lnTo>
                  <a:pt x="5832" y="14317"/>
                </a:lnTo>
                <a:cubicBezTo>
                  <a:pt x="5925" y="14328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5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2"/>
                  <a:pt x="6816" y="11787"/>
                  <a:pt x="6196" y="11787"/>
                </a:cubicBezTo>
                <a:moveTo>
                  <a:pt x="11195" y="12954"/>
                </a:moveTo>
                <a:cubicBezTo>
                  <a:pt x="11195" y="13537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3"/>
                  <a:pt x="10535" y="13243"/>
                </a:cubicBezTo>
                <a:lnTo>
                  <a:pt x="9611" y="11816"/>
                </a:lnTo>
                <a:lnTo>
                  <a:pt x="8436" y="11816"/>
                </a:lnTo>
                <a:lnTo>
                  <a:pt x="8436" y="15709"/>
                </a:lnTo>
                <a:lnTo>
                  <a:pt x="9360" y="15709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9"/>
                </a:lnTo>
                <a:lnTo>
                  <a:pt x="12119" y="15709"/>
                </a:lnTo>
                <a:lnTo>
                  <a:pt x="12119" y="11816"/>
                </a:lnTo>
                <a:lnTo>
                  <a:pt x="11195" y="11816"/>
                </a:lnTo>
                <a:cubicBezTo>
                  <a:pt x="11195" y="11816"/>
                  <a:pt x="11195" y="12954"/>
                  <a:pt x="11195" y="1295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1" name="Shape 2891"/>
          <p:cNvSpPr/>
          <p:nvPr/>
        </p:nvSpPr>
        <p:spPr>
          <a:xfrm>
            <a:off x="5864412" y="2796077"/>
            <a:ext cx="509745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Web</a:t>
            </a:r>
          </a:p>
        </p:txBody>
      </p:sp>
    </p:spTree>
    <p:extLst>
      <p:ext uri="{BB962C8B-B14F-4D97-AF65-F5344CB8AC3E}">
        <p14:creationId xmlns:p14="http://schemas.microsoft.com/office/powerpoint/2010/main" val="123737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C50BEF-5DFC-E47F-39C0-769DD242AB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GENERAL INFORMATION ABOUT THE COMPANY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0CE523E9-C4C4-29A8-BFE3-DD1BD30723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114968"/>
              </p:ext>
            </p:extLst>
          </p:nvPr>
        </p:nvGraphicFramePr>
        <p:xfrm>
          <a:off x="515938" y="908051"/>
          <a:ext cx="11160125" cy="4321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030">
                  <a:extLst>
                    <a:ext uri="{9D8B030D-6E8A-4147-A177-3AD203B41FA5}">
                      <a16:colId xmlns:a16="http://schemas.microsoft.com/office/drawing/2014/main" val="796433483"/>
                    </a:ext>
                  </a:extLst>
                </a:gridCol>
                <a:gridCol w="4367365">
                  <a:extLst>
                    <a:ext uri="{9D8B030D-6E8A-4147-A177-3AD203B41FA5}">
                      <a16:colId xmlns:a16="http://schemas.microsoft.com/office/drawing/2014/main" val="3463625851"/>
                    </a:ext>
                  </a:extLst>
                </a:gridCol>
                <a:gridCol w="1212698">
                  <a:extLst>
                    <a:ext uri="{9D8B030D-6E8A-4147-A177-3AD203B41FA5}">
                      <a16:colId xmlns:a16="http://schemas.microsoft.com/office/drawing/2014/main" val="2577783333"/>
                    </a:ext>
                  </a:extLst>
                </a:gridCol>
                <a:gridCol w="2790032">
                  <a:extLst>
                    <a:ext uri="{9D8B030D-6E8A-4147-A177-3AD203B41FA5}">
                      <a16:colId xmlns:a16="http://schemas.microsoft.com/office/drawing/2014/main" val="129564652"/>
                    </a:ext>
                  </a:extLst>
                </a:gridCol>
              </a:tblGrid>
              <a:tr h="590870">
                <a:tc gridSpan="4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Contact information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071139"/>
                  </a:ext>
                </a:extLst>
              </a:tr>
              <a:tr h="932576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Name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964386"/>
                  </a:ext>
                </a:extLst>
              </a:tr>
              <a:tr h="93257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Address of the proposed dealership building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pPr algn="ctr"/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INN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232646"/>
                  </a:ext>
                </a:extLst>
              </a:tr>
              <a:tr h="93257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Cadastral number of the plot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22041"/>
                  </a:ext>
                </a:extLst>
              </a:tr>
              <a:tr h="932576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Contacts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320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4506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3" name="Shape 2893"/>
          <p:cNvSpPr/>
          <p:nvPr/>
        </p:nvSpPr>
        <p:spPr>
          <a:xfrm>
            <a:off x="880859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4" name="Shape 2894"/>
          <p:cNvSpPr/>
          <p:nvPr/>
        </p:nvSpPr>
        <p:spPr>
          <a:xfrm>
            <a:off x="1414120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5" name="Shape 2895"/>
          <p:cNvSpPr/>
          <p:nvPr/>
        </p:nvSpPr>
        <p:spPr>
          <a:xfrm>
            <a:off x="2017213" y="1433100"/>
            <a:ext cx="13966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6" name="Shape 2896"/>
          <p:cNvSpPr/>
          <p:nvPr/>
        </p:nvSpPr>
        <p:spPr>
          <a:xfrm>
            <a:off x="2550474" y="1433100"/>
            <a:ext cx="13966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7" name="Shape 2897"/>
          <p:cNvSpPr/>
          <p:nvPr/>
        </p:nvSpPr>
        <p:spPr>
          <a:xfrm>
            <a:off x="3013903" y="1502932"/>
            <a:ext cx="279328" cy="139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8" name="Shape 2898"/>
          <p:cNvSpPr/>
          <p:nvPr/>
        </p:nvSpPr>
        <p:spPr>
          <a:xfrm>
            <a:off x="3547164" y="1502932"/>
            <a:ext cx="279328" cy="139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99" name="Shape 2899"/>
          <p:cNvSpPr/>
          <p:nvPr/>
        </p:nvSpPr>
        <p:spPr>
          <a:xfrm>
            <a:off x="4093122" y="1509280"/>
            <a:ext cx="253935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0" name="Shape 2900"/>
          <p:cNvSpPr/>
          <p:nvPr/>
        </p:nvSpPr>
        <p:spPr>
          <a:xfrm>
            <a:off x="4626383" y="1509280"/>
            <a:ext cx="253935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1"/>
                  <a:pt x="10949" y="0"/>
                  <a:pt x="10800" y="0"/>
                </a:cubicBezTo>
                <a:cubicBezTo>
                  <a:pt x="10651" y="0"/>
                  <a:pt x="10516" y="121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2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2"/>
                  <a:pt x="21540" y="19953"/>
                  <a:pt x="21442" y="197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1" name="Shape 2901"/>
          <p:cNvSpPr/>
          <p:nvPr/>
        </p:nvSpPr>
        <p:spPr>
          <a:xfrm>
            <a:off x="5223127" y="1445797"/>
            <a:ext cx="12696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2" name="Shape 2902"/>
          <p:cNvSpPr/>
          <p:nvPr/>
        </p:nvSpPr>
        <p:spPr>
          <a:xfrm>
            <a:off x="5756388" y="1445797"/>
            <a:ext cx="12696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3" name="Shape 2903"/>
          <p:cNvSpPr/>
          <p:nvPr/>
        </p:nvSpPr>
        <p:spPr>
          <a:xfrm>
            <a:off x="880859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1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1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4" name="Shape 2904"/>
          <p:cNvSpPr/>
          <p:nvPr/>
        </p:nvSpPr>
        <p:spPr>
          <a:xfrm>
            <a:off x="1414120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5" name="Shape 2905"/>
          <p:cNvSpPr/>
          <p:nvPr/>
        </p:nvSpPr>
        <p:spPr>
          <a:xfrm>
            <a:off x="1947381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764" y="5400"/>
                </a:moveTo>
                <a:cubicBezTo>
                  <a:pt x="12764" y="5129"/>
                  <a:pt x="12544" y="4909"/>
                  <a:pt x="12273" y="4909"/>
                </a:cubicBezTo>
                <a:cubicBezTo>
                  <a:pt x="12137" y="4909"/>
                  <a:pt x="12015" y="4964"/>
                  <a:pt x="11926" y="5053"/>
                </a:cubicBezTo>
                <a:lnTo>
                  <a:pt x="7017" y="10453"/>
                </a:lnTo>
                <a:cubicBezTo>
                  <a:pt x="6928" y="10542"/>
                  <a:pt x="6873" y="10665"/>
                  <a:pt x="6873" y="10800"/>
                </a:cubicBezTo>
                <a:cubicBezTo>
                  <a:pt x="6873" y="10936"/>
                  <a:pt x="6928" y="11058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7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8"/>
                  <a:pt x="12764" y="5536"/>
                  <a:pt x="12764" y="5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6" name="Shape 2906"/>
          <p:cNvSpPr/>
          <p:nvPr/>
        </p:nvSpPr>
        <p:spPr>
          <a:xfrm>
            <a:off x="2480642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7" name="Shape 2907"/>
          <p:cNvSpPr/>
          <p:nvPr/>
        </p:nvSpPr>
        <p:spPr>
          <a:xfrm>
            <a:off x="3013903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8" name="Shape 2908"/>
          <p:cNvSpPr/>
          <p:nvPr/>
        </p:nvSpPr>
        <p:spPr>
          <a:xfrm>
            <a:off x="3547164" y="2029844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3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3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1"/>
                </a:lnTo>
                <a:lnTo>
                  <a:pt x="10445" y="21321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1"/>
                </a:lnTo>
                <a:lnTo>
                  <a:pt x="21464" y="1521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09" name="Shape 2909"/>
          <p:cNvSpPr/>
          <p:nvPr/>
        </p:nvSpPr>
        <p:spPr>
          <a:xfrm>
            <a:off x="4080425" y="2029844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3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2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2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0" name="Shape 2910"/>
          <p:cNvSpPr/>
          <p:nvPr/>
        </p:nvSpPr>
        <p:spPr>
          <a:xfrm>
            <a:off x="4677169" y="1966361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8"/>
                </a:lnTo>
                <a:cubicBezTo>
                  <a:pt x="19800" y="1638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3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1" name="Shape 2911"/>
          <p:cNvSpPr/>
          <p:nvPr/>
        </p:nvSpPr>
        <p:spPr>
          <a:xfrm>
            <a:off x="5210431" y="1966361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8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3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2" name="Shape 2912"/>
          <p:cNvSpPr/>
          <p:nvPr/>
        </p:nvSpPr>
        <p:spPr>
          <a:xfrm>
            <a:off x="5680208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3" name="Shape 2913"/>
          <p:cNvSpPr/>
          <p:nvPr/>
        </p:nvSpPr>
        <p:spPr>
          <a:xfrm>
            <a:off x="6213470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4" name="Shape 2914"/>
          <p:cNvSpPr/>
          <p:nvPr/>
        </p:nvSpPr>
        <p:spPr>
          <a:xfrm>
            <a:off x="6746731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5"/>
                </a:lnTo>
                <a:cubicBezTo>
                  <a:pt x="11040" y="7906"/>
                  <a:pt x="10927" y="7855"/>
                  <a:pt x="10800" y="7855"/>
                </a:cubicBezTo>
                <a:cubicBezTo>
                  <a:pt x="10673" y="7855"/>
                  <a:pt x="10559" y="7906"/>
                  <a:pt x="10473" y="7985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0" y="13694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4"/>
                  <a:pt x="16073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5" name="Shape 2915"/>
          <p:cNvSpPr/>
          <p:nvPr/>
        </p:nvSpPr>
        <p:spPr>
          <a:xfrm>
            <a:off x="7279992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7"/>
                  <a:pt x="6924" y="11041"/>
                  <a:pt x="7003" y="11127"/>
                </a:cubicBezTo>
                <a:lnTo>
                  <a:pt x="7000" y="11130"/>
                </a:lnTo>
                <a:lnTo>
                  <a:pt x="11909" y="16530"/>
                </a:lnTo>
                <a:lnTo>
                  <a:pt x="11912" y="16527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0"/>
                </a:lnTo>
                <a:lnTo>
                  <a:pt x="12633" y="5728"/>
                </a:lnTo>
                <a:cubicBezTo>
                  <a:pt x="12713" y="5641"/>
                  <a:pt x="12764" y="5527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6" name="Shape 2916"/>
          <p:cNvSpPr/>
          <p:nvPr/>
        </p:nvSpPr>
        <p:spPr>
          <a:xfrm>
            <a:off x="7813253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7"/>
                  <a:pt x="8887" y="5641"/>
                  <a:pt x="8967" y="5728"/>
                </a:cubicBezTo>
                <a:lnTo>
                  <a:pt x="8964" y="5730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7"/>
                </a:cubicBezTo>
                <a:lnTo>
                  <a:pt x="9691" y="16530"/>
                </a:lnTo>
                <a:lnTo>
                  <a:pt x="14600" y="11130"/>
                </a:lnTo>
                <a:lnTo>
                  <a:pt x="14597" y="11127"/>
                </a:lnTo>
                <a:cubicBezTo>
                  <a:pt x="14676" y="11041"/>
                  <a:pt x="14727" y="10927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7" name="Shape 2917"/>
          <p:cNvSpPr/>
          <p:nvPr/>
        </p:nvSpPr>
        <p:spPr>
          <a:xfrm>
            <a:off x="8390952" y="1433100"/>
            <a:ext cx="19045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8" name="Shape 2918"/>
          <p:cNvSpPr/>
          <p:nvPr/>
        </p:nvSpPr>
        <p:spPr>
          <a:xfrm>
            <a:off x="8924213" y="1433100"/>
            <a:ext cx="19045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5"/>
                  <a:pt x="10999" y="0"/>
                  <a:pt x="10800" y="0"/>
                </a:cubicBezTo>
                <a:cubicBezTo>
                  <a:pt x="10601" y="0"/>
                  <a:pt x="10422" y="55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19" name="Shape 2919"/>
          <p:cNvSpPr/>
          <p:nvPr/>
        </p:nvSpPr>
        <p:spPr>
          <a:xfrm>
            <a:off x="9413036" y="1477538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1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0" name="Shape 2920"/>
          <p:cNvSpPr/>
          <p:nvPr/>
        </p:nvSpPr>
        <p:spPr>
          <a:xfrm>
            <a:off x="9946297" y="1477538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1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1"/>
                  <a:pt x="21545" y="10421"/>
                  <a:pt x="21456" y="102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1" name="Shape 2921"/>
          <p:cNvSpPr/>
          <p:nvPr/>
        </p:nvSpPr>
        <p:spPr>
          <a:xfrm>
            <a:off x="10517648" y="1433100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2"/>
                </a:moveTo>
                <a:lnTo>
                  <a:pt x="14652" y="144"/>
                </a:lnTo>
                <a:cubicBezTo>
                  <a:pt x="14530" y="55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49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3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8"/>
                  <a:pt x="21600" y="5536"/>
                  <a:pt x="21600" y="5400"/>
                </a:cubicBezTo>
                <a:cubicBezTo>
                  <a:pt x="21600" y="5264"/>
                  <a:pt x="21524" y="5142"/>
                  <a:pt x="21402" y="505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2" name="Shape 2922"/>
          <p:cNvSpPr/>
          <p:nvPr/>
        </p:nvSpPr>
        <p:spPr>
          <a:xfrm>
            <a:off x="11012819" y="1471190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8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3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8"/>
                  <a:pt x="21545" y="7070"/>
                  <a:pt x="21456" y="694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3" name="Shape 2923"/>
          <p:cNvSpPr/>
          <p:nvPr/>
        </p:nvSpPr>
        <p:spPr>
          <a:xfrm>
            <a:off x="6213470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0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9" y="11837"/>
                  <a:pt x="8980" y="11926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8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3" y="12531"/>
                  <a:pt x="9818" y="12408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4" name="Shape 2924"/>
          <p:cNvSpPr/>
          <p:nvPr/>
        </p:nvSpPr>
        <p:spPr>
          <a:xfrm>
            <a:off x="6746731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5" name="Shape 2925"/>
          <p:cNvSpPr/>
          <p:nvPr/>
        </p:nvSpPr>
        <p:spPr>
          <a:xfrm>
            <a:off x="7279992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6" name="Shape 2926"/>
          <p:cNvSpPr/>
          <p:nvPr/>
        </p:nvSpPr>
        <p:spPr>
          <a:xfrm>
            <a:off x="7813253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7" name="Shape 2927"/>
          <p:cNvSpPr/>
          <p:nvPr/>
        </p:nvSpPr>
        <p:spPr>
          <a:xfrm>
            <a:off x="8346514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6" y="9012"/>
                  <a:pt x="16407" y="16791"/>
                  <a:pt x="7448" y="19651"/>
                </a:cubicBezTo>
                <a:cubicBezTo>
                  <a:pt x="12844" y="16010"/>
                  <a:pt x="13635" y="8876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5"/>
                  <a:pt x="15845" y="0"/>
                  <a:pt x="15709" y="0"/>
                </a:cubicBezTo>
                <a:cubicBezTo>
                  <a:pt x="15573" y="0"/>
                  <a:pt x="15450" y="55"/>
                  <a:pt x="15362" y="144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5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19" y="20618"/>
                  <a:pt x="0" y="20838"/>
                  <a:pt x="0" y="21109"/>
                </a:cubicBezTo>
                <a:cubicBezTo>
                  <a:pt x="0" y="21380"/>
                  <a:pt x="219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8" name="Shape 2928"/>
          <p:cNvSpPr/>
          <p:nvPr/>
        </p:nvSpPr>
        <p:spPr>
          <a:xfrm>
            <a:off x="8879775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2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5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8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0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0"/>
                  <a:pt x="9470" y="3150"/>
                  <a:pt x="6873" y="294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29" name="Shape 2929"/>
          <p:cNvSpPr/>
          <p:nvPr/>
        </p:nvSpPr>
        <p:spPr>
          <a:xfrm>
            <a:off x="9413036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5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2"/>
                </a:lnTo>
                <a:cubicBezTo>
                  <a:pt x="12130" y="3150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0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0" name="Shape 2930"/>
          <p:cNvSpPr/>
          <p:nvPr/>
        </p:nvSpPr>
        <p:spPr>
          <a:xfrm>
            <a:off x="9946297" y="2017148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5"/>
                  <a:pt x="10309" y="10414"/>
                </a:cubicBezTo>
                <a:lnTo>
                  <a:pt x="10309" y="11186"/>
                </a:lnTo>
                <a:cubicBezTo>
                  <a:pt x="10309" y="15233"/>
                  <a:pt x="8221" y="18514"/>
                  <a:pt x="5645" y="18514"/>
                </a:cubicBezTo>
                <a:cubicBezTo>
                  <a:pt x="3070" y="18514"/>
                  <a:pt x="982" y="15233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4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6"/>
                  <a:pt x="9599" y="0"/>
                  <a:pt x="9327" y="0"/>
                </a:cubicBezTo>
                <a:cubicBezTo>
                  <a:pt x="9056" y="0"/>
                  <a:pt x="8836" y="346"/>
                  <a:pt x="8836" y="771"/>
                </a:cubicBezTo>
                <a:lnTo>
                  <a:pt x="8836" y="3321"/>
                </a:lnTo>
                <a:cubicBezTo>
                  <a:pt x="7879" y="2160"/>
                  <a:pt x="6706" y="1543"/>
                  <a:pt x="5645" y="1543"/>
                </a:cubicBezTo>
                <a:cubicBezTo>
                  <a:pt x="2527" y="1543"/>
                  <a:pt x="0" y="5515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3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4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4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5"/>
                  <a:pt x="19073" y="1543"/>
                  <a:pt x="15955" y="154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1" name="Shape 2931"/>
          <p:cNvSpPr/>
          <p:nvPr/>
        </p:nvSpPr>
        <p:spPr>
          <a:xfrm>
            <a:off x="10479558" y="2004451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2" name="Shape 2932"/>
          <p:cNvSpPr/>
          <p:nvPr/>
        </p:nvSpPr>
        <p:spPr>
          <a:xfrm>
            <a:off x="11012819" y="1991754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7"/>
                  <a:pt x="18299" y="6600"/>
                  <a:pt x="18164" y="6600"/>
                </a:cubicBezTo>
                <a:cubicBezTo>
                  <a:pt x="17892" y="6600"/>
                  <a:pt x="17673" y="6869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69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69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7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69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69"/>
                  <a:pt x="15489" y="15600"/>
                  <a:pt x="15218" y="15600"/>
                </a:cubicBezTo>
                <a:cubicBezTo>
                  <a:pt x="14947" y="15600"/>
                  <a:pt x="14727" y="15869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3" name="Shape 2933"/>
          <p:cNvSpPr/>
          <p:nvPr/>
        </p:nvSpPr>
        <p:spPr>
          <a:xfrm>
            <a:off x="5731465" y="898132"/>
            <a:ext cx="742181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Arrows</a:t>
            </a:r>
          </a:p>
        </p:txBody>
      </p:sp>
      <p:sp>
        <p:nvSpPr>
          <p:cNvPr id="2934" name="Shape 2934"/>
          <p:cNvSpPr/>
          <p:nvPr/>
        </p:nvSpPr>
        <p:spPr>
          <a:xfrm>
            <a:off x="918949" y="329589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5" name="Shape 2935"/>
          <p:cNvSpPr/>
          <p:nvPr/>
        </p:nvSpPr>
        <p:spPr>
          <a:xfrm>
            <a:off x="1414119" y="3295894"/>
            <a:ext cx="279126" cy="279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5"/>
                </a:cubicBezTo>
                <a:cubicBezTo>
                  <a:pt x="2587" y="11273"/>
                  <a:pt x="979" y="8835"/>
                  <a:pt x="979" y="6430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0"/>
                </a:cubicBezTo>
                <a:cubicBezTo>
                  <a:pt x="11752" y="10208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0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0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4" y="20137"/>
                  <a:pt x="16185" y="20424"/>
                  <a:pt x="16288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7"/>
                  <a:pt x="16926" y="20942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8" y="20256"/>
                  <a:pt x="18193" y="19950"/>
                  <a:pt x="18039" y="19727"/>
                </a:cubicBezTo>
                <a:cubicBezTo>
                  <a:pt x="17885" y="19505"/>
                  <a:pt x="17579" y="19449"/>
                  <a:pt x="17357" y="19604"/>
                </a:cubicBezTo>
                <a:moveTo>
                  <a:pt x="16249" y="13042"/>
                </a:moveTo>
                <a:cubicBezTo>
                  <a:pt x="16109" y="12790"/>
                  <a:pt x="16024" y="12529"/>
                  <a:pt x="15995" y="12265"/>
                </a:cubicBezTo>
                <a:cubicBezTo>
                  <a:pt x="15966" y="11995"/>
                  <a:pt x="15731" y="11801"/>
                  <a:pt x="15456" y="11829"/>
                </a:cubicBezTo>
                <a:cubicBezTo>
                  <a:pt x="15187" y="11859"/>
                  <a:pt x="14992" y="12100"/>
                  <a:pt x="15022" y="12370"/>
                </a:cubicBezTo>
                <a:cubicBezTo>
                  <a:pt x="15064" y="12767"/>
                  <a:pt x="15190" y="13154"/>
                  <a:pt x="15395" y="13522"/>
                </a:cubicBezTo>
                <a:cubicBezTo>
                  <a:pt x="15484" y="13682"/>
                  <a:pt x="15651" y="13773"/>
                  <a:pt x="15822" y="13773"/>
                </a:cubicBezTo>
                <a:cubicBezTo>
                  <a:pt x="15904" y="13773"/>
                  <a:pt x="15985" y="13753"/>
                  <a:pt x="16061" y="13710"/>
                </a:cubicBezTo>
                <a:cubicBezTo>
                  <a:pt x="16297" y="13578"/>
                  <a:pt x="16382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3" y="14708"/>
                  <a:pt x="17538" y="14439"/>
                </a:cubicBezTo>
                <a:cubicBezTo>
                  <a:pt x="17349" y="14246"/>
                  <a:pt x="17039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8" y="15612"/>
                  <a:pt x="17471" y="15851"/>
                </a:cubicBezTo>
                <a:cubicBezTo>
                  <a:pt x="17568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2"/>
                </a:cubicBezTo>
                <a:cubicBezTo>
                  <a:pt x="18373" y="15777"/>
                  <a:pt x="18413" y="15469"/>
                  <a:pt x="18249" y="15254"/>
                </a:cubicBezTo>
                <a:moveTo>
                  <a:pt x="21476" y="5928"/>
                </a:moveTo>
                <a:cubicBezTo>
                  <a:pt x="21352" y="5687"/>
                  <a:pt x="21057" y="5592"/>
                  <a:pt x="20817" y="5717"/>
                </a:cubicBezTo>
                <a:cubicBezTo>
                  <a:pt x="20817" y="5717"/>
                  <a:pt x="20650" y="5803"/>
                  <a:pt x="20371" y="5962"/>
                </a:cubicBezTo>
                <a:cubicBezTo>
                  <a:pt x="20136" y="6096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7" y="6880"/>
                  <a:pt x="20780" y="6859"/>
                  <a:pt x="20856" y="6815"/>
                </a:cubicBezTo>
                <a:cubicBezTo>
                  <a:pt x="21108" y="6672"/>
                  <a:pt x="21261" y="6592"/>
                  <a:pt x="21265" y="6590"/>
                </a:cubicBezTo>
                <a:cubicBezTo>
                  <a:pt x="21506" y="6466"/>
                  <a:pt x="21600" y="6170"/>
                  <a:pt x="21476" y="5928"/>
                </a:cubicBezTo>
                <a:moveTo>
                  <a:pt x="18659" y="16886"/>
                </a:moveTo>
                <a:cubicBezTo>
                  <a:pt x="18395" y="16941"/>
                  <a:pt x="18225" y="17201"/>
                  <a:pt x="18280" y="17467"/>
                </a:cubicBezTo>
                <a:cubicBezTo>
                  <a:pt x="18312" y="17625"/>
                  <a:pt x="18330" y="17781"/>
                  <a:pt x="18330" y="17929"/>
                </a:cubicBezTo>
                <a:cubicBezTo>
                  <a:pt x="18330" y="18050"/>
                  <a:pt x="18318" y="18171"/>
                  <a:pt x="18296" y="18287"/>
                </a:cubicBezTo>
                <a:cubicBezTo>
                  <a:pt x="18244" y="18554"/>
                  <a:pt x="18418" y="18811"/>
                  <a:pt x="18683" y="18862"/>
                </a:cubicBezTo>
                <a:cubicBezTo>
                  <a:pt x="18715" y="18869"/>
                  <a:pt x="18746" y="18871"/>
                  <a:pt x="18777" y="18871"/>
                </a:cubicBezTo>
                <a:cubicBezTo>
                  <a:pt x="19007" y="18871"/>
                  <a:pt x="19212" y="18708"/>
                  <a:pt x="19257" y="18473"/>
                </a:cubicBezTo>
                <a:cubicBezTo>
                  <a:pt x="19292" y="18296"/>
                  <a:pt x="19309" y="18114"/>
                  <a:pt x="19309" y="17929"/>
                </a:cubicBezTo>
                <a:cubicBezTo>
                  <a:pt x="19309" y="17715"/>
                  <a:pt x="19285" y="17492"/>
                  <a:pt x="19239" y="17267"/>
                </a:cubicBezTo>
                <a:cubicBezTo>
                  <a:pt x="19183" y="17001"/>
                  <a:pt x="18923" y="16832"/>
                  <a:pt x="18659" y="16886"/>
                </a:cubicBezTo>
                <a:moveTo>
                  <a:pt x="18590" y="7106"/>
                </a:moveTo>
                <a:cubicBezTo>
                  <a:pt x="18317" y="7303"/>
                  <a:pt x="18035" y="7518"/>
                  <a:pt x="17756" y="7745"/>
                </a:cubicBezTo>
                <a:cubicBezTo>
                  <a:pt x="17546" y="7917"/>
                  <a:pt x="17515" y="8226"/>
                  <a:pt x="17686" y="8436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6"/>
                </a:cubicBezTo>
                <a:moveTo>
                  <a:pt x="14704" y="20512"/>
                </a:moveTo>
                <a:cubicBezTo>
                  <a:pt x="14393" y="20556"/>
                  <a:pt x="14065" y="20590"/>
                  <a:pt x="13729" y="20611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1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6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2" y="19997"/>
                  <a:pt x="8299" y="19866"/>
                  <a:pt x="8052" y="19721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8"/>
                </a:cubicBezTo>
                <a:cubicBezTo>
                  <a:pt x="7856" y="20744"/>
                  <a:pt x="8194" y="20901"/>
                  <a:pt x="8562" y="21034"/>
                </a:cubicBezTo>
                <a:cubicBezTo>
                  <a:pt x="8617" y="21053"/>
                  <a:pt x="8672" y="21062"/>
                  <a:pt x="8728" y="21062"/>
                </a:cubicBezTo>
                <a:cubicBezTo>
                  <a:pt x="8928" y="21062"/>
                  <a:pt x="9117" y="20938"/>
                  <a:pt x="9189" y="20737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1" y="20618"/>
                </a:moveTo>
                <a:cubicBezTo>
                  <a:pt x="11412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5" y="20959"/>
                </a:cubicBezTo>
                <a:cubicBezTo>
                  <a:pt x="10191" y="21229"/>
                  <a:pt x="10382" y="21474"/>
                  <a:pt x="10650" y="21507"/>
                </a:cubicBezTo>
                <a:cubicBezTo>
                  <a:pt x="10984" y="21549"/>
                  <a:pt x="11337" y="21580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4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1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4"/>
                  <a:pt x="5867" y="18484"/>
                  <a:pt x="5997" y="18834"/>
                </a:cubicBezTo>
                <a:cubicBezTo>
                  <a:pt x="6070" y="19033"/>
                  <a:pt x="6257" y="19155"/>
                  <a:pt x="6456" y="19155"/>
                </a:cubicBezTo>
                <a:cubicBezTo>
                  <a:pt x="6512" y="19155"/>
                  <a:pt x="6570" y="19145"/>
                  <a:pt x="6626" y="19124"/>
                </a:cubicBezTo>
                <a:cubicBezTo>
                  <a:pt x="6880" y="19030"/>
                  <a:pt x="7009" y="18748"/>
                  <a:pt x="6915" y="18493"/>
                </a:cubicBezTo>
                <a:cubicBezTo>
                  <a:pt x="6849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7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1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4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4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6" name="Shape 2936"/>
          <p:cNvSpPr/>
          <p:nvPr/>
        </p:nvSpPr>
        <p:spPr>
          <a:xfrm>
            <a:off x="2023561" y="3295894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5" y="9818"/>
                  <a:pt x="10800" y="9818"/>
                </a:cubicBezTo>
                <a:cubicBezTo>
                  <a:pt x="11715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5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5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7" name="Shape 2937"/>
          <p:cNvSpPr/>
          <p:nvPr/>
        </p:nvSpPr>
        <p:spPr>
          <a:xfrm>
            <a:off x="2480642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8" name="Shape 2938"/>
          <p:cNvSpPr/>
          <p:nvPr/>
        </p:nvSpPr>
        <p:spPr>
          <a:xfrm>
            <a:off x="3013903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2" y="1990"/>
                </a:moveTo>
                <a:lnTo>
                  <a:pt x="21244" y="1983"/>
                </a:lnTo>
                <a:lnTo>
                  <a:pt x="14371" y="19"/>
                </a:lnTo>
                <a:lnTo>
                  <a:pt x="14369" y="27"/>
                </a:lnTo>
                <a:cubicBezTo>
                  <a:pt x="14326" y="14"/>
                  <a:pt x="14284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1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4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2" y="199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39" name="Shape 2939"/>
          <p:cNvSpPr/>
          <p:nvPr/>
        </p:nvSpPr>
        <p:spPr>
          <a:xfrm>
            <a:off x="3547164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0" name="Shape 2940"/>
          <p:cNvSpPr/>
          <p:nvPr/>
        </p:nvSpPr>
        <p:spPr>
          <a:xfrm>
            <a:off x="4080425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10800" y="0"/>
                  <a:pt x="10800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1" name="Shape 2941"/>
          <p:cNvSpPr/>
          <p:nvPr/>
        </p:nvSpPr>
        <p:spPr>
          <a:xfrm>
            <a:off x="4613686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2" name="Shape 2942"/>
          <p:cNvSpPr/>
          <p:nvPr/>
        </p:nvSpPr>
        <p:spPr>
          <a:xfrm>
            <a:off x="5172341" y="3295894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3" name="Shape 2943"/>
          <p:cNvSpPr/>
          <p:nvPr/>
        </p:nvSpPr>
        <p:spPr>
          <a:xfrm>
            <a:off x="5705602" y="3295894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4" name="Shape 2944"/>
          <p:cNvSpPr/>
          <p:nvPr/>
        </p:nvSpPr>
        <p:spPr>
          <a:xfrm>
            <a:off x="6251560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5" name="Shape 2945"/>
          <p:cNvSpPr/>
          <p:nvPr/>
        </p:nvSpPr>
        <p:spPr>
          <a:xfrm>
            <a:off x="6784821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2"/>
                </a:moveTo>
                <a:cubicBezTo>
                  <a:pt x="17614" y="6914"/>
                  <a:pt x="17383" y="5576"/>
                  <a:pt x="17008" y="4408"/>
                </a:cubicBezTo>
                <a:cubicBezTo>
                  <a:pt x="17543" y="4130"/>
                  <a:pt x="18018" y="3797"/>
                  <a:pt x="18435" y="3427"/>
                </a:cubicBezTo>
                <a:cubicBezTo>
                  <a:pt x="19673" y="4722"/>
                  <a:pt x="20474" y="6437"/>
                  <a:pt x="20593" y="8342"/>
                </a:cubicBezTo>
                <a:cubicBezTo>
                  <a:pt x="20593" y="8342"/>
                  <a:pt x="17658" y="8342"/>
                  <a:pt x="17658" y="8342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6"/>
                  <a:pt x="17056" y="3275"/>
                  <a:pt x="16666" y="3486"/>
                </a:cubicBezTo>
                <a:cubicBezTo>
                  <a:pt x="16337" y="2707"/>
                  <a:pt x="15939" y="2026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7" y="3044"/>
                  <a:pt x="8086" y="2983"/>
                </a:cubicBezTo>
                <a:cubicBezTo>
                  <a:pt x="7991" y="2912"/>
                  <a:pt x="7892" y="2844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1" y="3040"/>
                </a:cubicBezTo>
                <a:cubicBezTo>
                  <a:pt x="10712" y="1983"/>
                  <a:pt x="11449" y="1263"/>
                  <a:pt x="12269" y="1056"/>
                </a:cubicBezTo>
                <a:lnTo>
                  <a:pt x="12269" y="3575"/>
                </a:lnTo>
                <a:cubicBezTo>
                  <a:pt x="12608" y="3701"/>
                  <a:pt x="12938" y="3844"/>
                  <a:pt x="13258" y="4006"/>
                </a:cubicBezTo>
                <a:lnTo>
                  <a:pt x="13258" y="1056"/>
                </a:lnTo>
                <a:cubicBezTo>
                  <a:pt x="14282" y="1315"/>
                  <a:pt x="15181" y="2363"/>
                  <a:pt x="15801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0" y="6009"/>
                  <a:pt x="16526" y="6670"/>
                </a:cubicBezTo>
                <a:cubicBezTo>
                  <a:pt x="17157" y="7466"/>
                  <a:pt x="17663" y="8363"/>
                  <a:pt x="18025" y="9331"/>
                </a:cubicBezTo>
                <a:lnTo>
                  <a:pt x="20593" y="9331"/>
                </a:lnTo>
                <a:cubicBezTo>
                  <a:pt x="20478" y="11173"/>
                  <a:pt x="19721" y="12834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69"/>
                </a:moveTo>
                <a:cubicBezTo>
                  <a:pt x="13687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69"/>
                </a:cubicBezTo>
                <a:cubicBezTo>
                  <a:pt x="16666" y="12269"/>
                  <a:pt x="13731" y="12269"/>
                  <a:pt x="13731" y="12269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4"/>
                  <a:pt x="13687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8"/>
                </a:moveTo>
                <a:cubicBezTo>
                  <a:pt x="12012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4"/>
                  <a:pt x="12378" y="19814"/>
                  <a:pt x="11558" y="20118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49" y="13258"/>
                </a:lnTo>
                <a:cubicBezTo>
                  <a:pt x="12709" y="14550"/>
                  <a:pt x="12510" y="15752"/>
                  <a:pt x="12195" y="16799"/>
                </a:cubicBezTo>
                <a:cubicBezTo>
                  <a:pt x="11327" y="16471"/>
                  <a:pt x="10357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7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49" y="12269"/>
                </a:cubicBezTo>
                <a:lnTo>
                  <a:pt x="9331" y="12269"/>
                </a:lnTo>
                <a:cubicBezTo>
                  <a:pt x="9331" y="12269"/>
                  <a:pt x="9331" y="9305"/>
                  <a:pt x="9331" y="9305"/>
                </a:cubicBezTo>
                <a:close/>
                <a:moveTo>
                  <a:pt x="9331" y="4983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3"/>
                  <a:pt x="9331" y="4983"/>
                </a:cubicBezTo>
                <a:close/>
                <a:moveTo>
                  <a:pt x="13796" y="6696"/>
                </a:moveTo>
                <a:cubicBezTo>
                  <a:pt x="13485" y="6963"/>
                  <a:pt x="13129" y="7203"/>
                  <a:pt x="12738" y="7413"/>
                </a:cubicBezTo>
                <a:cubicBezTo>
                  <a:pt x="12409" y="6634"/>
                  <a:pt x="12012" y="5954"/>
                  <a:pt x="11557" y="5410"/>
                </a:cubicBezTo>
                <a:cubicBezTo>
                  <a:pt x="12378" y="5714"/>
                  <a:pt x="13131" y="6153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9" y="7810"/>
                </a:cubicBezTo>
                <a:cubicBezTo>
                  <a:pt x="6419" y="6290"/>
                  <a:pt x="7318" y="5242"/>
                  <a:pt x="8342" y="4983"/>
                </a:cubicBezTo>
                <a:cubicBezTo>
                  <a:pt x="8342" y="4983"/>
                  <a:pt x="8342" y="8323"/>
                  <a:pt x="8342" y="8323"/>
                </a:cubicBezTo>
                <a:close/>
                <a:moveTo>
                  <a:pt x="8342" y="12269"/>
                </a:moveTo>
                <a:lnTo>
                  <a:pt x="4923" y="12269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69"/>
                  <a:pt x="8342" y="12269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0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9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4" y="18325"/>
                  <a:pt x="4935" y="18114"/>
                </a:cubicBezTo>
                <a:cubicBezTo>
                  <a:pt x="5264" y="18893"/>
                  <a:pt x="5661" y="19574"/>
                  <a:pt x="6115" y="20118"/>
                </a:cubicBezTo>
                <a:cubicBezTo>
                  <a:pt x="5295" y="19814"/>
                  <a:pt x="4541" y="19374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4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7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69"/>
                </a:cubicBezTo>
                <a:lnTo>
                  <a:pt x="1007" y="12269"/>
                </a:lnTo>
                <a:cubicBezTo>
                  <a:pt x="1126" y="10365"/>
                  <a:pt x="1927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4" y="6634"/>
                  <a:pt x="4935" y="7413"/>
                </a:cubicBezTo>
                <a:cubicBezTo>
                  <a:pt x="4544" y="7203"/>
                  <a:pt x="4188" y="6963"/>
                  <a:pt x="3877" y="6696"/>
                </a:cubicBezTo>
                <a:cubicBezTo>
                  <a:pt x="4542" y="6153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6" y="3927"/>
                  <a:pt x="0" y="7883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6" name="Shape 2946"/>
          <p:cNvSpPr/>
          <p:nvPr/>
        </p:nvSpPr>
        <p:spPr>
          <a:xfrm>
            <a:off x="7318082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5" y="9980"/>
                </a:moveTo>
                <a:cubicBezTo>
                  <a:pt x="19587" y="9894"/>
                  <a:pt x="19575" y="9811"/>
                  <a:pt x="19565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3" y="9078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4" y="8195"/>
                  <a:pt x="19218" y="8116"/>
                </a:cubicBezTo>
                <a:cubicBezTo>
                  <a:pt x="19143" y="7879"/>
                  <a:pt x="19057" y="7646"/>
                  <a:pt x="18963" y="7418"/>
                </a:cubicBezTo>
                <a:cubicBezTo>
                  <a:pt x="18923" y="7321"/>
                  <a:pt x="18876" y="7229"/>
                  <a:pt x="18833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80" y="6618"/>
                  <a:pt x="18516" y="6504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49"/>
                  <a:pt x="18031" y="5731"/>
                </a:cubicBezTo>
                <a:cubicBezTo>
                  <a:pt x="17986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9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40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4" y="4970"/>
                  <a:pt x="13469" y="5860"/>
                </a:cubicBezTo>
                <a:cubicBezTo>
                  <a:pt x="13715" y="6750"/>
                  <a:pt x="14126" y="6943"/>
                  <a:pt x="15341" y="6443"/>
                </a:cubicBezTo>
                <a:cubicBezTo>
                  <a:pt x="15862" y="6228"/>
                  <a:pt x="16258" y="6340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1" y="13153"/>
                  <a:pt x="19380" y="12917"/>
                  <a:pt x="19432" y="12677"/>
                </a:cubicBezTo>
                <a:cubicBezTo>
                  <a:pt x="19452" y="12587"/>
                  <a:pt x="19467" y="12494"/>
                  <a:pt x="19484" y="12402"/>
                </a:cubicBezTo>
                <a:cubicBezTo>
                  <a:pt x="19517" y="12224"/>
                  <a:pt x="19545" y="12044"/>
                  <a:pt x="19566" y="11862"/>
                </a:cubicBezTo>
                <a:cubicBezTo>
                  <a:pt x="19576" y="11776"/>
                  <a:pt x="19588" y="11691"/>
                  <a:pt x="19596" y="11604"/>
                </a:cubicBezTo>
                <a:cubicBezTo>
                  <a:pt x="19620" y="11340"/>
                  <a:pt x="19636" y="11072"/>
                  <a:pt x="19636" y="10800"/>
                </a:cubicBezTo>
                <a:cubicBezTo>
                  <a:pt x="19636" y="10523"/>
                  <a:pt x="19620" y="10250"/>
                  <a:pt x="19595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8" y="5277"/>
                </a:cubicBezTo>
                <a:cubicBezTo>
                  <a:pt x="6373" y="5176"/>
                  <a:pt x="5613" y="4605"/>
                  <a:pt x="5110" y="4044"/>
                </a:cubicBezTo>
                <a:cubicBezTo>
                  <a:pt x="4094" y="4900"/>
                  <a:pt x="3277" y="5982"/>
                  <a:pt x="2729" y="7212"/>
                </a:cubicBezTo>
                <a:cubicBezTo>
                  <a:pt x="2875" y="8862"/>
                  <a:pt x="3774" y="9726"/>
                  <a:pt x="3774" y="9726"/>
                </a:cubicBezTo>
                <a:cubicBezTo>
                  <a:pt x="3774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90" y="10923"/>
                  <a:pt x="5615" y="10156"/>
                  <a:pt x="6382" y="9757"/>
                </a:cubicBezTo>
                <a:cubicBezTo>
                  <a:pt x="7149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6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9" y="12656"/>
                  <a:pt x="16246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40" y="11966"/>
                  <a:pt x="7977" y="13807"/>
                </a:cubicBezTo>
                <a:cubicBezTo>
                  <a:pt x="8315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5" y="18286"/>
                </a:cubicBezTo>
                <a:cubicBezTo>
                  <a:pt x="9880" y="18624"/>
                  <a:pt x="10524" y="19606"/>
                  <a:pt x="10769" y="18225"/>
                </a:cubicBezTo>
                <a:cubicBezTo>
                  <a:pt x="11015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7" name="Shape 2947"/>
          <p:cNvSpPr/>
          <p:nvPr/>
        </p:nvSpPr>
        <p:spPr>
          <a:xfrm>
            <a:off x="7851343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6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10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3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0" y="12824"/>
                  <a:pt x="11304" y="12785"/>
                </a:cubicBezTo>
                <a:moveTo>
                  <a:pt x="11304" y="15605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5"/>
                </a:cubicBezTo>
                <a:moveTo>
                  <a:pt x="11304" y="8815"/>
                </a:moveTo>
                <a:cubicBezTo>
                  <a:pt x="11890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8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5"/>
                  <a:pt x="13529" y="7227"/>
                </a:cubicBezTo>
                <a:cubicBezTo>
                  <a:pt x="13410" y="6960"/>
                  <a:pt x="13280" y="6708"/>
                  <a:pt x="13136" y="6480"/>
                </a:cubicBezTo>
                <a:cubicBezTo>
                  <a:pt x="13407" y="6627"/>
                  <a:pt x="13656" y="6805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6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8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5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5"/>
                  <a:pt x="10296" y="15605"/>
                </a:cubicBezTo>
                <a:close/>
                <a:moveTo>
                  <a:pt x="7707" y="14602"/>
                </a:moveTo>
                <a:cubicBezTo>
                  <a:pt x="7819" y="14521"/>
                  <a:pt x="7941" y="14445"/>
                  <a:pt x="8071" y="14374"/>
                </a:cubicBezTo>
                <a:cubicBezTo>
                  <a:pt x="8190" y="14641"/>
                  <a:pt x="8321" y="14892"/>
                  <a:pt x="8464" y="15120"/>
                </a:cubicBezTo>
                <a:cubicBezTo>
                  <a:pt x="8193" y="14973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6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0"/>
                </a:moveTo>
                <a:cubicBezTo>
                  <a:pt x="8321" y="6708"/>
                  <a:pt x="8190" y="6960"/>
                  <a:pt x="8071" y="7227"/>
                </a:cubicBezTo>
                <a:cubicBezTo>
                  <a:pt x="7941" y="7155"/>
                  <a:pt x="7819" y="7079"/>
                  <a:pt x="7707" y="6998"/>
                </a:cubicBezTo>
                <a:cubicBezTo>
                  <a:pt x="7944" y="6805"/>
                  <a:pt x="8193" y="6627"/>
                  <a:pt x="8464" y="6480"/>
                </a:cubicBezTo>
                <a:moveTo>
                  <a:pt x="10800" y="4909"/>
                </a:moveTo>
                <a:cubicBezTo>
                  <a:pt x="7546" y="4909"/>
                  <a:pt x="4909" y="7546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6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5"/>
                  <a:pt x="626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cubicBezTo>
                  <a:pt x="0" y="627"/>
                  <a:pt x="55" y="749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49"/>
                  <a:pt x="21600" y="627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8" name="Shape 2948"/>
          <p:cNvSpPr/>
          <p:nvPr/>
        </p:nvSpPr>
        <p:spPr>
          <a:xfrm>
            <a:off x="8422694" y="3289337"/>
            <a:ext cx="20314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3" y="7721"/>
                  <a:pt x="8899" y="7354"/>
                </a:cubicBezTo>
                <a:cubicBezTo>
                  <a:pt x="8384" y="6987"/>
                  <a:pt x="7819" y="6529"/>
                  <a:pt x="8462" y="6291"/>
                </a:cubicBezTo>
                <a:cubicBezTo>
                  <a:pt x="9104" y="6052"/>
                  <a:pt x="9285" y="6071"/>
                  <a:pt x="9439" y="6511"/>
                </a:cubicBezTo>
                <a:cubicBezTo>
                  <a:pt x="9594" y="6950"/>
                  <a:pt x="10108" y="6694"/>
                  <a:pt x="10159" y="6273"/>
                </a:cubicBezTo>
                <a:cubicBezTo>
                  <a:pt x="10211" y="5851"/>
                  <a:pt x="11163" y="5411"/>
                  <a:pt x="11806" y="5209"/>
                </a:cubicBezTo>
                <a:cubicBezTo>
                  <a:pt x="12449" y="5007"/>
                  <a:pt x="13040" y="4934"/>
                  <a:pt x="12963" y="4585"/>
                </a:cubicBezTo>
                <a:cubicBezTo>
                  <a:pt x="12886" y="4237"/>
                  <a:pt x="12706" y="3980"/>
                  <a:pt x="11703" y="3980"/>
                </a:cubicBezTo>
                <a:cubicBezTo>
                  <a:pt x="10699" y="3980"/>
                  <a:pt x="11137" y="4934"/>
                  <a:pt x="10314" y="4365"/>
                </a:cubicBezTo>
                <a:cubicBezTo>
                  <a:pt x="9491" y="3797"/>
                  <a:pt x="10493" y="3944"/>
                  <a:pt x="10905" y="3816"/>
                </a:cubicBezTo>
                <a:cubicBezTo>
                  <a:pt x="11317" y="3687"/>
                  <a:pt x="11729" y="3155"/>
                  <a:pt x="11009" y="3119"/>
                </a:cubicBezTo>
                <a:cubicBezTo>
                  <a:pt x="10287" y="3082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7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0"/>
                  <a:pt x="20124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5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7" y="405"/>
                </a:cubicBezTo>
                <a:lnTo>
                  <a:pt x="3895" y="403"/>
                </a:lnTo>
                <a:cubicBezTo>
                  <a:pt x="1505" y="2016"/>
                  <a:pt x="0" y="4314"/>
                  <a:pt x="0" y="6873"/>
                </a:cubicBezTo>
                <a:cubicBezTo>
                  <a:pt x="0" y="11587"/>
                  <a:pt x="5081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2" y="20618"/>
                  <a:pt x="6750" y="20838"/>
                  <a:pt x="6750" y="21109"/>
                </a:cubicBezTo>
                <a:cubicBezTo>
                  <a:pt x="6750" y="21380"/>
                  <a:pt x="7052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4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7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7"/>
                  <a:pt x="17369" y="0"/>
                  <a:pt x="12150" y="0"/>
                </a:cubicBezTo>
                <a:cubicBezTo>
                  <a:pt x="6931" y="0"/>
                  <a:pt x="2700" y="3077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2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4" y="11388"/>
                </a:cubicBezTo>
                <a:cubicBezTo>
                  <a:pt x="11315" y="11501"/>
                  <a:pt x="11532" y="11731"/>
                  <a:pt x="11738" y="11767"/>
                </a:cubicBezTo>
                <a:cubicBezTo>
                  <a:pt x="11768" y="11768"/>
                  <a:pt x="11798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4"/>
                </a:cubicBezTo>
                <a:cubicBezTo>
                  <a:pt x="13606" y="9261"/>
                  <a:pt x="14070" y="8729"/>
                  <a:pt x="13195" y="8197"/>
                </a:cubicBezTo>
                <a:cubicBezTo>
                  <a:pt x="12320" y="7666"/>
                  <a:pt x="12423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0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7"/>
                </a:cubicBezTo>
                <a:cubicBezTo>
                  <a:pt x="16591" y="5246"/>
                  <a:pt x="15858" y="5217"/>
                  <a:pt x="16411" y="6309"/>
                </a:cubicBezTo>
                <a:cubicBezTo>
                  <a:pt x="16745" y="6969"/>
                  <a:pt x="17568" y="7226"/>
                  <a:pt x="17877" y="7739"/>
                </a:cubicBezTo>
                <a:cubicBezTo>
                  <a:pt x="17984" y="7918"/>
                  <a:pt x="18288" y="8083"/>
                  <a:pt x="18633" y="8228"/>
                </a:cubicBezTo>
                <a:cubicBezTo>
                  <a:pt x="18803" y="7797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4"/>
                </a:cubicBezTo>
                <a:cubicBezTo>
                  <a:pt x="14328" y="2411"/>
                  <a:pt x="14192" y="2545"/>
                  <a:pt x="14044" y="2605"/>
                </a:cubicBezTo>
                <a:cubicBezTo>
                  <a:pt x="13684" y="2752"/>
                  <a:pt x="13710" y="3339"/>
                  <a:pt x="14404" y="328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49" name="Shape 2949"/>
          <p:cNvSpPr/>
          <p:nvPr/>
        </p:nvSpPr>
        <p:spPr>
          <a:xfrm>
            <a:off x="8943258" y="3289337"/>
            <a:ext cx="228541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6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8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2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0" name="Shape 2950"/>
          <p:cNvSpPr/>
          <p:nvPr/>
        </p:nvSpPr>
        <p:spPr>
          <a:xfrm>
            <a:off x="9476519" y="3289337"/>
            <a:ext cx="228541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1" name="Shape 2951"/>
          <p:cNvSpPr/>
          <p:nvPr/>
        </p:nvSpPr>
        <p:spPr>
          <a:xfrm>
            <a:off x="9984387" y="3314730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4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2" name="Shape 2952"/>
          <p:cNvSpPr/>
          <p:nvPr/>
        </p:nvSpPr>
        <p:spPr>
          <a:xfrm>
            <a:off x="10517648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3" name="Shape 2953"/>
          <p:cNvSpPr/>
          <p:nvPr/>
        </p:nvSpPr>
        <p:spPr>
          <a:xfrm>
            <a:off x="11050909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2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1"/>
                  <a:pt x="15218" y="7008"/>
                  <a:pt x="15218" y="6873"/>
                </a:cubicBezTo>
                <a:cubicBezTo>
                  <a:pt x="15218" y="6738"/>
                  <a:pt x="15163" y="6614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4" name="Shape 2954"/>
          <p:cNvSpPr/>
          <p:nvPr/>
        </p:nvSpPr>
        <p:spPr>
          <a:xfrm>
            <a:off x="5660020" y="2760926"/>
            <a:ext cx="899275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Location</a:t>
            </a:r>
          </a:p>
        </p:txBody>
      </p:sp>
      <p:sp>
        <p:nvSpPr>
          <p:cNvPr id="2955" name="Shape 2955"/>
          <p:cNvSpPr/>
          <p:nvPr/>
        </p:nvSpPr>
        <p:spPr>
          <a:xfrm>
            <a:off x="880859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1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1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59" y="15660"/>
                </a:cubicBezTo>
                <a:cubicBezTo>
                  <a:pt x="15468" y="15851"/>
                  <a:pt x="15468" y="16163"/>
                  <a:pt x="15659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3" y="17743"/>
                </a:lnTo>
                <a:cubicBezTo>
                  <a:pt x="2972" y="17934"/>
                  <a:pt x="2972" y="18245"/>
                  <a:pt x="3163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1" y="16354"/>
                </a:lnTo>
                <a:cubicBezTo>
                  <a:pt x="6132" y="16163"/>
                  <a:pt x="6132" y="15851"/>
                  <a:pt x="5941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1"/>
                </a:cubicBezTo>
                <a:cubicBezTo>
                  <a:pt x="15851" y="6132"/>
                  <a:pt x="16162" y="6132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2"/>
                  <a:pt x="5749" y="6132"/>
                  <a:pt x="5941" y="5941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1"/>
                  <a:pt x="5246" y="594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6" name="Shape 2956"/>
          <p:cNvSpPr/>
          <p:nvPr/>
        </p:nvSpPr>
        <p:spPr>
          <a:xfrm>
            <a:off x="1414120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299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5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2"/>
                  <a:pt x="14236" y="18299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0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0"/>
                </a:cubicBezTo>
                <a:cubicBezTo>
                  <a:pt x="15851" y="6132"/>
                  <a:pt x="16162" y="6132"/>
                  <a:pt x="16354" y="5940"/>
                </a:cubicBezTo>
                <a:moveTo>
                  <a:pt x="5246" y="5940"/>
                </a:moveTo>
                <a:cubicBezTo>
                  <a:pt x="5438" y="6132"/>
                  <a:pt x="5749" y="6132"/>
                  <a:pt x="5941" y="5940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0"/>
                  <a:pt x="5246" y="594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7" name="Shape 2957"/>
          <p:cNvSpPr/>
          <p:nvPr/>
        </p:nvSpPr>
        <p:spPr>
          <a:xfrm>
            <a:off x="1947381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9" y="55"/>
                  <a:pt x="10935" y="0"/>
                  <a:pt x="10800" y="0"/>
                </a:cubicBezTo>
                <a:cubicBezTo>
                  <a:pt x="10665" y="0"/>
                  <a:pt x="10542" y="55"/>
                  <a:pt x="10452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0"/>
                  <a:pt x="5749" y="15950"/>
                  <a:pt x="5941" y="15759"/>
                </a:cubicBezTo>
                <a:cubicBezTo>
                  <a:pt x="6132" y="15567"/>
                  <a:pt x="6132" y="15256"/>
                  <a:pt x="5941" y="15064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3" y="12981"/>
                </a:cubicBezTo>
                <a:cubicBezTo>
                  <a:pt x="2971" y="13173"/>
                  <a:pt x="2971" y="13484"/>
                  <a:pt x="3163" y="13675"/>
                </a:cubicBezTo>
                <a:cubicBezTo>
                  <a:pt x="3163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8" y="13484"/>
                  <a:pt x="18628" y="13173"/>
                  <a:pt x="18437" y="12981"/>
                </a:cubicBezTo>
                <a:cubicBezTo>
                  <a:pt x="18245" y="12790"/>
                  <a:pt x="17934" y="12790"/>
                  <a:pt x="17742" y="12981"/>
                </a:cubicBezTo>
                <a:lnTo>
                  <a:pt x="15659" y="15064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0"/>
                  <a:pt x="16162" y="15950"/>
                  <a:pt x="16354" y="15759"/>
                </a:cubicBezTo>
                <a:moveTo>
                  <a:pt x="5891" y="20618"/>
                </a:moveTo>
                <a:cubicBezTo>
                  <a:pt x="5891" y="17907"/>
                  <a:pt x="8089" y="15709"/>
                  <a:pt x="10800" y="15709"/>
                </a:cubicBezTo>
                <a:cubicBezTo>
                  <a:pt x="13511" y="15709"/>
                  <a:pt x="15709" y="17907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8"/>
                  <a:pt x="21380" y="20618"/>
                  <a:pt x="21109" y="206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8" name="Shape 2958"/>
          <p:cNvSpPr/>
          <p:nvPr/>
        </p:nvSpPr>
        <p:spPr>
          <a:xfrm>
            <a:off x="2480642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6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8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6" y="1870"/>
                  <a:pt x="9794" y="5"/>
                </a:cubicBezTo>
                <a:cubicBezTo>
                  <a:pt x="4302" y="514"/>
                  <a:pt x="0" y="5140"/>
                  <a:pt x="0" y="10777"/>
                </a:cubicBezTo>
                <a:cubicBezTo>
                  <a:pt x="0" y="16755"/>
                  <a:pt x="4836" y="21600"/>
                  <a:pt x="10800" y="21600"/>
                </a:cubicBezTo>
                <a:cubicBezTo>
                  <a:pt x="14176" y="21600"/>
                  <a:pt x="17656" y="20045"/>
                  <a:pt x="19636" y="17613"/>
                </a:cubicBezTo>
                <a:cubicBezTo>
                  <a:pt x="19305" y="17644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7"/>
                </a:lnTo>
                <a:lnTo>
                  <a:pt x="15709" y="11737"/>
                </a:lnTo>
                <a:lnTo>
                  <a:pt x="16869" y="12629"/>
                </a:lnTo>
                <a:lnTo>
                  <a:pt x="16334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7"/>
                </a:lnTo>
                <a:lnTo>
                  <a:pt x="18208" y="11737"/>
                </a:lnTo>
                <a:cubicBezTo>
                  <a:pt x="18208" y="11737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8"/>
                </a:lnTo>
                <a:lnTo>
                  <a:pt x="13299" y="6828"/>
                </a:lnTo>
                <a:lnTo>
                  <a:pt x="12764" y="5400"/>
                </a:lnTo>
                <a:lnTo>
                  <a:pt x="12228" y="6828"/>
                </a:lnTo>
                <a:lnTo>
                  <a:pt x="10800" y="6828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59" name="Shape 2959"/>
          <p:cNvSpPr/>
          <p:nvPr/>
        </p:nvSpPr>
        <p:spPr>
          <a:xfrm>
            <a:off x="3013903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8" y="3927"/>
                  <a:pt x="4909" y="5247"/>
                  <a:pt x="4909" y="6873"/>
                </a:cubicBezTo>
                <a:cubicBezTo>
                  <a:pt x="4909" y="8500"/>
                  <a:pt x="6228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7"/>
                  <a:pt x="9056" y="14727"/>
                  <a:pt x="9327" y="14727"/>
                </a:cubicBezTo>
                <a:cubicBezTo>
                  <a:pt x="9598" y="14727"/>
                  <a:pt x="9818" y="14947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0" name="Shape 2960"/>
          <p:cNvSpPr/>
          <p:nvPr/>
        </p:nvSpPr>
        <p:spPr>
          <a:xfrm>
            <a:off x="3547164" y="4677314"/>
            <a:ext cx="279362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6"/>
                </a:moveTo>
                <a:cubicBezTo>
                  <a:pt x="15736" y="13192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1"/>
                  <a:pt x="6815" y="1350"/>
                  <a:pt x="10508" y="1350"/>
                </a:cubicBezTo>
                <a:cubicBezTo>
                  <a:pt x="14201" y="1350"/>
                  <a:pt x="17194" y="5581"/>
                  <a:pt x="17194" y="10800"/>
                </a:cubicBezTo>
                <a:cubicBezTo>
                  <a:pt x="17194" y="11189"/>
                  <a:pt x="17172" y="11570"/>
                  <a:pt x="17140" y="11946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1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2"/>
                </a:cubicBezTo>
                <a:cubicBezTo>
                  <a:pt x="15984" y="17519"/>
                  <a:pt x="13473" y="20250"/>
                  <a:pt x="10508" y="20250"/>
                </a:cubicBezTo>
                <a:moveTo>
                  <a:pt x="20938" y="6356"/>
                </a:moveTo>
                <a:cubicBezTo>
                  <a:pt x="20592" y="4617"/>
                  <a:pt x="19141" y="3452"/>
                  <a:pt x="17072" y="2964"/>
                </a:cubicBezTo>
                <a:cubicBezTo>
                  <a:pt x="17380" y="3481"/>
                  <a:pt x="17660" y="4034"/>
                  <a:pt x="17905" y="4620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49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3"/>
                  <a:pt x="18149" y="10800"/>
                </a:cubicBezTo>
                <a:cubicBezTo>
                  <a:pt x="18149" y="4835"/>
                  <a:pt x="14728" y="0"/>
                  <a:pt x="10508" y="0"/>
                </a:cubicBezTo>
                <a:cubicBezTo>
                  <a:pt x="6288" y="0"/>
                  <a:pt x="2867" y="4835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5"/>
                  <a:pt x="997" y="13528"/>
                </a:cubicBezTo>
                <a:cubicBezTo>
                  <a:pt x="893" y="13003"/>
                  <a:pt x="982" y="12389"/>
                  <a:pt x="1263" y="11700"/>
                </a:cubicBezTo>
                <a:cubicBezTo>
                  <a:pt x="1416" y="11327"/>
                  <a:pt x="1650" y="10926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5"/>
                  <a:pt x="18017" y="12755"/>
                </a:cubicBezTo>
                <a:cubicBezTo>
                  <a:pt x="20167" y="10724"/>
                  <a:pt x="21339" y="8374"/>
                  <a:pt x="20938" y="63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1" name="Shape 2961"/>
          <p:cNvSpPr/>
          <p:nvPr/>
        </p:nvSpPr>
        <p:spPr>
          <a:xfrm>
            <a:off x="4118515" y="463922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6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2" name="Shape 2962"/>
          <p:cNvSpPr/>
          <p:nvPr/>
        </p:nvSpPr>
        <p:spPr>
          <a:xfrm>
            <a:off x="4613686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5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5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1"/>
                  <a:pt x="6719" y="21600"/>
                  <a:pt x="8345" y="21600"/>
                </a:cubicBezTo>
                <a:cubicBezTo>
                  <a:pt x="9804" y="21600"/>
                  <a:pt x="11007" y="20537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5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3" name="Shape 2963"/>
          <p:cNvSpPr/>
          <p:nvPr/>
        </p:nvSpPr>
        <p:spPr>
          <a:xfrm>
            <a:off x="5146947" y="470270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3"/>
                  <a:pt x="5535" y="1800"/>
                  <a:pt x="10800" y="1800"/>
                </a:cubicBezTo>
                <a:cubicBezTo>
                  <a:pt x="16065" y="1800"/>
                  <a:pt x="20349" y="9783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1"/>
                  <a:pt x="8779" y="12600"/>
                  <a:pt x="10800" y="12600"/>
                </a:cubicBezTo>
                <a:cubicBezTo>
                  <a:pt x="12821" y="12600"/>
                  <a:pt x="14485" y="15751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8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8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4" name="Shape 2964"/>
          <p:cNvSpPr/>
          <p:nvPr/>
        </p:nvSpPr>
        <p:spPr>
          <a:xfrm>
            <a:off x="5680208" y="4677314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4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5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5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8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59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5"/>
                  <a:pt x="2945" y="8775"/>
                </a:cubicBezTo>
                <a:cubicBezTo>
                  <a:pt x="2945" y="9114"/>
                  <a:pt x="2973" y="9445"/>
                  <a:pt x="3022" y="9764"/>
                </a:cubicBezTo>
                <a:cubicBezTo>
                  <a:pt x="1267" y="10569"/>
                  <a:pt x="0" y="12841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5" name="Shape 2965"/>
          <p:cNvSpPr/>
          <p:nvPr/>
        </p:nvSpPr>
        <p:spPr>
          <a:xfrm>
            <a:off x="880859" y="5235969"/>
            <a:ext cx="279328" cy="165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4"/>
                  <a:pt x="3929" y="9410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8" y="3081"/>
                  <a:pt x="12948" y="5461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6"/>
                  <a:pt x="14419" y="5809"/>
                </a:cubicBezTo>
                <a:cubicBezTo>
                  <a:pt x="14777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7" y="8447"/>
                </a:lnTo>
                <a:cubicBezTo>
                  <a:pt x="17646" y="9234"/>
                  <a:pt x="17953" y="9937"/>
                  <a:pt x="18404" y="10132"/>
                </a:cubicBezTo>
                <a:cubicBezTo>
                  <a:pt x="19708" y="10697"/>
                  <a:pt x="20618" y="12680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8" y="8523"/>
                </a:moveTo>
                <a:cubicBezTo>
                  <a:pt x="18650" y="8451"/>
                  <a:pt x="18655" y="8381"/>
                  <a:pt x="18655" y="8308"/>
                </a:cubicBezTo>
                <a:cubicBezTo>
                  <a:pt x="18655" y="5556"/>
                  <a:pt x="17335" y="3323"/>
                  <a:pt x="15709" y="3323"/>
                </a:cubicBezTo>
                <a:cubicBezTo>
                  <a:pt x="14967" y="3323"/>
                  <a:pt x="14290" y="3791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4" y="9259"/>
                  <a:pt x="18648" y="852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6" name="Shape 2966"/>
          <p:cNvSpPr/>
          <p:nvPr/>
        </p:nvSpPr>
        <p:spPr>
          <a:xfrm>
            <a:off x="1414120" y="519787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6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7" y="7626"/>
                  <a:pt x="12457" y="9344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8"/>
                  <a:pt x="14419" y="10195"/>
                </a:cubicBezTo>
                <a:cubicBezTo>
                  <a:pt x="14777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7" y="12101"/>
                </a:lnTo>
                <a:cubicBezTo>
                  <a:pt x="17646" y="12669"/>
                  <a:pt x="17953" y="13177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2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7" y="8400"/>
                  <a:pt x="14290" y="8738"/>
                  <a:pt x="13773" y="9292"/>
                </a:cubicBezTo>
                <a:cubicBezTo>
                  <a:pt x="13082" y="7989"/>
                  <a:pt x="12054" y="6984"/>
                  <a:pt x="10843" y="6443"/>
                </a:cubicBezTo>
                <a:cubicBezTo>
                  <a:pt x="11149" y="3488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4" y="11304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3"/>
                  <a:pt x="9890" y="6130"/>
                </a:cubicBezTo>
                <a:cubicBezTo>
                  <a:pt x="9547" y="6053"/>
                  <a:pt x="9198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7"/>
                  <a:pt x="20778" y="13443"/>
                  <a:pt x="19575" y="1262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7" name="Shape 2967"/>
          <p:cNvSpPr/>
          <p:nvPr/>
        </p:nvSpPr>
        <p:spPr>
          <a:xfrm>
            <a:off x="1947381" y="5185182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8" name="Shape 2968"/>
          <p:cNvSpPr/>
          <p:nvPr/>
        </p:nvSpPr>
        <p:spPr>
          <a:xfrm>
            <a:off x="2480642" y="519787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6"/>
                  <a:pt x="3988" y="6312"/>
                </a:cubicBezTo>
                <a:cubicBezTo>
                  <a:pt x="4343" y="3397"/>
                  <a:pt x="6427" y="1200"/>
                  <a:pt x="8836" y="1200"/>
                </a:cubicBezTo>
                <a:cubicBezTo>
                  <a:pt x="10501" y="1200"/>
                  <a:pt x="11547" y="1626"/>
                  <a:pt x="12457" y="3344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3" y="4492"/>
                  <a:pt x="13773" y="4492"/>
                </a:cubicBezTo>
                <a:cubicBezTo>
                  <a:pt x="14009" y="4492"/>
                  <a:pt x="14238" y="4388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6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3" y="7177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8"/>
                  <a:pt x="13773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80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7"/>
                  <a:pt x="14871" y="16976"/>
                </a:cubicBezTo>
                <a:lnTo>
                  <a:pt x="11926" y="20575"/>
                </a:lnTo>
                <a:cubicBezTo>
                  <a:pt x="11837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69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69"/>
                  <a:pt x="12544" y="16800"/>
                  <a:pt x="12273" y="16800"/>
                </a:cubicBezTo>
                <a:cubicBezTo>
                  <a:pt x="12137" y="16800"/>
                  <a:pt x="12015" y="16867"/>
                  <a:pt x="11925" y="16976"/>
                </a:cubicBezTo>
                <a:lnTo>
                  <a:pt x="8981" y="20575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3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69"/>
                  <a:pt x="6653" y="16800"/>
                  <a:pt x="6382" y="16800"/>
                </a:cubicBezTo>
                <a:cubicBezTo>
                  <a:pt x="6246" y="16800"/>
                  <a:pt x="6124" y="16867"/>
                  <a:pt x="6034" y="16976"/>
                </a:cubicBezTo>
                <a:lnTo>
                  <a:pt x="3090" y="20575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5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69"/>
                  <a:pt x="9598" y="16800"/>
                  <a:pt x="9327" y="16800"/>
                </a:cubicBezTo>
                <a:cubicBezTo>
                  <a:pt x="9192" y="16800"/>
                  <a:pt x="9069" y="16867"/>
                  <a:pt x="8980" y="16976"/>
                </a:cubicBezTo>
                <a:lnTo>
                  <a:pt x="6035" y="20575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3" y="17716"/>
                  <a:pt x="9818" y="17566"/>
                  <a:pt x="9818" y="17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69" name="Shape 2969"/>
          <p:cNvSpPr/>
          <p:nvPr/>
        </p:nvSpPr>
        <p:spPr>
          <a:xfrm>
            <a:off x="3013903" y="5185182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2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2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2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2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0" name="Shape 2970"/>
          <p:cNvSpPr/>
          <p:nvPr/>
        </p:nvSpPr>
        <p:spPr>
          <a:xfrm>
            <a:off x="3547164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6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6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1" name="Shape 2971"/>
          <p:cNvSpPr/>
          <p:nvPr/>
        </p:nvSpPr>
        <p:spPr>
          <a:xfrm>
            <a:off x="4080425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4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8"/>
                  <a:pt x="17182" y="16336"/>
                  <a:pt x="17182" y="16200"/>
                </a:cubicBezTo>
                <a:cubicBezTo>
                  <a:pt x="17182" y="15929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4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8"/>
                  <a:pt x="6873" y="16336"/>
                  <a:pt x="6873" y="16200"/>
                </a:cubicBezTo>
                <a:cubicBezTo>
                  <a:pt x="6873" y="15929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2" name="Shape 2972"/>
          <p:cNvSpPr/>
          <p:nvPr/>
        </p:nvSpPr>
        <p:spPr>
          <a:xfrm>
            <a:off x="4613686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3" name="Shape 2973"/>
          <p:cNvSpPr/>
          <p:nvPr/>
        </p:nvSpPr>
        <p:spPr>
          <a:xfrm>
            <a:off x="5146947" y="5191530"/>
            <a:ext cx="279328" cy="24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4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4" name="Shape 2974"/>
          <p:cNvSpPr/>
          <p:nvPr/>
        </p:nvSpPr>
        <p:spPr>
          <a:xfrm>
            <a:off x="5680208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3"/>
                </a:cubicBezTo>
                <a:cubicBezTo>
                  <a:pt x="11859" y="13768"/>
                  <a:pt x="11545" y="13525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4"/>
                </a:cubicBezTo>
                <a:cubicBezTo>
                  <a:pt x="10457" y="10268"/>
                  <a:pt x="10529" y="9832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0"/>
                  <a:pt x="11859" y="7823"/>
                  <a:pt x="12225" y="7651"/>
                </a:cubicBezTo>
                <a:cubicBezTo>
                  <a:pt x="12590" y="7479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8"/>
                  <a:pt x="15287" y="8318"/>
                </a:cubicBezTo>
                <a:lnTo>
                  <a:pt x="16494" y="7367"/>
                </a:lnTo>
                <a:cubicBezTo>
                  <a:pt x="16059" y="6830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6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1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6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5" name="Shape 2975"/>
          <p:cNvSpPr/>
          <p:nvPr/>
        </p:nvSpPr>
        <p:spPr>
          <a:xfrm>
            <a:off x="6289650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5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5" y="5897"/>
                </a:lnTo>
                <a:cubicBezTo>
                  <a:pt x="9825" y="5897"/>
                  <a:pt x="9825" y="15704"/>
                  <a:pt x="9825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6" name="Shape 2976"/>
          <p:cNvSpPr/>
          <p:nvPr/>
        </p:nvSpPr>
        <p:spPr>
          <a:xfrm>
            <a:off x="6822911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7" name="Shape 2977"/>
          <p:cNvSpPr/>
          <p:nvPr/>
        </p:nvSpPr>
        <p:spPr>
          <a:xfrm>
            <a:off x="7356172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8" name="Shape 2978"/>
          <p:cNvSpPr/>
          <p:nvPr/>
        </p:nvSpPr>
        <p:spPr>
          <a:xfrm>
            <a:off x="7889433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79" name="Shape 2979"/>
          <p:cNvSpPr/>
          <p:nvPr/>
        </p:nvSpPr>
        <p:spPr>
          <a:xfrm>
            <a:off x="8422694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80" name="Shape 2980"/>
          <p:cNvSpPr/>
          <p:nvPr/>
        </p:nvSpPr>
        <p:spPr>
          <a:xfrm>
            <a:off x="8955955" y="4677314"/>
            <a:ext cx="279328" cy="279328"/>
          </a:xfrm>
          <a:prstGeom prst="ellipse">
            <a:avLst/>
          </a:pr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81" name="Shape 2981"/>
          <p:cNvSpPr/>
          <p:nvPr/>
        </p:nvSpPr>
        <p:spPr>
          <a:xfrm>
            <a:off x="9489216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82" name="Shape 2982"/>
          <p:cNvSpPr/>
          <p:nvPr/>
        </p:nvSpPr>
        <p:spPr>
          <a:xfrm>
            <a:off x="10022477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83" name="Shape 2983"/>
          <p:cNvSpPr/>
          <p:nvPr/>
        </p:nvSpPr>
        <p:spPr>
          <a:xfrm>
            <a:off x="10555738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84" name="Shape 2984"/>
          <p:cNvSpPr/>
          <p:nvPr/>
        </p:nvSpPr>
        <p:spPr>
          <a:xfrm>
            <a:off x="11165180" y="4677314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3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3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85" name="Shape 2985"/>
          <p:cNvSpPr/>
          <p:nvPr/>
        </p:nvSpPr>
        <p:spPr>
          <a:xfrm>
            <a:off x="5666712" y="4104257"/>
            <a:ext cx="908893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1500" spc="0" dirty="0"/>
              <a:t>Weather</a:t>
            </a:r>
          </a:p>
        </p:txBody>
      </p:sp>
    </p:spTree>
    <p:extLst>
      <p:ext uri="{BB962C8B-B14F-4D97-AF65-F5344CB8AC3E}">
        <p14:creationId xmlns:p14="http://schemas.microsoft.com/office/powerpoint/2010/main" val="3495174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Freeform 199">
            <a:extLst>
              <a:ext uri="{FF2B5EF4-FFF2-40B4-BE49-F238E27FC236}">
                <a16:creationId xmlns:a16="http://schemas.microsoft.com/office/drawing/2014/main" id="{DEFF66A0-99CF-FB3A-E926-1724C0F3B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451" y="4506233"/>
            <a:ext cx="306881" cy="267797"/>
          </a:xfrm>
          <a:custGeom>
            <a:avLst/>
            <a:gdLst>
              <a:gd name="T0" fmla="*/ 0 w 934"/>
              <a:gd name="T1" fmla="*/ 239 h 815"/>
              <a:gd name="T2" fmla="*/ 0 w 934"/>
              <a:gd name="T3" fmla="*/ 239 h 815"/>
              <a:gd name="T4" fmla="*/ 463 w 934"/>
              <a:gd name="T5" fmla="*/ 814 h 815"/>
              <a:gd name="T6" fmla="*/ 933 w 934"/>
              <a:gd name="T7" fmla="*/ 239 h 815"/>
              <a:gd name="T8" fmla="*/ 702 w 934"/>
              <a:gd name="T9" fmla="*/ 0 h 815"/>
              <a:gd name="T10" fmla="*/ 463 w 934"/>
              <a:gd name="T11" fmla="*/ 209 h 815"/>
              <a:gd name="T12" fmla="*/ 224 w 934"/>
              <a:gd name="T13" fmla="*/ 0 h 815"/>
              <a:gd name="T14" fmla="*/ 0 w 934"/>
              <a:gd name="T15" fmla="*/ 239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4" h="815">
                <a:moveTo>
                  <a:pt x="0" y="239"/>
                </a:moveTo>
                <a:lnTo>
                  <a:pt x="0" y="239"/>
                </a:lnTo>
                <a:cubicBezTo>
                  <a:pt x="0" y="537"/>
                  <a:pt x="463" y="814"/>
                  <a:pt x="463" y="814"/>
                </a:cubicBezTo>
                <a:cubicBezTo>
                  <a:pt x="463" y="814"/>
                  <a:pt x="933" y="537"/>
                  <a:pt x="933" y="239"/>
                </a:cubicBezTo>
                <a:cubicBezTo>
                  <a:pt x="933" y="119"/>
                  <a:pt x="844" y="0"/>
                  <a:pt x="702" y="0"/>
                </a:cubicBezTo>
                <a:cubicBezTo>
                  <a:pt x="583" y="0"/>
                  <a:pt x="463" y="90"/>
                  <a:pt x="463" y="209"/>
                </a:cubicBezTo>
                <a:cubicBezTo>
                  <a:pt x="463" y="90"/>
                  <a:pt x="351" y="0"/>
                  <a:pt x="224" y="0"/>
                </a:cubicBezTo>
                <a:cubicBezTo>
                  <a:pt x="90" y="0"/>
                  <a:pt x="0" y="119"/>
                  <a:pt x="0" y="23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14" name="Freeform 200">
            <a:extLst>
              <a:ext uri="{FF2B5EF4-FFF2-40B4-BE49-F238E27FC236}">
                <a16:creationId xmlns:a16="http://schemas.microsoft.com/office/drawing/2014/main" id="{06DE1785-BA9A-B982-3A17-B0E9E3242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010" y="4485968"/>
            <a:ext cx="228713" cy="306881"/>
          </a:xfrm>
          <a:custGeom>
            <a:avLst/>
            <a:gdLst>
              <a:gd name="T0" fmla="*/ 351 w 695"/>
              <a:gd name="T1" fmla="*/ 934 h 935"/>
              <a:gd name="T2" fmla="*/ 694 w 695"/>
              <a:gd name="T3" fmla="*/ 463 h 935"/>
              <a:gd name="T4" fmla="*/ 351 w 695"/>
              <a:gd name="T5" fmla="*/ 0 h 935"/>
              <a:gd name="T6" fmla="*/ 0 w 695"/>
              <a:gd name="T7" fmla="*/ 463 h 935"/>
              <a:gd name="T8" fmla="*/ 351 w 695"/>
              <a:gd name="T9" fmla="*/ 93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35">
                <a:moveTo>
                  <a:pt x="351" y="934"/>
                </a:moveTo>
                <a:lnTo>
                  <a:pt x="694" y="463"/>
                </a:lnTo>
                <a:lnTo>
                  <a:pt x="351" y="0"/>
                </a:lnTo>
                <a:lnTo>
                  <a:pt x="0" y="463"/>
                </a:lnTo>
                <a:lnTo>
                  <a:pt x="351" y="934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15" name="Freeform 201">
            <a:extLst>
              <a:ext uri="{FF2B5EF4-FFF2-40B4-BE49-F238E27FC236}">
                <a16:creationId xmlns:a16="http://schemas.microsoft.com/office/drawing/2014/main" id="{2A79CC1B-FA51-7920-0AEE-02B744E074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5848" y="4485968"/>
            <a:ext cx="286615" cy="306881"/>
          </a:xfrm>
          <a:custGeom>
            <a:avLst/>
            <a:gdLst>
              <a:gd name="T0" fmla="*/ 432 w 874"/>
              <a:gd name="T1" fmla="*/ 934 h 935"/>
              <a:gd name="T2" fmla="*/ 432 w 874"/>
              <a:gd name="T3" fmla="*/ 934 h 935"/>
              <a:gd name="T4" fmla="*/ 567 w 874"/>
              <a:gd name="T5" fmla="*/ 934 h 935"/>
              <a:gd name="T6" fmla="*/ 462 w 874"/>
              <a:gd name="T7" fmla="*/ 650 h 935"/>
              <a:gd name="T8" fmla="*/ 462 w 874"/>
              <a:gd name="T9" fmla="*/ 553 h 935"/>
              <a:gd name="T10" fmla="*/ 656 w 874"/>
              <a:gd name="T11" fmla="*/ 754 h 935"/>
              <a:gd name="T12" fmla="*/ 873 w 874"/>
              <a:gd name="T13" fmla="*/ 523 h 935"/>
              <a:gd name="T14" fmla="*/ 432 w 874"/>
              <a:gd name="T15" fmla="*/ 0 h 935"/>
              <a:gd name="T16" fmla="*/ 0 w 874"/>
              <a:gd name="T17" fmla="*/ 523 h 935"/>
              <a:gd name="T18" fmla="*/ 223 w 874"/>
              <a:gd name="T19" fmla="*/ 754 h 935"/>
              <a:gd name="T20" fmla="*/ 403 w 874"/>
              <a:gd name="T21" fmla="*/ 553 h 935"/>
              <a:gd name="T22" fmla="*/ 403 w 874"/>
              <a:gd name="T23" fmla="*/ 650 h 935"/>
              <a:gd name="T24" fmla="*/ 298 w 874"/>
              <a:gd name="T25" fmla="*/ 934 h 935"/>
              <a:gd name="T26" fmla="*/ 432 w 874"/>
              <a:gd name="T27" fmla="*/ 93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4" h="935">
                <a:moveTo>
                  <a:pt x="432" y="934"/>
                </a:moveTo>
                <a:lnTo>
                  <a:pt x="432" y="934"/>
                </a:lnTo>
                <a:cubicBezTo>
                  <a:pt x="567" y="934"/>
                  <a:pt x="567" y="934"/>
                  <a:pt x="567" y="934"/>
                </a:cubicBezTo>
                <a:cubicBezTo>
                  <a:pt x="462" y="934"/>
                  <a:pt x="462" y="650"/>
                  <a:pt x="462" y="650"/>
                </a:cubicBezTo>
                <a:cubicBezTo>
                  <a:pt x="462" y="553"/>
                  <a:pt x="462" y="553"/>
                  <a:pt x="462" y="553"/>
                </a:cubicBezTo>
                <a:cubicBezTo>
                  <a:pt x="462" y="672"/>
                  <a:pt x="552" y="754"/>
                  <a:pt x="656" y="754"/>
                </a:cubicBezTo>
                <a:cubicBezTo>
                  <a:pt x="783" y="754"/>
                  <a:pt x="873" y="642"/>
                  <a:pt x="873" y="523"/>
                </a:cubicBezTo>
                <a:cubicBezTo>
                  <a:pt x="873" y="247"/>
                  <a:pt x="432" y="0"/>
                  <a:pt x="432" y="0"/>
                </a:cubicBezTo>
                <a:cubicBezTo>
                  <a:pt x="432" y="0"/>
                  <a:pt x="0" y="247"/>
                  <a:pt x="0" y="523"/>
                </a:cubicBezTo>
                <a:cubicBezTo>
                  <a:pt x="0" y="642"/>
                  <a:pt x="97" y="754"/>
                  <a:pt x="223" y="754"/>
                </a:cubicBezTo>
                <a:cubicBezTo>
                  <a:pt x="328" y="754"/>
                  <a:pt x="395" y="665"/>
                  <a:pt x="403" y="553"/>
                </a:cubicBezTo>
                <a:cubicBezTo>
                  <a:pt x="403" y="650"/>
                  <a:pt x="403" y="650"/>
                  <a:pt x="403" y="650"/>
                </a:cubicBezTo>
                <a:cubicBezTo>
                  <a:pt x="403" y="650"/>
                  <a:pt x="403" y="934"/>
                  <a:pt x="298" y="934"/>
                </a:cubicBezTo>
                <a:cubicBezTo>
                  <a:pt x="432" y="934"/>
                  <a:pt x="432" y="934"/>
                  <a:pt x="432" y="93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16" name="Freeform 202">
            <a:extLst>
              <a:ext uri="{FF2B5EF4-FFF2-40B4-BE49-F238E27FC236}">
                <a16:creationId xmlns:a16="http://schemas.microsoft.com/office/drawing/2014/main" id="{E9122877-2D9E-6CE6-F108-305A9D354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5413" y="4666912"/>
            <a:ext cx="44874" cy="125936"/>
          </a:xfrm>
          <a:custGeom>
            <a:avLst/>
            <a:gdLst>
              <a:gd name="T0" fmla="*/ 105 w 135"/>
              <a:gd name="T1" fmla="*/ 0 h 382"/>
              <a:gd name="T2" fmla="*/ 105 w 135"/>
              <a:gd name="T3" fmla="*/ 0 h 382"/>
              <a:gd name="T4" fmla="*/ 105 w 135"/>
              <a:gd name="T5" fmla="*/ 97 h 382"/>
              <a:gd name="T6" fmla="*/ 0 w 135"/>
              <a:gd name="T7" fmla="*/ 381 h 382"/>
              <a:gd name="T8" fmla="*/ 134 w 135"/>
              <a:gd name="T9" fmla="*/ 3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382">
                <a:moveTo>
                  <a:pt x="105" y="0"/>
                </a:moveTo>
                <a:lnTo>
                  <a:pt x="105" y="0"/>
                </a:lnTo>
                <a:cubicBezTo>
                  <a:pt x="105" y="97"/>
                  <a:pt x="105" y="97"/>
                  <a:pt x="105" y="97"/>
                </a:cubicBezTo>
                <a:cubicBezTo>
                  <a:pt x="105" y="97"/>
                  <a:pt x="105" y="381"/>
                  <a:pt x="0" y="381"/>
                </a:cubicBezTo>
                <a:cubicBezTo>
                  <a:pt x="134" y="381"/>
                  <a:pt x="134" y="381"/>
                  <a:pt x="134" y="381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17" name="Freeform 203">
            <a:extLst>
              <a:ext uri="{FF2B5EF4-FFF2-40B4-BE49-F238E27FC236}">
                <a16:creationId xmlns:a16="http://schemas.microsoft.com/office/drawing/2014/main" id="{5D644CB0-FDE7-06F2-92E2-F698C66D7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287" y="4666912"/>
            <a:ext cx="44875" cy="125936"/>
          </a:xfrm>
          <a:custGeom>
            <a:avLst/>
            <a:gdLst>
              <a:gd name="T0" fmla="*/ 0 w 136"/>
              <a:gd name="T1" fmla="*/ 381 h 382"/>
              <a:gd name="T2" fmla="*/ 0 w 136"/>
              <a:gd name="T3" fmla="*/ 381 h 382"/>
              <a:gd name="T4" fmla="*/ 135 w 136"/>
              <a:gd name="T5" fmla="*/ 381 h 382"/>
              <a:gd name="T6" fmla="*/ 30 w 136"/>
              <a:gd name="T7" fmla="*/ 97 h 382"/>
              <a:gd name="T8" fmla="*/ 30 w 136"/>
              <a:gd name="T9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382">
                <a:moveTo>
                  <a:pt x="0" y="381"/>
                </a:moveTo>
                <a:lnTo>
                  <a:pt x="0" y="381"/>
                </a:lnTo>
                <a:cubicBezTo>
                  <a:pt x="135" y="381"/>
                  <a:pt x="135" y="381"/>
                  <a:pt x="135" y="381"/>
                </a:cubicBezTo>
                <a:cubicBezTo>
                  <a:pt x="30" y="381"/>
                  <a:pt x="30" y="97"/>
                  <a:pt x="30" y="97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18" name="Freeform 204">
            <a:extLst>
              <a:ext uri="{FF2B5EF4-FFF2-40B4-BE49-F238E27FC236}">
                <a16:creationId xmlns:a16="http://schemas.microsoft.com/office/drawing/2014/main" id="{C582BCD9-3954-E5AA-91E1-BB1E1FC61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399" y="4496102"/>
            <a:ext cx="306881" cy="233055"/>
          </a:xfrm>
          <a:custGeom>
            <a:avLst/>
            <a:gdLst>
              <a:gd name="T0" fmla="*/ 500 w 934"/>
              <a:gd name="T1" fmla="*/ 523 h 710"/>
              <a:gd name="T2" fmla="*/ 500 w 934"/>
              <a:gd name="T3" fmla="*/ 523 h 710"/>
              <a:gd name="T4" fmla="*/ 731 w 934"/>
              <a:gd name="T5" fmla="*/ 709 h 710"/>
              <a:gd name="T6" fmla="*/ 933 w 934"/>
              <a:gd name="T7" fmla="*/ 508 h 710"/>
              <a:gd name="T8" fmla="*/ 731 w 934"/>
              <a:gd name="T9" fmla="*/ 306 h 710"/>
              <a:gd name="T10" fmla="*/ 620 w 934"/>
              <a:gd name="T11" fmla="*/ 336 h 710"/>
              <a:gd name="T12" fmla="*/ 672 w 934"/>
              <a:gd name="T13" fmla="*/ 202 h 710"/>
              <a:gd name="T14" fmla="*/ 470 w 934"/>
              <a:gd name="T15" fmla="*/ 0 h 710"/>
              <a:gd name="T16" fmla="*/ 269 w 934"/>
              <a:gd name="T17" fmla="*/ 202 h 710"/>
              <a:gd name="T18" fmla="*/ 313 w 934"/>
              <a:gd name="T19" fmla="*/ 336 h 710"/>
              <a:gd name="T20" fmla="*/ 209 w 934"/>
              <a:gd name="T21" fmla="*/ 306 h 710"/>
              <a:gd name="T22" fmla="*/ 0 w 934"/>
              <a:gd name="T23" fmla="*/ 508 h 710"/>
              <a:gd name="T24" fmla="*/ 209 w 934"/>
              <a:gd name="T25" fmla="*/ 709 h 710"/>
              <a:gd name="T26" fmla="*/ 441 w 934"/>
              <a:gd name="T27" fmla="*/ 523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34" h="710">
                <a:moveTo>
                  <a:pt x="500" y="523"/>
                </a:moveTo>
                <a:lnTo>
                  <a:pt x="500" y="523"/>
                </a:lnTo>
                <a:cubicBezTo>
                  <a:pt x="500" y="635"/>
                  <a:pt x="620" y="709"/>
                  <a:pt x="731" y="709"/>
                </a:cubicBezTo>
                <a:cubicBezTo>
                  <a:pt x="843" y="709"/>
                  <a:pt x="933" y="620"/>
                  <a:pt x="933" y="508"/>
                </a:cubicBezTo>
                <a:cubicBezTo>
                  <a:pt x="933" y="396"/>
                  <a:pt x="843" y="306"/>
                  <a:pt x="731" y="306"/>
                </a:cubicBezTo>
                <a:cubicBezTo>
                  <a:pt x="694" y="306"/>
                  <a:pt x="657" y="314"/>
                  <a:pt x="620" y="336"/>
                </a:cubicBezTo>
                <a:cubicBezTo>
                  <a:pt x="650" y="299"/>
                  <a:pt x="672" y="254"/>
                  <a:pt x="672" y="202"/>
                </a:cubicBezTo>
                <a:cubicBezTo>
                  <a:pt x="672" y="90"/>
                  <a:pt x="582" y="0"/>
                  <a:pt x="470" y="0"/>
                </a:cubicBezTo>
                <a:cubicBezTo>
                  <a:pt x="358" y="0"/>
                  <a:pt x="269" y="90"/>
                  <a:pt x="269" y="202"/>
                </a:cubicBezTo>
                <a:cubicBezTo>
                  <a:pt x="269" y="254"/>
                  <a:pt x="284" y="299"/>
                  <a:pt x="313" y="336"/>
                </a:cubicBezTo>
                <a:cubicBezTo>
                  <a:pt x="284" y="314"/>
                  <a:pt x="246" y="306"/>
                  <a:pt x="209" y="306"/>
                </a:cubicBezTo>
                <a:cubicBezTo>
                  <a:pt x="97" y="306"/>
                  <a:pt x="0" y="396"/>
                  <a:pt x="0" y="508"/>
                </a:cubicBezTo>
                <a:cubicBezTo>
                  <a:pt x="0" y="620"/>
                  <a:pt x="97" y="709"/>
                  <a:pt x="209" y="709"/>
                </a:cubicBezTo>
                <a:cubicBezTo>
                  <a:pt x="321" y="709"/>
                  <a:pt x="441" y="635"/>
                  <a:pt x="441" y="523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19" name="Freeform 205">
            <a:extLst>
              <a:ext uri="{FF2B5EF4-FFF2-40B4-BE49-F238E27FC236}">
                <a16:creationId xmlns:a16="http://schemas.microsoft.com/office/drawing/2014/main" id="{6D0EA8E1-747D-1F92-D103-D1E640104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1805" y="4506233"/>
            <a:ext cx="233055" cy="267797"/>
          </a:xfrm>
          <a:custGeom>
            <a:avLst/>
            <a:gdLst>
              <a:gd name="T0" fmla="*/ 418 w 710"/>
              <a:gd name="T1" fmla="*/ 814 h 815"/>
              <a:gd name="T2" fmla="*/ 0 w 710"/>
              <a:gd name="T3" fmla="*/ 605 h 815"/>
              <a:gd name="T4" fmla="*/ 298 w 710"/>
              <a:gd name="T5" fmla="*/ 0 h 815"/>
              <a:gd name="T6" fmla="*/ 709 w 710"/>
              <a:gd name="T7" fmla="*/ 209 h 815"/>
              <a:gd name="T8" fmla="*/ 418 w 710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0" h="815">
                <a:moveTo>
                  <a:pt x="418" y="814"/>
                </a:moveTo>
                <a:lnTo>
                  <a:pt x="0" y="605"/>
                </a:lnTo>
                <a:lnTo>
                  <a:pt x="298" y="0"/>
                </a:lnTo>
                <a:lnTo>
                  <a:pt x="709" y="209"/>
                </a:lnTo>
                <a:lnTo>
                  <a:pt x="418" y="814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0" name="Freeform 206">
            <a:extLst>
              <a:ext uri="{FF2B5EF4-FFF2-40B4-BE49-F238E27FC236}">
                <a16:creationId xmlns:a16="http://schemas.microsoft.com/office/drawing/2014/main" id="{DE7EF8E2-CBA0-8E25-6F00-F95D4428C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7978" y="4510576"/>
            <a:ext cx="151993" cy="262006"/>
          </a:xfrm>
          <a:custGeom>
            <a:avLst/>
            <a:gdLst>
              <a:gd name="T0" fmla="*/ 463 w 464"/>
              <a:gd name="T1" fmla="*/ 119 h 800"/>
              <a:gd name="T2" fmla="*/ 403 w 464"/>
              <a:gd name="T3" fmla="*/ 0 h 800"/>
              <a:gd name="T4" fmla="*/ 0 w 464"/>
              <a:gd name="T5" fmla="*/ 209 h 800"/>
              <a:gd name="T6" fmla="*/ 268 w 464"/>
              <a:gd name="T7" fmla="*/ 799 h 800"/>
              <a:gd name="T8" fmla="*/ 463 w 464"/>
              <a:gd name="T9" fmla="*/ 709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800">
                <a:moveTo>
                  <a:pt x="463" y="119"/>
                </a:moveTo>
                <a:lnTo>
                  <a:pt x="403" y="0"/>
                </a:lnTo>
                <a:lnTo>
                  <a:pt x="0" y="209"/>
                </a:lnTo>
                <a:lnTo>
                  <a:pt x="268" y="799"/>
                </a:lnTo>
                <a:lnTo>
                  <a:pt x="463" y="70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1" name="Freeform 207">
            <a:extLst>
              <a:ext uri="{FF2B5EF4-FFF2-40B4-BE49-F238E27FC236}">
                <a16:creationId xmlns:a16="http://schemas.microsoft.com/office/drawing/2014/main" id="{CC32D775-0A9D-A64A-BFE2-13FF52E97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0103" y="4598877"/>
            <a:ext cx="59350" cy="83958"/>
          </a:xfrm>
          <a:custGeom>
            <a:avLst/>
            <a:gdLst>
              <a:gd name="T0" fmla="*/ 14 w 180"/>
              <a:gd name="T1" fmla="*/ 253 h 254"/>
              <a:gd name="T2" fmla="*/ 179 w 180"/>
              <a:gd name="T3" fmla="*/ 179 h 254"/>
              <a:gd name="T4" fmla="*/ 164 w 180"/>
              <a:gd name="T5" fmla="*/ 0 h 254"/>
              <a:gd name="T6" fmla="*/ 0 w 180"/>
              <a:gd name="T7" fmla="*/ 74 h 254"/>
              <a:gd name="T8" fmla="*/ 14 w 180"/>
              <a:gd name="T9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254">
                <a:moveTo>
                  <a:pt x="14" y="253"/>
                </a:moveTo>
                <a:lnTo>
                  <a:pt x="179" y="179"/>
                </a:lnTo>
                <a:lnTo>
                  <a:pt x="164" y="0"/>
                </a:lnTo>
                <a:lnTo>
                  <a:pt x="0" y="74"/>
                </a:lnTo>
                <a:lnTo>
                  <a:pt x="14" y="25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2" name="Line 208">
            <a:extLst>
              <a:ext uri="{FF2B5EF4-FFF2-40B4-BE49-F238E27FC236}">
                <a16:creationId xmlns:a16="http://schemas.microsoft.com/office/drawing/2014/main" id="{739C596D-AA8E-2C05-ACDD-6BF6969921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83132" y="4525052"/>
            <a:ext cx="7237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3" name="Line 209">
            <a:extLst>
              <a:ext uri="{FF2B5EF4-FFF2-40B4-BE49-F238E27FC236}">
                <a16:creationId xmlns:a16="http://schemas.microsoft.com/office/drawing/2014/main" id="{D439E075-F700-CDD5-2C5A-F09763FFFA4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431140" y="4582954"/>
            <a:ext cx="7238" cy="1302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4" name="Line 210">
            <a:extLst>
              <a:ext uri="{FF2B5EF4-FFF2-40B4-BE49-F238E27FC236}">
                <a16:creationId xmlns:a16="http://schemas.microsoft.com/office/drawing/2014/main" id="{FFBF0DC4-DCDA-9DE4-E643-A4A743155FB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07740" y="4743632"/>
            <a:ext cx="7238" cy="1013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5" name="Freeform 211">
            <a:extLst>
              <a:ext uri="{FF2B5EF4-FFF2-40B4-BE49-F238E27FC236}">
                <a16:creationId xmlns:a16="http://schemas.microsoft.com/office/drawing/2014/main" id="{969F8A90-1EAF-A70B-4B64-A24462BC7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2936" y="4506233"/>
            <a:ext cx="230160" cy="267797"/>
          </a:xfrm>
          <a:custGeom>
            <a:avLst/>
            <a:gdLst>
              <a:gd name="T0" fmla="*/ 418 w 702"/>
              <a:gd name="T1" fmla="*/ 814 h 815"/>
              <a:gd name="T2" fmla="*/ 0 w 702"/>
              <a:gd name="T3" fmla="*/ 605 h 815"/>
              <a:gd name="T4" fmla="*/ 298 w 702"/>
              <a:gd name="T5" fmla="*/ 0 h 815"/>
              <a:gd name="T6" fmla="*/ 701 w 702"/>
              <a:gd name="T7" fmla="*/ 209 h 815"/>
              <a:gd name="T8" fmla="*/ 418 w 702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2" h="815">
                <a:moveTo>
                  <a:pt x="418" y="814"/>
                </a:moveTo>
                <a:lnTo>
                  <a:pt x="0" y="605"/>
                </a:lnTo>
                <a:lnTo>
                  <a:pt x="298" y="0"/>
                </a:lnTo>
                <a:lnTo>
                  <a:pt x="701" y="209"/>
                </a:lnTo>
                <a:lnTo>
                  <a:pt x="418" y="814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6" name="Freeform 212">
            <a:extLst>
              <a:ext uri="{FF2B5EF4-FFF2-40B4-BE49-F238E27FC236}">
                <a16:creationId xmlns:a16="http://schemas.microsoft.com/office/drawing/2014/main" id="{DF766575-F2F3-7D83-759E-645488ED9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6216" y="4510576"/>
            <a:ext cx="154888" cy="262006"/>
          </a:xfrm>
          <a:custGeom>
            <a:avLst/>
            <a:gdLst>
              <a:gd name="T0" fmla="*/ 470 w 471"/>
              <a:gd name="T1" fmla="*/ 119 h 800"/>
              <a:gd name="T2" fmla="*/ 411 w 471"/>
              <a:gd name="T3" fmla="*/ 0 h 800"/>
              <a:gd name="T4" fmla="*/ 0 w 471"/>
              <a:gd name="T5" fmla="*/ 209 h 800"/>
              <a:gd name="T6" fmla="*/ 276 w 471"/>
              <a:gd name="T7" fmla="*/ 799 h 800"/>
              <a:gd name="T8" fmla="*/ 470 w 471"/>
              <a:gd name="T9" fmla="*/ 709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800">
                <a:moveTo>
                  <a:pt x="470" y="119"/>
                </a:moveTo>
                <a:lnTo>
                  <a:pt x="411" y="0"/>
                </a:lnTo>
                <a:lnTo>
                  <a:pt x="0" y="209"/>
                </a:lnTo>
                <a:lnTo>
                  <a:pt x="276" y="799"/>
                </a:lnTo>
                <a:lnTo>
                  <a:pt x="470" y="70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7" name="Line 213">
            <a:extLst>
              <a:ext uri="{FF2B5EF4-FFF2-40B4-BE49-F238E27FC236}">
                <a16:creationId xmlns:a16="http://schemas.microsoft.com/office/drawing/2014/main" id="{F24A7B7C-8C55-B247-8609-7B1650091DE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14265" y="4525052"/>
            <a:ext cx="7237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8" name="Line 214">
            <a:extLst>
              <a:ext uri="{FF2B5EF4-FFF2-40B4-BE49-F238E27FC236}">
                <a16:creationId xmlns:a16="http://schemas.microsoft.com/office/drawing/2014/main" id="{05262603-A674-3269-115B-EC74F1C136E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060824" y="4582954"/>
            <a:ext cx="7237" cy="1302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29" name="Line 215">
            <a:extLst>
              <a:ext uri="{FF2B5EF4-FFF2-40B4-BE49-F238E27FC236}">
                <a16:creationId xmlns:a16="http://schemas.microsoft.com/office/drawing/2014/main" id="{4181A82E-8B6C-37EA-EDAC-764EB872E9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38872" y="4743632"/>
            <a:ext cx="7238" cy="1013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30" name="Freeform 216">
            <a:extLst>
              <a:ext uri="{FF2B5EF4-FFF2-40B4-BE49-F238E27FC236}">
                <a16:creationId xmlns:a16="http://schemas.microsoft.com/office/drawing/2014/main" id="{4DA5CDD3-8711-E695-E749-A8BAB9915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0970" y="4588744"/>
            <a:ext cx="105671" cy="91195"/>
          </a:xfrm>
          <a:custGeom>
            <a:avLst/>
            <a:gdLst>
              <a:gd name="T0" fmla="*/ 44 w 322"/>
              <a:gd name="T1" fmla="*/ 45 h 277"/>
              <a:gd name="T2" fmla="*/ 44 w 322"/>
              <a:gd name="T3" fmla="*/ 45 h 277"/>
              <a:gd name="T4" fmla="*/ 89 w 322"/>
              <a:gd name="T5" fmla="*/ 269 h 277"/>
              <a:gd name="T6" fmla="*/ 298 w 322"/>
              <a:gd name="T7" fmla="*/ 194 h 277"/>
              <a:gd name="T8" fmla="*/ 283 w 322"/>
              <a:gd name="T9" fmla="*/ 89 h 277"/>
              <a:gd name="T10" fmla="*/ 179 w 322"/>
              <a:gd name="T11" fmla="*/ 104 h 277"/>
              <a:gd name="T12" fmla="*/ 149 w 322"/>
              <a:gd name="T13" fmla="*/ 15 h 277"/>
              <a:gd name="T14" fmla="*/ 44 w 322"/>
              <a:gd name="T15" fmla="*/ 4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277">
                <a:moveTo>
                  <a:pt x="44" y="45"/>
                </a:moveTo>
                <a:lnTo>
                  <a:pt x="44" y="45"/>
                </a:lnTo>
                <a:cubicBezTo>
                  <a:pt x="0" y="127"/>
                  <a:pt x="89" y="269"/>
                  <a:pt x="89" y="269"/>
                </a:cubicBezTo>
                <a:cubicBezTo>
                  <a:pt x="89" y="269"/>
                  <a:pt x="253" y="276"/>
                  <a:pt x="298" y="194"/>
                </a:cubicBezTo>
                <a:cubicBezTo>
                  <a:pt x="313" y="164"/>
                  <a:pt x="321" y="112"/>
                  <a:pt x="283" y="89"/>
                </a:cubicBezTo>
                <a:cubicBezTo>
                  <a:pt x="253" y="74"/>
                  <a:pt x="194" y="74"/>
                  <a:pt x="179" y="104"/>
                </a:cubicBezTo>
                <a:cubicBezTo>
                  <a:pt x="194" y="74"/>
                  <a:pt x="179" y="37"/>
                  <a:pt x="149" y="15"/>
                </a:cubicBezTo>
                <a:cubicBezTo>
                  <a:pt x="112" y="0"/>
                  <a:pt x="59" y="15"/>
                  <a:pt x="44" y="45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731" name="Group 7">
            <a:extLst>
              <a:ext uri="{FF2B5EF4-FFF2-40B4-BE49-F238E27FC236}">
                <a16:creationId xmlns:a16="http://schemas.microsoft.com/office/drawing/2014/main" id="{F5182FB7-F0F0-E951-7819-8DC85B2690C7}"/>
              </a:ext>
            </a:extLst>
          </p:cNvPr>
          <p:cNvGrpSpPr/>
          <p:nvPr/>
        </p:nvGrpSpPr>
        <p:grpSpPr>
          <a:xfrm>
            <a:off x="883451" y="758526"/>
            <a:ext cx="306881" cy="183838"/>
            <a:chOff x="1775548" y="1990598"/>
            <a:chExt cx="621122" cy="372086"/>
          </a:xfrm>
        </p:grpSpPr>
        <p:sp>
          <p:nvSpPr>
            <p:cNvPr id="1421" name="Freeform 226">
              <a:extLst>
                <a:ext uri="{FF2B5EF4-FFF2-40B4-BE49-F238E27FC236}">
                  <a16:creationId xmlns:a16="http://schemas.microsoft.com/office/drawing/2014/main" id="{86C4D43D-7AA0-A0D6-116D-C3F0804DF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548" y="1990598"/>
              <a:ext cx="621122" cy="372086"/>
            </a:xfrm>
            <a:custGeom>
              <a:avLst/>
              <a:gdLst>
                <a:gd name="T0" fmla="*/ 933 w 934"/>
                <a:gd name="T1" fmla="*/ 559 h 560"/>
                <a:gd name="T2" fmla="*/ 0 w 934"/>
                <a:gd name="T3" fmla="*/ 559 h 560"/>
                <a:gd name="T4" fmla="*/ 0 w 934"/>
                <a:gd name="T5" fmla="*/ 0 h 560"/>
                <a:gd name="T6" fmla="*/ 933 w 934"/>
                <a:gd name="T7" fmla="*/ 0 h 560"/>
                <a:gd name="T8" fmla="*/ 933 w 934"/>
                <a:gd name="T9" fmla="*/ 5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560">
                  <a:moveTo>
                    <a:pt x="933" y="559"/>
                  </a:moveTo>
                  <a:lnTo>
                    <a:pt x="0" y="559"/>
                  </a:lnTo>
                  <a:lnTo>
                    <a:pt x="0" y="0"/>
                  </a:lnTo>
                  <a:lnTo>
                    <a:pt x="933" y="0"/>
                  </a:lnTo>
                  <a:lnTo>
                    <a:pt x="933" y="55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22" name="Freeform 227">
              <a:extLst>
                <a:ext uri="{FF2B5EF4-FFF2-40B4-BE49-F238E27FC236}">
                  <a16:creationId xmlns:a16="http://schemas.microsoft.com/office/drawing/2014/main" id="{6EAEB00C-8106-7521-5AC6-59933D7BC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548" y="1990598"/>
              <a:ext cx="621122" cy="199228"/>
            </a:xfrm>
            <a:custGeom>
              <a:avLst/>
              <a:gdLst>
                <a:gd name="T0" fmla="*/ 0 w 934"/>
                <a:gd name="T1" fmla="*/ 0 h 299"/>
                <a:gd name="T2" fmla="*/ 463 w 934"/>
                <a:gd name="T3" fmla="*/ 298 h 299"/>
                <a:gd name="T4" fmla="*/ 933 w 934"/>
                <a:gd name="T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4" h="299">
                  <a:moveTo>
                    <a:pt x="0" y="0"/>
                  </a:moveTo>
                  <a:lnTo>
                    <a:pt x="463" y="298"/>
                  </a:lnTo>
                  <a:lnTo>
                    <a:pt x="933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2" name="Group 8">
            <a:extLst>
              <a:ext uri="{FF2B5EF4-FFF2-40B4-BE49-F238E27FC236}">
                <a16:creationId xmlns:a16="http://schemas.microsoft.com/office/drawing/2014/main" id="{98D035FB-C17C-8973-EBFB-6CF41D7E7941}"/>
              </a:ext>
            </a:extLst>
          </p:cNvPr>
          <p:cNvGrpSpPr/>
          <p:nvPr/>
        </p:nvGrpSpPr>
        <p:grpSpPr>
          <a:xfrm>
            <a:off x="1513136" y="700623"/>
            <a:ext cx="306881" cy="306881"/>
            <a:chOff x="3050021" y="1873405"/>
            <a:chExt cx="621122" cy="621122"/>
          </a:xfrm>
        </p:grpSpPr>
        <p:sp>
          <p:nvSpPr>
            <p:cNvPr id="1418" name="Freeform 228">
              <a:extLst>
                <a:ext uri="{FF2B5EF4-FFF2-40B4-BE49-F238E27FC236}">
                  <a16:creationId xmlns:a16="http://schemas.microsoft.com/office/drawing/2014/main" id="{27380231-BD50-5CCB-A992-8A8853E78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0021" y="2119511"/>
              <a:ext cx="621122" cy="193368"/>
            </a:xfrm>
            <a:custGeom>
              <a:avLst/>
              <a:gdLst>
                <a:gd name="T0" fmla="*/ 0 w 934"/>
                <a:gd name="T1" fmla="*/ 0 h 292"/>
                <a:gd name="T2" fmla="*/ 470 w 934"/>
                <a:gd name="T3" fmla="*/ 291 h 292"/>
                <a:gd name="T4" fmla="*/ 933 w 934"/>
                <a:gd name="T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4" h="292">
                  <a:moveTo>
                    <a:pt x="0" y="0"/>
                  </a:moveTo>
                  <a:lnTo>
                    <a:pt x="470" y="291"/>
                  </a:lnTo>
                  <a:lnTo>
                    <a:pt x="933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9" name="Freeform 229">
              <a:extLst>
                <a:ext uri="{FF2B5EF4-FFF2-40B4-BE49-F238E27FC236}">
                  <a16:creationId xmlns:a16="http://schemas.microsoft.com/office/drawing/2014/main" id="{4C9A1A5A-2A4C-1D6D-3C20-913718638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0021" y="2081422"/>
              <a:ext cx="621122" cy="413105"/>
            </a:xfrm>
            <a:custGeom>
              <a:avLst/>
              <a:gdLst>
                <a:gd name="T0" fmla="*/ 156 w 934"/>
                <a:gd name="T1" fmla="*/ 0 h 620"/>
                <a:gd name="T2" fmla="*/ 0 w 934"/>
                <a:gd name="T3" fmla="*/ 60 h 620"/>
                <a:gd name="T4" fmla="*/ 0 w 934"/>
                <a:gd name="T5" fmla="*/ 619 h 620"/>
                <a:gd name="T6" fmla="*/ 933 w 934"/>
                <a:gd name="T7" fmla="*/ 619 h 620"/>
                <a:gd name="T8" fmla="*/ 933 w 934"/>
                <a:gd name="T9" fmla="*/ 60 h 620"/>
                <a:gd name="T10" fmla="*/ 933 w 934"/>
                <a:gd name="T11" fmla="*/ 60 h 620"/>
                <a:gd name="T12" fmla="*/ 776 w 934"/>
                <a:gd name="T1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4" h="620">
                  <a:moveTo>
                    <a:pt x="156" y="0"/>
                  </a:moveTo>
                  <a:lnTo>
                    <a:pt x="0" y="60"/>
                  </a:lnTo>
                  <a:lnTo>
                    <a:pt x="0" y="619"/>
                  </a:lnTo>
                  <a:lnTo>
                    <a:pt x="933" y="619"/>
                  </a:lnTo>
                  <a:lnTo>
                    <a:pt x="933" y="60"/>
                  </a:lnTo>
                  <a:lnTo>
                    <a:pt x="933" y="60"/>
                  </a:lnTo>
                  <a:lnTo>
                    <a:pt x="776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20" name="Freeform 230">
              <a:extLst>
                <a:ext uri="{FF2B5EF4-FFF2-40B4-BE49-F238E27FC236}">
                  <a16:creationId xmlns:a16="http://schemas.microsoft.com/office/drawing/2014/main" id="{BD5B3984-2F3B-55CF-7A37-79DA406B1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494" y="1873405"/>
              <a:ext cx="416034" cy="307630"/>
            </a:xfrm>
            <a:custGeom>
              <a:avLst/>
              <a:gdLst>
                <a:gd name="T0" fmla="*/ 0 w 628"/>
                <a:gd name="T1" fmla="*/ 463 h 464"/>
                <a:gd name="T2" fmla="*/ 0 w 628"/>
                <a:gd name="T3" fmla="*/ 0 h 464"/>
                <a:gd name="T4" fmla="*/ 627 w 628"/>
                <a:gd name="T5" fmla="*/ 0 h 464"/>
                <a:gd name="T6" fmla="*/ 627 w 628"/>
                <a:gd name="T7" fmla="*/ 46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8" h="464">
                  <a:moveTo>
                    <a:pt x="0" y="463"/>
                  </a:moveTo>
                  <a:lnTo>
                    <a:pt x="0" y="0"/>
                  </a:lnTo>
                  <a:lnTo>
                    <a:pt x="627" y="0"/>
                  </a:lnTo>
                  <a:lnTo>
                    <a:pt x="627" y="463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3" name="Group 9">
            <a:extLst>
              <a:ext uri="{FF2B5EF4-FFF2-40B4-BE49-F238E27FC236}">
                <a16:creationId xmlns:a16="http://schemas.microsoft.com/office/drawing/2014/main" id="{0B48CFA8-1A57-9F62-113D-2455FD2CCBBB}"/>
              </a:ext>
            </a:extLst>
          </p:cNvPr>
          <p:cNvGrpSpPr/>
          <p:nvPr/>
        </p:nvGrpSpPr>
        <p:grpSpPr>
          <a:xfrm>
            <a:off x="2145714" y="700623"/>
            <a:ext cx="306881" cy="306881"/>
            <a:chOff x="4330350" y="1873405"/>
            <a:chExt cx="621122" cy="621122"/>
          </a:xfrm>
        </p:grpSpPr>
        <p:sp>
          <p:nvSpPr>
            <p:cNvPr id="1412" name="Line 231">
              <a:extLst>
                <a:ext uri="{FF2B5EF4-FFF2-40B4-BE49-F238E27FC236}">
                  <a16:creationId xmlns:a16="http://schemas.microsoft.com/office/drawing/2014/main" id="{A3ED5457-ADDD-5ED7-4AD5-9A834A4CB9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6071" y="1952509"/>
              <a:ext cx="90826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3" name="Line 232">
              <a:extLst>
                <a:ext uri="{FF2B5EF4-FFF2-40B4-BE49-F238E27FC236}">
                  <a16:creationId xmlns:a16="http://schemas.microsoft.com/office/drawing/2014/main" id="{EB67D141-36CF-14FE-F408-D4BE0184F2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9070" y="2031616"/>
              <a:ext cx="257824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4" name="Line 233">
              <a:extLst>
                <a:ext uri="{FF2B5EF4-FFF2-40B4-BE49-F238E27FC236}">
                  <a16:creationId xmlns:a16="http://schemas.microsoft.com/office/drawing/2014/main" id="{9FFF1C63-E66E-794F-0044-43098C3EF6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9070" y="2110718"/>
              <a:ext cx="257824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5" name="Freeform 234">
              <a:extLst>
                <a:ext uri="{FF2B5EF4-FFF2-40B4-BE49-F238E27FC236}">
                  <a16:creationId xmlns:a16="http://schemas.microsoft.com/office/drawing/2014/main" id="{CE198795-7DB4-51AE-642D-E7FD893BE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350" y="2119511"/>
              <a:ext cx="621122" cy="193368"/>
            </a:xfrm>
            <a:custGeom>
              <a:avLst/>
              <a:gdLst>
                <a:gd name="T0" fmla="*/ 0 w 935"/>
                <a:gd name="T1" fmla="*/ 0 h 292"/>
                <a:gd name="T2" fmla="*/ 463 w 935"/>
                <a:gd name="T3" fmla="*/ 291 h 292"/>
                <a:gd name="T4" fmla="*/ 934 w 935"/>
                <a:gd name="T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5" h="292">
                  <a:moveTo>
                    <a:pt x="0" y="0"/>
                  </a:moveTo>
                  <a:lnTo>
                    <a:pt x="463" y="291"/>
                  </a:lnTo>
                  <a:lnTo>
                    <a:pt x="934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6" name="Freeform 235">
              <a:extLst>
                <a:ext uri="{FF2B5EF4-FFF2-40B4-BE49-F238E27FC236}">
                  <a16:creationId xmlns:a16="http://schemas.microsoft.com/office/drawing/2014/main" id="{389C00DA-D3FB-B524-07F5-D5CFD60A0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350" y="2081422"/>
              <a:ext cx="621122" cy="413105"/>
            </a:xfrm>
            <a:custGeom>
              <a:avLst/>
              <a:gdLst>
                <a:gd name="T0" fmla="*/ 157 w 935"/>
                <a:gd name="T1" fmla="*/ 0 h 620"/>
                <a:gd name="T2" fmla="*/ 0 w 935"/>
                <a:gd name="T3" fmla="*/ 60 h 620"/>
                <a:gd name="T4" fmla="*/ 0 w 935"/>
                <a:gd name="T5" fmla="*/ 619 h 620"/>
                <a:gd name="T6" fmla="*/ 934 w 935"/>
                <a:gd name="T7" fmla="*/ 619 h 620"/>
                <a:gd name="T8" fmla="*/ 934 w 935"/>
                <a:gd name="T9" fmla="*/ 60 h 620"/>
                <a:gd name="T10" fmla="*/ 934 w 935"/>
                <a:gd name="T11" fmla="*/ 60 h 620"/>
                <a:gd name="T12" fmla="*/ 777 w 935"/>
                <a:gd name="T1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620">
                  <a:moveTo>
                    <a:pt x="157" y="0"/>
                  </a:moveTo>
                  <a:lnTo>
                    <a:pt x="0" y="60"/>
                  </a:lnTo>
                  <a:lnTo>
                    <a:pt x="0" y="619"/>
                  </a:lnTo>
                  <a:lnTo>
                    <a:pt x="934" y="619"/>
                  </a:lnTo>
                  <a:lnTo>
                    <a:pt x="934" y="60"/>
                  </a:lnTo>
                  <a:lnTo>
                    <a:pt x="934" y="60"/>
                  </a:lnTo>
                  <a:lnTo>
                    <a:pt x="777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7" name="Freeform 236">
              <a:extLst>
                <a:ext uri="{FF2B5EF4-FFF2-40B4-BE49-F238E27FC236}">
                  <a16:creationId xmlns:a16="http://schemas.microsoft.com/office/drawing/2014/main" id="{ED78F2B4-53DE-5B4A-BC15-CBF008703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9965" y="1873405"/>
              <a:ext cx="421894" cy="307630"/>
            </a:xfrm>
            <a:custGeom>
              <a:avLst/>
              <a:gdLst>
                <a:gd name="T0" fmla="*/ 0 w 635"/>
                <a:gd name="T1" fmla="*/ 463 h 464"/>
                <a:gd name="T2" fmla="*/ 0 w 635"/>
                <a:gd name="T3" fmla="*/ 0 h 464"/>
                <a:gd name="T4" fmla="*/ 634 w 635"/>
                <a:gd name="T5" fmla="*/ 0 h 464"/>
                <a:gd name="T6" fmla="*/ 634 w 635"/>
                <a:gd name="T7" fmla="*/ 46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464">
                  <a:moveTo>
                    <a:pt x="0" y="463"/>
                  </a:moveTo>
                  <a:lnTo>
                    <a:pt x="0" y="0"/>
                  </a:lnTo>
                  <a:lnTo>
                    <a:pt x="634" y="0"/>
                  </a:lnTo>
                  <a:lnTo>
                    <a:pt x="634" y="463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4" name="Group 10">
            <a:extLst>
              <a:ext uri="{FF2B5EF4-FFF2-40B4-BE49-F238E27FC236}">
                <a16:creationId xmlns:a16="http://schemas.microsoft.com/office/drawing/2014/main" id="{0B43807D-4CBC-317D-A3D9-A01016444B8D}"/>
              </a:ext>
            </a:extLst>
          </p:cNvPr>
          <p:cNvGrpSpPr/>
          <p:nvPr/>
        </p:nvGrpSpPr>
        <p:grpSpPr>
          <a:xfrm>
            <a:off x="2775400" y="739707"/>
            <a:ext cx="305433" cy="202658"/>
            <a:chOff x="5604824" y="1952509"/>
            <a:chExt cx="618191" cy="410176"/>
          </a:xfrm>
        </p:grpSpPr>
        <p:sp>
          <p:nvSpPr>
            <p:cNvPr id="1409" name="Freeform 237">
              <a:extLst>
                <a:ext uri="{FF2B5EF4-FFF2-40B4-BE49-F238E27FC236}">
                  <a16:creationId xmlns:a16="http://schemas.microsoft.com/office/drawing/2014/main" id="{1B3944D5-8EC5-E10A-1396-5319F4BE2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4824" y="2040404"/>
              <a:ext cx="521509" cy="322281"/>
            </a:xfrm>
            <a:custGeom>
              <a:avLst/>
              <a:gdLst>
                <a:gd name="T0" fmla="*/ 784 w 785"/>
                <a:gd name="T1" fmla="*/ 485 h 486"/>
                <a:gd name="T2" fmla="*/ 0 w 785"/>
                <a:gd name="T3" fmla="*/ 485 h 486"/>
                <a:gd name="T4" fmla="*/ 0 w 785"/>
                <a:gd name="T5" fmla="*/ 0 h 486"/>
                <a:gd name="T6" fmla="*/ 784 w 785"/>
                <a:gd name="T7" fmla="*/ 0 h 486"/>
                <a:gd name="T8" fmla="*/ 784 w 785"/>
                <a:gd name="T9" fmla="*/ 48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486">
                  <a:moveTo>
                    <a:pt x="784" y="485"/>
                  </a:moveTo>
                  <a:lnTo>
                    <a:pt x="0" y="485"/>
                  </a:lnTo>
                  <a:lnTo>
                    <a:pt x="0" y="0"/>
                  </a:lnTo>
                  <a:lnTo>
                    <a:pt x="784" y="0"/>
                  </a:lnTo>
                  <a:lnTo>
                    <a:pt x="784" y="485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0" name="Freeform 238">
              <a:extLst>
                <a:ext uri="{FF2B5EF4-FFF2-40B4-BE49-F238E27FC236}">
                  <a16:creationId xmlns:a16="http://schemas.microsoft.com/office/drawing/2014/main" id="{4DA366E2-AE88-C472-C838-17365F5D1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2719" y="1952509"/>
              <a:ext cx="530296" cy="319352"/>
            </a:xfrm>
            <a:custGeom>
              <a:avLst/>
              <a:gdLst>
                <a:gd name="T0" fmla="*/ 0 w 800"/>
                <a:gd name="T1" fmla="*/ 104 h 479"/>
                <a:gd name="T2" fmla="*/ 0 w 800"/>
                <a:gd name="T3" fmla="*/ 0 h 479"/>
                <a:gd name="T4" fmla="*/ 799 w 800"/>
                <a:gd name="T5" fmla="*/ 0 h 479"/>
                <a:gd name="T6" fmla="*/ 799 w 800"/>
                <a:gd name="T7" fmla="*/ 478 h 479"/>
                <a:gd name="T8" fmla="*/ 680 w 800"/>
                <a:gd name="T9" fmla="*/ 47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0" h="479">
                  <a:moveTo>
                    <a:pt x="0" y="104"/>
                  </a:moveTo>
                  <a:lnTo>
                    <a:pt x="0" y="0"/>
                  </a:lnTo>
                  <a:lnTo>
                    <a:pt x="799" y="0"/>
                  </a:lnTo>
                  <a:lnTo>
                    <a:pt x="799" y="478"/>
                  </a:lnTo>
                  <a:lnTo>
                    <a:pt x="680" y="478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11" name="Freeform 239">
              <a:extLst>
                <a:ext uri="{FF2B5EF4-FFF2-40B4-BE49-F238E27FC236}">
                  <a16:creationId xmlns:a16="http://schemas.microsoft.com/office/drawing/2014/main" id="{E7EAA84C-A2BA-7F7D-F0A7-EB68C46A0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4824" y="2040404"/>
              <a:ext cx="521509" cy="149422"/>
            </a:xfrm>
            <a:custGeom>
              <a:avLst/>
              <a:gdLst>
                <a:gd name="T0" fmla="*/ 0 w 785"/>
                <a:gd name="T1" fmla="*/ 0 h 225"/>
                <a:gd name="T2" fmla="*/ 396 w 785"/>
                <a:gd name="T3" fmla="*/ 224 h 225"/>
                <a:gd name="T4" fmla="*/ 784 w 7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5" h="225">
                  <a:moveTo>
                    <a:pt x="0" y="0"/>
                  </a:moveTo>
                  <a:lnTo>
                    <a:pt x="396" y="224"/>
                  </a:lnTo>
                  <a:lnTo>
                    <a:pt x="784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5" name="Group 11">
            <a:extLst>
              <a:ext uri="{FF2B5EF4-FFF2-40B4-BE49-F238E27FC236}">
                <a16:creationId xmlns:a16="http://schemas.microsoft.com/office/drawing/2014/main" id="{E642E6E4-A00E-901D-AAEE-F5B9B01850B4}"/>
              </a:ext>
            </a:extLst>
          </p:cNvPr>
          <p:cNvGrpSpPr/>
          <p:nvPr/>
        </p:nvGrpSpPr>
        <p:grpSpPr>
          <a:xfrm>
            <a:off x="3407978" y="758526"/>
            <a:ext cx="306881" cy="204104"/>
            <a:chOff x="6885153" y="1990598"/>
            <a:chExt cx="621122" cy="413103"/>
          </a:xfrm>
        </p:grpSpPr>
        <p:sp>
          <p:nvSpPr>
            <p:cNvPr id="1403" name="Freeform 240">
              <a:extLst>
                <a:ext uri="{FF2B5EF4-FFF2-40B4-BE49-F238E27FC236}">
                  <a16:creationId xmlns:a16="http://schemas.microsoft.com/office/drawing/2014/main" id="{9D81BC56-27E1-F6CF-4978-BA315181B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5153" y="1990598"/>
              <a:ext cx="621122" cy="413103"/>
            </a:xfrm>
            <a:custGeom>
              <a:avLst/>
              <a:gdLst>
                <a:gd name="T0" fmla="*/ 933 w 934"/>
                <a:gd name="T1" fmla="*/ 619 h 620"/>
                <a:gd name="T2" fmla="*/ 0 w 934"/>
                <a:gd name="T3" fmla="*/ 619 h 620"/>
                <a:gd name="T4" fmla="*/ 0 w 934"/>
                <a:gd name="T5" fmla="*/ 0 h 620"/>
                <a:gd name="T6" fmla="*/ 933 w 934"/>
                <a:gd name="T7" fmla="*/ 0 h 620"/>
                <a:gd name="T8" fmla="*/ 933 w 934"/>
                <a:gd name="T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620">
                  <a:moveTo>
                    <a:pt x="933" y="619"/>
                  </a:moveTo>
                  <a:lnTo>
                    <a:pt x="0" y="619"/>
                  </a:lnTo>
                  <a:lnTo>
                    <a:pt x="0" y="0"/>
                  </a:lnTo>
                  <a:lnTo>
                    <a:pt x="933" y="0"/>
                  </a:lnTo>
                  <a:lnTo>
                    <a:pt x="933" y="61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4" name="Freeform 241">
              <a:extLst>
                <a:ext uri="{FF2B5EF4-FFF2-40B4-BE49-F238E27FC236}">
                  <a16:creationId xmlns:a16="http://schemas.microsoft.com/office/drawing/2014/main" id="{5455184E-1ECB-6F3F-96BA-1C1112C155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9784" y="2052124"/>
              <a:ext cx="84966" cy="99613"/>
            </a:xfrm>
            <a:custGeom>
              <a:avLst/>
              <a:gdLst>
                <a:gd name="T0" fmla="*/ 127 w 128"/>
                <a:gd name="T1" fmla="*/ 149 h 150"/>
                <a:gd name="T2" fmla="*/ 0 w 128"/>
                <a:gd name="T3" fmla="*/ 149 h 150"/>
                <a:gd name="T4" fmla="*/ 0 w 128"/>
                <a:gd name="T5" fmla="*/ 0 h 150"/>
                <a:gd name="T6" fmla="*/ 127 w 128"/>
                <a:gd name="T7" fmla="*/ 0 h 150"/>
                <a:gd name="T8" fmla="*/ 127 w 128"/>
                <a:gd name="T9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0">
                  <a:moveTo>
                    <a:pt x="12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14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5" name="Line 242">
              <a:extLst>
                <a:ext uri="{FF2B5EF4-FFF2-40B4-BE49-F238E27FC236}">
                  <a16:creationId xmlns:a16="http://schemas.microsoft.com/office/drawing/2014/main" id="{13BE0C4C-F835-1ED3-DE1F-68482FDEA1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60171" y="2040404"/>
              <a:ext cx="2931" cy="313492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6" name="Line 243">
              <a:extLst>
                <a:ext uri="{FF2B5EF4-FFF2-40B4-BE49-F238E27FC236}">
                  <a16:creationId xmlns:a16="http://schemas.microsoft.com/office/drawing/2014/main" id="{2202420B-1742-1CD3-568D-106E50270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4963" y="2069702"/>
              <a:ext cx="278332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7" name="Line 244">
              <a:extLst>
                <a:ext uri="{FF2B5EF4-FFF2-40B4-BE49-F238E27FC236}">
                  <a16:creationId xmlns:a16="http://schemas.microsoft.com/office/drawing/2014/main" id="{352565DC-79EA-CE10-F0C7-37039D8DE0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4963" y="2131229"/>
              <a:ext cx="237315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8" name="Line 245">
              <a:extLst>
                <a:ext uri="{FF2B5EF4-FFF2-40B4-BE49-F238E27FC236}">
                  <a16:creationId xmlns:a16="http://schemas.microsoft.com/office/drawing/2014/main" id="{0CB87D39-9808-E61C-470A-E50F67E3E1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4961" y="2189826"/>
              <a:ext cx="257824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6" name="Group 12">
            <a:extLst>
              <a:ext uri="{FF2B5EF4-FFF2-40B4-BE49-F238E27FC236}">
                <a16:creationId xmlns:a16="http://schemas.microsoft.com/office/drawing/2014/main" id="{F0B63C4A-C80A-CAFE-0B8C-A79BE04FFED6}"/>
              </a:ext>
            </a:extLst>
          </p:cNvPr>
          <p:cNvGrpSpPr/>
          <p:nvPr/>
        </p:nvGrpSpPr>
        <p:grpSpPr>
          <a:xfrm>
            <a:off x="4036215" y="749840"/>
            <a:ext cx="308329" cy="212791"/>
            <a:chOff x="8156695" y="1973018"/>
            <a:chExt cx="624053" cy="430685"/>
          </a:xfrm>
        </p:grpSpPr>
        <p:sp>
          <p:nvSpPr>
            <p:cNvPr id="1396" name="Freeform 246">
              <a:extLst>
                <a:ext uri="{FF2B5EF4-FFF2-40B4-BE49-F238E27FC236}">
                  <a16:creationId xmlns:a16="http://schemas.microsoft.com/office/drawing/2014/main" id="{FD1776A5-D404-416F-0832-C98C7A295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6695" y="2060915"/>
              <a:ext cx="530298" cy="342788"/>
            </a:xfrm>
            <a:custGeom>
              <a:avLst/>
              <a:gdLst>
                <a:gd name="T0" fmla="*/ 799 w 800"/>
                <a:gd name="T1" fmla="*/ 515 h 516"/>
                <a:gd name="T2" fmla="*/ 0 w 800"/>
                <a:gd name="T3" fmla="*/ 515 h 516"/>
                <a:gd name="T4" fmla="*/ 0 w 800"/>
                <a:gd name="T5" fmla="*/ 0 h 516"/>
                <a:gd name="T6" fmla="*/ 799 w 800"/>
                <a:gd name="T7" fmla="*/ 0 h 516"/>
                <a:gd name="T8" fmla="*/ 799 w 800"/>
                <a:gd name="T9" fmla="*/ 51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0" h="516">
                  <a:moveTo>
                    <a:pt x="799" y="515"/>
                  </a:moveTo>
                  <a:lnTo>
                    <a:pt x="0" y="515"/>
                  </a:lnTo>
                  <a:lnTo>
                    <a:pt x="0" y="0"/>
                  </a:lnTo>
                  <a:lnTo>
                    <a:pt x="799" y="0"/>
                  </a:lnTo>
                  <a:lnTo>
                    <a:pt x="799" y="515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7" name="Freeform 247">
              <a:extLst>
                <a:ext uri="{FF2B5EF4-FFF2-40B4-BE49-F238E27FC236}">
                  <a16:creationId xmlns:a16="http://schemas.microsoft.com/office/drawing/2014/main" id="{A3AB5408-A679-CE28-1AB6-ADF95B2E8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3381" y="1973018"/>
              <a:ext cx="527367" cy="336928"/>
            </a:xfrm>
            <a:custGeom>
              <a:avLst/>
              <a:gdLst>
                <a:gd name="T0" fmla="*/ 0 w 792"/>
                <a:gd name="T1" fmla="*/ 89 h 508"/>
                <a:gd name="T2" fmla="*/ 0 w 792"/>
                <a:gd name="T3" fmla="*/ 0 h 508"/>
                <a:gd name="T4" fmla="*/ 791 w 792"/>
                <a:gd name="T5" fmla="*/ 0 h 508"/>
                <a:gd name="T6" fmla="*/ 791 w 792"/>
                <a:gd name="T7" fmla="*/ 507 h 508"/>
                <a:gd name="T8" fmla="*/ 702 w 792"/>
                <a:gd name="T9" fmla="*/ 50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508">
                  <a:moveTo>
                    <a:pt x="0" y="89"/>
                  </a:moveTo>
                  <a:lnTo>
                    <a:pt x="0" y="0"/>
                  </a:lnTo>
                  <a:lnTo>
                    <a:pt x="791" y="0"/>
                  </a:lnTo>
                  <a:lnTo>
                    <a:pt x="791" y="507"/>
                  </a:lnTo>
                  <a:lnTo>
                    <a:pt x="702" y="507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8" name="Freeform 248">
              <a:extLst>
                <a:ext uri="{FF2B5EF4-FFF2-40B4-BE49-F238E27FC236}">
                  <a16:creationId xmlns:a16="http://schemas.microsoft.com/office/drawing/2014/main" id="{F92DD958-2801-690C-6931-294241A8D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9802" y="2110720"/>
              <a:ext cx="70317" cy="79106"/>
            </a:xfrm>
            <a:custGeom>
              <a:avLst/>
              <a:gdLst>
                <a:gd name="T0" fmla="*/ 104 w 105"/>
                <a:gd name="T1" fmla="*/ 119 h 120"/>
                <a:gd name="T2" fmla="*/ 0 w 105"/>
                <a:gd name="T3" fmla="*/ 119 h 120"/>
                <a:gd name="T4" fmla="*/ 0 w 105"/>
                <a:gd name="T5" fmla="*/ 0 h 120"/>
                <a:gd name="T6" fmla="*/ 104 w 105"/>
                <a:gd name="T7" fmla="*/ 0 h 120"/>
                <a:gd name="T8" fmla="*/ 104 w 105"/>
                <a:gd name="T9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0">
                  <a:moveTo>
                    <a:pt x="104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11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9" name="Line 249">
              <a:extLst>
                <a:ext uri="{FF2B5EF4-FFF2-40B4-BE49-F238E27FC236}">
                  <a16:creationId xmlns:a16="http://schemas.microsoft.com/office/drawing/2014/main" id="{2DBFA9E9-44F4-C2B9-AB52-72209B9AD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8976" y="2101931"/>
              <a:ext cx="2931" cy="263684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0" name="Line 250">
              <a:extLst>
                <a:ext uri="{FF2B5EF4-FFF2-40B4-BE49-F238E27FC236}">
                  <a16:creationId xmlns:a16="http://schemas.microsoft.com/office/drawing/2014/main" id="{3601CA59-F5BB-5336-03B7-B07355BF08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97715" y="2131229"/>
              <a:ext cx="243175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1" name="Line 251">
              <a:extLst>
                <a:ext uri="{FF2B5EF4-FFF2-40B4-BE49-F238E27FC236}">
                  <a16:creationId xmlns:a16="http://schemas.microsoft.com/office/drawing/2014/main" id="{DFFA3810-4F1A-E067-F765-2983736A51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97713" y="2181035"/>
              <a:ext cx="213877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402" name="Line 252">
              <a:extLst>
                <a:ext uri="{FF2B5EF4-FFF2-40B4-BE49-F238E27FC236}">
                  <a16:creationId xmlns:a16="http://schemas.microsoft.com/office/drawing/2014/main" id="{E359FE08-853A-55D5-874F-6134EC69E3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97713" y="2230844"/>
              <a:ext cx="222666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7" name="Group 13">
            <a:extLst>
              <a:ext uri="{FF2B5EF4-FFF2-40B4-BE49-F238E27FC236}">
                <a16:creationId xmlns:a16="http://schemas.microsoft.com/office/drawing/2014/main" id="{F8145EAC-C3BC-6D8C-9825-F16F4CFCEDAD}"/>
              </a:ext>
            </a:extLst>
          </p:cNvPr>
          <p:cNvGrpSpPr/>
          <p:nvPr/>
        </p:nvGrpSpPr>
        <p:grpSpPr>
          <a:xfrm>
            <a:off x="4713669" y="700623"/>
            <a:ext cx="218580" cy="305433"/>
            <a:chOff x="9527853" y="1873405"/>
            <a:chExt cx="442403" cy="618191"/>
          </a:xfrm>
        </p:grpSpPr>
        <p:sp>
          <p:nvSpPr>
            <p:cNvPr id="1391" name="Freeform 253">
              <a:extLst>
                <a:ext uri="{FF2B5EF4-FFF2-40B4-BE49-F238E27FC236}">
                  <a16:creationId xmlns:a16="http://schemas.microsoft.com/office/drawing/2014/main" id="{8B8ED722-DF75-41AC-0B5E-F8ADB12EE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4343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2" name="Freeform 254">
              <a:extLst>
                <a:ext uri="{FF2B5EF4-FFF2-40B4-BE49-F238E27FC236}">
                  <a16:creationId xmlns:a16="http://schemas.microsoft.com/office/drawing/2014/main" id="{D4D1A9AC-8639-65F1-2421-92311CB11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5941" y="1961300"/>
              <a:ext cx="363297" cy="530296"/>
            </a:xfrm>
            <a:custGeom>
              <a:avLst/>
              <a:gdLst>
                <a:gd name="T0" fmla="*/ 0 w 546"/>
                <a:gd name="T1" fmla="*/ 0 h 799"/>
                <a:gd name="T2" fmla="*/ 0 w 546"/>
                <a:gd name="T3" fmla="*/ 798 h 799"/>
                <a:gd name="T4" fmla="*/ 545 w 546"/>
                <a:gd name="T5" fmla="*/ 798 h 799"/>
                <a:gd name="T6" fmla="*/ 545 w 546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6" h="799">
                  <a:moveTo>
                    <a:pt x="0" y="0"/>
                  </a:moveTo>
                  <a:lnTo>
                    <a:pt x="0" y="798"/>
                  </a:lnTo>
                  <a:lnTo>
                    <a:pt x="545" y="798"/>
                  </a:lnTo>
                  <a:lnTo>
                    <a:pt x="545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3" name="Line 255">
              <a:extLst>
                <a:ext uri="{FF2B5EF4-FFF2-40B4-BE49-F238E27FC236}">
                  <a16:creationId xmlns:a16="http://schemas.microsoft.com/office/drawing/2014/main" id="{1DE7D546-4476-DCF8-0868-E05A021578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86061" y="2060915"/>
              <a:ext cx="2931" cy="342788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4" name="Line 256">
              <a:extLst>
                <a:ext uri="{FF2B5EF4-FFF2-40B4-BE49-F238E27FC236}">
                  <a16:creationId xmlns:a16="http://schemas.microsoft.com/office/drawing/2014/main" id="{0837DE28-395F-8C7D-0D56-2B732AFDA1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06187" y="2060915"/>
              <a:ext cx="2929" cy="342788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5" name="Line 257">
              <a:extLst>
                <a:ext uri="{FF2B5EF4-FFF2-40B4-BE49-F238E27FC236}">
                  <a16:creationId xmlns:a16="http://schemas.microsoft.com/office/drawing/2014/main" id="{234CEF31-CFD2-8D0B-4C04-DD7F0917CC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27853" y="1952509"/>
              <a:ext cx="442403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8" name="Group 14">
            <a:extLst>
              <a:ext uri="{FF2B5EF4-FFF2-40B4-BE49-F238E27FC236}">
                <a16:creationId xmlns:a16="http://schemas.microsoft.com/office/drawing/2014/main" id="{64AF7954-3404-B07D-7BD1-BB887AC78FF9}"/>
              </a:ext>
            </a:extLst>
          </p:cNvPr>
          <p:cNvGrpSpPr/>
          <p:nvPr/>
        </p:nvGrpSpPr>
        <p:grpSpPr>
          <a:xfrm>
            <a:off x="5344801" y="700623"/>
            <a:ext cx="215686" cy="305433"/>
            <a:chOff x="10805253" y="1873405"/>
            <a:chExt cx="436545" cy="618191"/>
          </a:xfrm>
        </p:grpSpPr>
        <p:sp>
          <p:nvSpPr>
            <p:cNvPr id="1384" name="Freeform 258">
              <a:extLst>
                <a:ext uri="{FF2B5EF4-FFF2-40B4-BE49-F238E27FC236}">
                  <a16:creationId xmlns:a16="http://schemas.microsoft.com/office/drawing/2014/main" id="{F41C3C89-CCBC-29E8-138C-5C004A92A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4676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5" name="Freeform 259">
              <a:extLst>
                <a:ext uri="{FF2B5EF4-FFF2-40B4-BE49-F238E27FC236}">
                  <a16:creationId xmlns:a16="http://schemas.microsoft.com/office/drawing/2014/main" id="{D0034BA2-BFB9-3588-5B13-A08F58A9D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6272" y="1961300"/>
              <a:ext cx="357437" cy="530296"/>
            </a:xfrm>
            <a:custGeom>
              <a:avLst/>
              <a:gdLst>
                <a:gd name="T0" fmla="*/ 0 w 538"/>
                <a:gd name="T1" fmla="*/ 0 h 799"/>
                <a:gd name="T2" fmla="*/ 0 w 538"/>
                <a:gd name="T3" fmla="*/ 798 h 799"/>
                <a:gd name="T4" fmla="*/ 537 w 538"/>
                <a:gd name="T5" fmla="*/ 798 h 799"/>
                <a:gd name="T6" fmla="*/ 537 w 538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799">
                  <a:moveTo>
                    <a:pt x="0" y="0"/>
                  </a:moveTo>
                  <a:lnTo>
                    <a:pt x="0" y="798"/>
                  </a:lnTo>
                  <a:lnTo>
                    <a:pt x="537" y="798"/>
                  </a:lnTo>
                  <a:lnTo>
                    <a:pt x="537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6" name="Line 260">
              <a:extLst>
                <a:ext uri="{FF2B5EF4-FFF2-40B4-BE49-F238E27FC236}">
                  <a16:creationId xmlns:a16="http://schemas.microsoft.com/office/drawing/2014/main" id="{2C15F441-1CD4-3EB2-0725-F969106DD5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05253" y="1952509"/>
              <a:ext cx="436545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7" name="Freeform 261">
              <a:extLst>
                <a:ext uri="{FF2B5EF4-FFF2-40B4-BE49-F238E27FC236}">
                  <a16:creationId xmlns:a16="http://schemas.microsoft.com/office/drawing/2014/main" id="{63D0E176-0899-BEC5-2B88-770516F1B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4165" y="2219124"/>
              <a:ext cx="120124" cy="90824"/>
            </a:xfrm>
            <a:custGeom>
              <a:avLst/>
              <a:gdLst>
                <a:gd name="T0" fmla="*/ 0 w 181"/>
                <a:gd name="T1" fmla="*/ 0 h 135"/>
                <a:gd name="T2" fmla="*/ 0 w 181"/>
                <a:gd name="T3" fmla="*/ 0 h 135"/>
                <a:gd name="T4" fmla="*/ 120 w 181"/>
                <a:gd name="T5" fmla="*/ 134 h 135"/>
                <a:gd name="T6" fmla="*/ 180 w 181"/>
                <a:gd name="T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35">
                  <a:moveTo>
                    <a:pt x="0" y="0"/>
                  </a:moveTo>
                  <a:lnTo>
                    <a:pt x="0" y="0"/>
                  </a:lnTo>
                  <a:cubicBezTo>
                    <a:pt x="0" y="67"/>
                    <a:pt x="53" y="134"/>
                    <a:pt x="120" y="134"/>
                  </a:cubicBezTo>
                  <a:cubicBezTo>
                    <a:pt x="180" y="134"/>
                    <a:pt x="180" y="134"/>
                    <a:pt x="180" y="134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8" name="Freeform 262">
              <a:extLst>
                <a:ext uri="{FF2B5EF4-FFF2-40B4-BE49-F238E27FC236}">
                  <a16:creationId xmlns:a16="http://schemas.microsoft.com/office/drawing/2014/main" id="{BCBE74AA-183A-F432-ED2A-19B08335F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4992" y="2268930"/>
              <a:ext cx="29298" cy="84966"/>
            </a:xfrm>
            <a:custGeom>
              <a:avLst/>
              <a:gdLst>
                <a:gd name="T0" fmla="*/ 0 w 46"/>
                <a:gd name="T1" fmla="*/ 126 h 127"/>
                <a:gd name="T2" fmla="*/ 45 w 46"/>
                <a:gd name="T3" fmla="*/ 59 h 127"/>
                <a:gd name="T4" fmla="*/ 0 w 46"/>
                <a:gd name="T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27">
                  <a:moveTo>
                    <a:pt x="0" y="126"/>
                  </a:moveTo>
                  <a:lnTo>
                    <a:pt x="45" y="59"/>
                  </a:lnTo>
                  <a:lnTo>
                    <a:pt x="0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9" name="Freeform 263">
              <a:extLst>
                <a:ext uri="{FF2B5EF4-FFF2-40B4-BE49-F238E27FC236}">
                  <a16:creationId xmlns:a16="http://schemas.microsoft.com/office/drawing/2014/main" id="{943A61EB-631F-E9F7-C82C-8512841F5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5694" y="2131229"/>
              <a:ext cx="120122" cy="90824"/>
            </a:xfrm>
            <a:custGeom>
              <a:avLst/>
              <a:gdLst>
                <a:gd name="T0" fmla="*/ 179 w 180"/>
                <a:gd name="T1" fmla="*/ 134 h 135"/>
                <a:gd name="T2" fmla="*/ 179 w 180"/>
                <a:gd name="T3" fmla="*/ 134 h 135"/>
                <a:gd name="T4" fmla="*/ 60 w 180"/>
                <a:gd name="T5" fmla="*/ 0 h 135"/>
                <a:gd name="T6" fmla="*/ 0 w 180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35">
                  <a:moveTo>
                    <a:pt x="179" y="134"/>
                  </a:moveTo>
                  <a:lnTo>
                    <a:pt x="179" y="134"/>
                  </a:lnTo>
                  <a:cubicBezTo>
                    <a:pt x="179" y="67"/>
                    <a:pt x="127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90" name="Freeform 264">
              <a:extLst>
                <a:ext uri="{FF2B5EF4-FFF2-40B4-BE49-F238E27FC236}">
                  <a16:creationId xmlns:a16="http://schemas.microsoft.com/office/drawing/2014/main" id="{F213D18D-C607-8D15-DB57-25D47F786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5694" y="2090211"/>
              <a:ext cx="29298" cy="79104"/>
            </a:xfrm>
            <a:custGeom>
              <a:avLst/>
              <a:gdLst>
                <a:gd name="T0" fmla="*/ 45 w 46"/>
                <a:gd name="T1" fmla="*/ 0 h 120"/>
                <a:gd name="T2" fmla="*/ 0 w 46"/>
                <a:gd name="T3" fmla="*/ 60 h 120"/>
                <a:gd name="T4" fmla="*/ 45 w 46"/>
                <a:gd name="T5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20">
                  <a:moveTo>
                    <a:pt x="45" y="0"/>
                  </a:moveTo>
                  <a:lnTo>
                    <a:pt x="0" y="60"/>
                  </a:lnTo>
                  <a:lnTo>
                    <a:pt x="45" y="11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39" name="Group 15">
            <a:extLst>
              <a:ext uri="{FF2B5EF4-FFF2-40B4-BE49-F238E27FC236}">
                <a16:creationId xmlns:a16="http://schemas.microsoft.com/office/drawing/2014/main" id="{33B394A9-1962-95DD-FF87-511A1B1BA5CF}"/>
              </a:ext>
            </a:extLst>
          </p:cNvPr>
          <p:cNvGrpSpPr/>
          <p:nvPr/>
        </p:nvGrpSpPr>
        <p:grpSpPr>
          <a:xfrm>
            <a:off x="5975933" y="700623"/>
            <a:ext cx="218580" cy="305433"/>
            <a:chOff x="12082655" y="1873405"/>
            <a:chExt cx="442403" cy="618191"/>
          </a:xfrm>
        </p:grpSpPr>
        <p:sp>
          <p:nvSpPr>
            <p:cNvPr id="1379" name="Freeform 265">
              <a:extLst>
                <a:ext uri="{FF2B5EF4-FFF2-40B4-BE49-F238E27FC236}">
                  <a16:creationId xmlns:a16="http://schemas.microsoft.com/office/drawing/2014/main" id="{E798F473-B3CB-BCDB-972C-E3143D771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9146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0" name="Freeform 266">
              <a:extLst>
                <a:ext uri="{FF2B5EF4-FFF2-40B4-BE49-F238E27FC236}">
                  <a16:creationId xmlns:a16="http://schemas.microsoft.com/office/drawing/2014/main" id="{D496DFC0-D429-28FB-00DC-C0E61B26D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0744" y="1961300"/>
              <a:ext cx="363297" cy="530296"/>
            </a:xfrm>
            <a:custGeom>
              <a:avLst/>
              <a:gdLst>
                <a:gd name="T0" fmla="*/ 0 w 546"/>
                <a:gd name="T1" fmla="*/ 0 h 799"/>
                <a:gd name="T2" fmla="*/ 0 w 546"/>
                <a:gd name="T3" fmla="*/ 798 h 799"/>
                <a:gd name="T4" fmla="*/ 545 w 546"/>
                <a:gd name="T5" fmla="*/ 798 h 799"/>
                <a:gd name="T6" fmla="*/ 545 w 546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6" h="799">
                  <a:moveTo>
                    <a:pt x="0" y="0"/>
                  </a:moveTo>
                  <a:lnTo>
                    <a:pt x="0" y="798"/>
                  </a:lnTo>
                  <a:lnTo>
                    <a:pt x="545" y="798"/>
                  </a:lnTo>
                  <a:lnTo>
                    <a:pt x="545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1" name="Line 267">
              <a:extLst>
                <a:ext uri="{FF2B5EF4-FFF2-40B4-BE49-F238E27FC236}">
                  <a16:creationId xmlns:a16="http://schemas.microsoft.com/office/drawing/2014/main" id="{F3E873F3-FA61-F952-404C-F2F438D5FF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82655" y="1952509"/>
              <a:ext cx="442403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2" name="Line 268">
              <a:extLst>
                <a:ext uri="{FF2B5EF4-FFF2-40B4-BE49-F238E27FC236}">
                  <a16:creationId xmlns:a16="http://schemas.microsoft.com/office/drawing/2014/main" id="{62B52473-A31B-ADEB-EF7E-CD618D03D8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2229146" y="2148809"/>
              <a:ext cx="143562" cy="14356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83" name="Line 269">
              <a:extLst>
                <a:ext uri="{FF2B5EF4-FFF2-40B4-BE49-F238E27FC236}">
                  <a16:creationId xmlns:a16="http://schemas.microsoft.com/office/drawing/2014/main" id="{6169F75A-4FCF-1075-B29C-48E0A53AB0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229146" y="2148809"/>
              <a:ext cx="137702" cy="14356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740" name="Group 16">
            <a:extLst>
              <a:ext uri="{FF2B5EF4-FFF2-40B4-BE49-F238E27FC236}">
                <a16:creationId xmlns:a16="http://schemas.microsoft.com/office/drawing/2014/main" id="{63522FA5-DC36-3F6B-0A3B-91B9A30FD00D}"/>
              </a:ext>
            </a:extLst>
          </p:cNvPr>
          <p:cNvGrpSpPr/>
          <p:nvPr/>
        </p:nvGrpSpPr>
        <p:grpSpPr>
          <a:xfrm>
            <a:off x="6607065" y="700623"/>
            <a:ext cx="254769" cy="305433"/>
            <a:chOff x="13360057" y="1873405"/>
            <a:chExt cx="515649" cy="618191"/>
          </a:xfrm>
        </p:grpSpPr>
        <p:sp>
          <p:nvSpPr>
            <p:cNvPr id="1372" name="Freeform 270">
              <a:extLst>
                <a:ext uri="{FF2B5EF4-FFF2-40B4-BE49-F238E27FC236}">
                  <a16:creationId xmlns:a16="http://schemas.microsoft.com/office/drawing/2014/main" id="{18CC368A-5A73-2973-7376-3C7D8A09F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76093" y="2198615"/>
              <a:ext cx="99613" cy="164070"/>
            </a:xfrm>
            <a:custGeom>
              <a:avLst/>
              <a:gdLst>
                <a:gd name="T0" fmla="*/ 0 w 150"/>
                <a:gd name="T1" fmla="*/ 30 h 247"/>
                <a:gd name="T2" fmla="*/ 89 w 150"/>
                <a:gd name="T3" fmla="*/ 0 h 247"/>
                <a:gd name="T4" fmla="*/ 149 w 150"/>
                <a:gd name="T5" fmla="*/ 209 h 247"/>
                <a:gd name="T6" fmla="*/ 59 w 150"/>
                <a:gd name="T7" fmla="*/ 24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47">
                  <a:moveTo>
                    <a:pt x="0" y="30"/>
                  </a:moveTo>
                  <a:lnTo>
                    <a:pt x="89" y="0"/>
                  </a:lnTo>
                  <a:lnTo>
                    <a:pt x="149" y="209"/>
                  </a:lnTo>
                  <a:lnTo>
                    <a:pt x="59" y="246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3" name="Freeform 271">
              <a:extLst>
                <a:ext uri="{FF2B5EF4-FFF2-40B4-BE49-F238E27FC236}">
                  <a16:creationId xmlns:a16="http://schemas.microsoft.com/office/drawing/2014/main" id="{59276088-97AB-7B1B-B31B-A406155F3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0057" y="1990598"/>
              <a:ext cx="357437" cy="500998"/>
            </a:xfrm>
            <a:custGeom>
              <a:avLst/>
              <a:gdLst>
                <a:gd name="T0" fmla="*/ 537 w 538"/>
                <a:gd name="T1" fmla="*/ 0 h 754"/>
                <a:gd name="T2" fmla="*/ 537 w 538"/>
                <a:gd name="T3" fmla="*/ 753 h 754"/>
                <a:gd name="T4" fmla="*/ 0 w 538"/>
                <a:gd name="T5" fmla="*/ 753 h 754"/>
                <a:gd name="T6" fmla="*/ 0 w 538"/>
                <a:gd name="T7" fmla="*/ 0 h 754"/>
                <a:gd name="T8" fmla="*/ 537 w 538"/>
                <a:gd name="T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754">
                  <a:moveTo>
                    <a:pt x="537" y="0"/>
                  </a:moveTo>
                  <a:lnTo>
                    <a:pt x="537" y="753"/>
                  </a:lnTo>
                  <a:lnTo>
                    <a:pt x="0" y="753"/>
                  </a:lnTo>
                  <a:lnTo>
                    <a:pt x="0" y="0"/>
                  </a:lnTo>
                  <a:lnTo>
                    <a:pt x="537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4" name="Line 272">
              <a:extLst>
                <a:ext uri="{FF2B5EF4-FFF2-40B4-BE49-F238E27FC236}">
                  <a16:creationId xmlns:a16="http://schemas.microsoft.com/office/drawing/2014/main" id="{92A6281A-2B0B-A823-D09E-3841541D5D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80181" y="2081422"/>
              <a:ext cx="2929" cy="34279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5" name="Line 273">
              <a:extLst>
                <a:ext uri="{FF2B5EF4-FFF2-40B4-BE49-F238E27FC236}">
                  <a16:creationId xmlns:a16="http://schemas.microsoft.com/office/drawing/2014/main" id="{B31E6D88-28DD-F701-4CAB-574F5C5498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97374" y="2081422"/>
              <a:ext cx="2929" cy="34279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6" name="Line 274">
              <a:extLst>
                <a:ext uri="{FF2B5EF4-FFF2-40B4-BE49-F238E27FC236}">
                  <a16:creationId xmlns:a16="http://schemas.microsoft.com/office/drawing/2014/main" id="{189485AA-8E98-D952-FB7C-C76F960413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38005" y="2081420"/>
              <a:ext cx="120122" cy="41017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7" name="Freeform 275">
              <a:extLst>
                <a:ext uri="{FF2B5EF4-FFF2-40B4-BE49-F238E27FC236}">
                  <a16:creationId xmlns:a16="http://schemas.microsoft.com/office/drawing/2014/main" id="{54D94225-B9CB-59E8-82D1-12BCC7FB2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0566" y="1923211"/>
              <a:ext cx="128911" cy="70317"/>
            </a:xfrm>
            <a:custGeom>
              <a:avLst/>
              <a:gdLst>
                <a:gd name="T0" fmla="*/ 0 w 195"/>
                <a:gd name="T1" fmla="*/ 105 h 106"/>
                <a:gd name="T2" fmla="*/ 30 w 195"/>
                <a:gd name="T3" fmla="*/ 0 h 106"/>
                <a:gd name="T4" fmla="*/ 157 w 195"/>
                <a:gd name="T5" fmla="*/ 0 h 106"/>
                <a:gd name="T6" fmla="*/ 194 w 195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06">
                  <a:moveTo>
                    <a:pt x="0" y="105"/>
                  </a:moveTo>
                  <a:lnTo>
                    <a:pt x="30" y="0"/>
                  </a:lnTo>
                  <a:lnTo>
                    <a:pt x="157" y="0"/>
                  </a:lnTo>
                  <a:lnTo>
                    <a:pt x="194" y="105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8" name="Freeform 276">
              <a:extLst>
                <a:ext uri="{FF2B5EF4-FFF2-40B4-BE49-F238E27FC236}">
                  <a16:creationId xmlns:a16="http://schemas.microsoft.com/office/drawing/2014/main" id="{C27DA00C-A55F-40EF-89AA-0686D3434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3110" y="1873405"/>
              <a:ext cx="213877" cy="120122"/>
            </a:xfrm>
            <a:custGeom>
              <a:avLst/>
              <a:gdLst>
                <a:gd name="T0" fmla="*/ 0 w 322"/>
                <a:gd name="T1" fmla="*/ 75 h 181"/>
                <a:gd name="T2" fmla="*/ 67 w 322"/>
                <a:gd name="T3" fmla="*/ 0 h 181"/>
                <a:gd name="T4" fmla="*/ 246 w 322"/>
                <a:gd name="T5" fmla="*/ 0 h 181"/>
                <a:gd name="T6" fmla="*/ 321 w 322"/>
                <a:gd name="T7" fmla="*/ 18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181">
                  <a:moveTo>
                    <a:pt x="0" y="75"/>
                  </a:moveTo>
                  <a:lnTo>
                    <a:pt x="67" y="0"/>
                  </a:lnTo>
                  <a:lnTo>
                    <a:pt x="246" y="0"/>
                  </a:lnTo>
                  <a:lnTo>
                    <a:pt x="321" y="18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741" name="Freeform 277">
            <a:extLst>
              <a:ext uri="{FF2B5EF4-FFF2-40B4-BE49-F238E27FC236}">
                <a16:creationId xmlns:a16="http://schemas.microsoft.com/office/drawing/2014/main" id="{E746C397-277F-5F6E-78B3-1328EAD60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668" y="1330308"/>
            <a:ext cx="205552" cy="306881"/>
          </a:xfrm>
          <a:custGeom>
            <a:avLst/>
            <a:gdLst>
              <a:gd name="T0" fmla="*/ 627 w 628"/>
              <a:gd name="T1" fmla="*/ 933 h 934"/>
              <a:gd name="T2" fmla="*/ 0 w 628"/>
              <a:gd name="T3" fmla="*/ 933 h 934"/>
              <a:gd name="T4" fmla="*/ 0 w 628"/>
              <a:gd name="T5" fmla="*/ 0 h 934"/>
              <a:gd name="T6" fmla="*/ 627 w 628"/>
              <a:gd name="T7" fmla="*/ 0 h 934"/>
              <a:gd name="T8" fmla="*/ 627 w 628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934">
                <a:moveTo>
                  <a:pt x="627" y="933"/>
                </a:moveTo>
                <a:lnTo>
                  <a:pt x="0" y="933"/>
                </a:lnTo>
                <a:lnTo>
                  <a:pt x="0" y="0"/>
                </a:lnTo>
                <a:lnTo>
                  <a:pt x="627" y="0"/>
                </a:lnTo>
                <a:lnTo>
                  <a:pt x="627" y="9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2" name="Line 278">
            <a:extLst>
              <a:ext uri="{FF2B5EF4-FFF2-40B4-BE49-F238E27FC236}">
                <a16:creationId xmlns:a16="http://schemas.microsoft.com/office/drawing/2014/main" id="{19B1505D-3A4F-CDDE-4E02-AB79F3E5376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0317" y="1330308"/>
            <a:ext cx="1448" cy="30109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3" name="Line 279">
            <a:extLst>
              <a:ext uri="{FF2B5EF4-FFF2-40B4-BE49-F238E27FC236}">
                <a16:creationId xmlns:a16="http://schemas.microsoft.com/office/drawing/2014/main" id="{8FA88C5D-81E9-E6F9-535E-058C702E523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0955" y="1405580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4" name="Line 280">
            <a:extLst>
              <a:ext uri="{FF2B5EF4-FFF2-40B4-BE49-F238E27FC236}">
                <a16:creationId xmlns:a16="http://schemas.microsoft.com/office/drawing/2014/main" id="{1D4D8C06-A847-2B85-D08D-D0E6834ACF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0955" y="1366497"/>
            <a:ext cx="4197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5" name="Line 281">
            <a:extLst>
              <a:ext uri="{FF2B5EF4-FFF2-40B4-BE49-F238E27FC236}">
                <a16:creationId xmlns:a16="http://schemas.microsoft.com/office/drawing/2014/main" id="{BADA87ED-0C93-4A74-02E3-202FAD44F5E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0955" y="1444665"/>
            <a:ext cx="4197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6" name="Line 282">
            <a:extLst>
              <a:ext uri="{FF2B5EF4-FFF2-40B4-BE49-F238E27FC236}">
                <a16:creationId xmlns:a16="http://schemas.microsoft.com/office/drawing/2014/main" id="{4CB9378A-4691-EE2F-00D6-6472EDBE5A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0955" y="1483748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7" name="Line 283">
            <a:extLst>
              <a:ext uri="{FF2B5EF4-FFF2-40B4-BE49-F238E27FC236}">
                <a16:creationId xmlns:a16="http://schemas.microsoft.com/office/drawing/2014/main" id="{F6DD42CD-DEA3-7764-06E8-76B9EC88D4F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0955" y="1524279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8" name="Line 284">
            <a:extLst>
              <a:ext uri="{FF2B5EF4-FFF2-40B4-BE49-F238E27FC236}">
                <a16:creationId xmlns:a16="http://schemas.microsoft.com/office/drawing/2014/main" id="{FD8636B7-130F-B1B2-664A-FD1112D4DB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0955" y="1563364"/>
            <a:ext cx="4197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49" name="Line 285">
            <a:extLst>
              <a:ext uri="{FF2B5EF4-FFF2-40B4-BE49-F238E27FC236}">
                <a16:creationId xmlns:a16="http://schemas.microsoft.com/office/drawing/2014/main" id="{973CFC79-BE05-BF4B-F6B8-9E337CAC8E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0955" y="1602446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0" name="Freeform 286">
            <a:extLst>
              <a:ext uri="{FF2B5EF4-FFF2-40B4-BE49-F238E27FC236}">
                <a16:creationId xmlns:a16="http://schemas.microsoft.com/office/drawing/2014/main" id="{DBA6DAC8-3950-03DC-BF67-ACE3A3086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611" y="1340440"/>
            <a:ext cx="198314" cy="286615"/>
          </a:xfrm>
          <a:custGeom>
            <a:avLst/>
            <a:gdLst>
              <a:gd name="T0" fmla="*/ 604 w 605"/>
              <a:gd name="T1" fmla="*/ 873 h 874"/>
              <a:gd name="T2" fmla="*/ 0 w 605"/>
              <a:gd name="T3" fmla="*/ 873 h 874"/>
              <a:gd name="T4" fmla="*/ 0 w 605"/>
              <a:gd name="T5" fmla="*/ 0 h 874"/>
              <a:gd name="T6" fmla="*/ 604 w 605"/>
              <a:gd name="T7" fmla="*/ 0 h 874"/>
              <a:gd name="T8" fmla="*/ 604 w 605"/>
              <a:gd name="T9" fmla="*/ 873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5" h="874">
                <a:moveTo>
                  <a:pt x="604" y="873"/>
                </a:moveTo>
                <a:lnTo>
                  <a:pt x="0" y="873"/>
                </a:lnTo>
                <a:lnTo>
                  <a:pt x="0" y="0"/>
                </a:lnTo>
                <a:lnTo>
                  <a:pt x="604" y="0"/>
                </a:lnTo>
                <a:lnTo>
                  <a:pt x="604" y="87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1" name="Line 287">
            <a:extLst>
              <a:ext uri="{FF2B5EF4-FFF2-40B4-BE49-F238E27FC236}">
                <a16:creationId xmlns:a16="http://schemas.microsoft.com/office/drawing/2014/main" id="{5AE06EF3-D2E7-AF49-273F-BAC9474A78B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8156" y="1340440"/>
            <a:ext cx="1447" cy="28227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2" name="Line 288">
            <a:extLst>
              <a:ext uri="{FF2B5EF4-FFF2-40B4-BE49-F238E27FC236}">
                <a16:creationId xmlns:a16="http://schemas.microsoft.com/office/drawing/2014/main" id="{F4384056-B26D-54AE-0DAC-89EF6D2E45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7345" y="1405580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3" name="Line 289">
            <a:extLst>
              <a:ext uri="{FF2B5EF4-FFF2-40B4-BE49-F238E27FC236}">
                <a16:creationId xmlns:a16="http://schemas.microsoft.com/office/drawing/2014/main" id="{3094B7E0-0C0A-4AD8-B13B-2839712BEE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7345" y="1366497"/>
            <a:ext cx="4197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4" name="Line 290">
            <a:extLst>
              <a:ext uri="{FF2B5EF4-FFF2-40B4-BE49-F238E27FC236}">
                <a16:creationId xmlns:a16="http://schemas.microsoft.com/office/drawing/2014/main" id="{EB86C834-8B5D-40E6-EF33-E282116412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7345" y="1444665"/>
            <a:ext cx="4197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5" name="Line 291">
            <a:extLst>
              <a:ext uri="{FF2B5EF4-FFF2-40B4-BE49-F238E27FC236}">
                <a16:creationId xmlns:a16="http://schemas.microsoft.com/office/drawing/2014/main" id="{476DEF0A-424E-681F-E058-2784F7B680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7345" y="1483748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6" name="Line 292">
            <a:extLst>
              <a:ext uri="{FF2B5EF4-FFF2-40B4-BE49-F238E27FC236}">
                <a16:creationId xmlns:a16="http://schemas.microsoft.com/office/drawing/2014/main" id="{148D7DF2-5BDE-8D71-8647-CCE9FFCEAA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7345" y="1524279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7" name="Line 293">
            <a:extLst>
              <a:ext uri="{FF2B5EF4-FFF2-40B4-BE49-F238E27FC236}">
                <a16:creationId xmlns:a16="http://schemas.microsoft.com/office/drawing/2014/main" id="{7BAE91A0-1790-9CD1-A682-A7BDB45F2E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7345" y="1563364"/>
            <a:ext cx="4197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8" name="Line 294">
            <a:extLst>
              <a:ext uri="{FF2B5EF4-FFF2-40B4-BE49-F238E27FC236}">
                <a16:creationId xmlns:a16="http://schemas.microsoft.com/office/drawing/2014/main" id="{92C421A2-C020-3892-2CB9-90A9077A52A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7345" y="1602446"/>
            <a:ext cx="4197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59" name="Freeform 295">
            <a:extLst>
              <a:ext uri="{FF2B5EF4-FFF2-40B4-BE49-F238E27FC236}">
                <a16:creationId xmlns:a16="http://schemas.microsoft.com/office/drawing/2014/main" id="{7A71412E-DFD1-B460-B9BF-BB8543431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0932" y="1330308"/>
            <a:ext cx="39084" cy="301090"/>
          </a:xfrm>
          <a:custGeom>
            <a:avLst/>
            <a:gdLst>
              <a:gd name="T0" fmla="*/ 0 w 121"/>
              <a:gd name="T1" fmla="*/ 0 h 919"/>
              <a:gd name="T2" fmla="*/ 0 w 121"/>
              <a:gd name="T3" fmla="*/ 799 h 919"/>
              <a:gd name="T4" fmla="*/ 60 w 121"/>
              <a:gd name="T5" fmla="*/ 918 h 919"/>
              <a:gd name="T6" fmla="*/ 120 w 121"/>
              <a:gd name="T7" fmla="*/ 799 h 919"/>
              <a:gd name="T8" fmla="*/ 120 w 121"/>
              <a:gd name="T9" fmla="*/ 0 h 919"/>
              <a:gd name="T10" fmla="*/ 0 w 121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919">
                <a:moveTo>
                  <a:pt x="0" y="0"/>
                </a:moveTo>
                <a:lnTo>
                  <a:pt x="0" y="799"/>
                </a:lnTo>
                <a:lnTo>
                  <a:pt x="60" y="918"/>
                </a:lnTo>
                <a:lnTo>
                  <a:pt x="120" y="799"/>
                </a:lnTo>
                <a:lnTo>
                  <a:pt x="120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0" name="Line 296">
            <a:extLst>
              <a:ext uri="{FF2B5EF4-FFF2-40B4-BE49-F238E27FC236}">
                <a16:creationId xmlns:a16="http://schemas.microsoft.com/office/drawing/2014/main" id="{5DFEC525-CEEA-54FD-CA46-034DE2BE3989}"/>
              </a:ext>
            </a:extLst>
          </p:cNvPr>
          <p:cNvSpPr>
            <a:spLocks noChangeShapeType="1"/>
          </p:cNvSpPr>
          <p:nvPr/>
        </p:nvSpPr>
        <p:spPr bwMode="auto">
          <a:xfrm>
            <a:off x="1780932" y="1380973"/>
            <a:ext cx="3908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1" name="Freeform 297">
            <a:extLst>
              <a:ext uri="{FF2B5EF4-FFF2-40B4-BE49-F238E27FC236}">
                <a16:creationId xmlns:a16="http://schemas.microsoft.com/office/drawing/2014/main" id="{FB50A988-5A6F-6FD6-1637-C2957F532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2065" y="1340440"/>
            <a:ext cx="39084" cy="286615"/>
          </a:xfrm>
          <a:custGeom>
            <a:avLst/>
            <a:gdLst>
              <a:gd name="T0" fmla="*/ 120 w 121"/>
              <a:gd name="T1" fmla="*/ 0 h 874"/>
              <a:gd name="T2" fmla="*/ 120 w 121"/>
              <a:gd name="T3" fmla="*/ 754 h 874"/>
              <a:gd name="T4" fmla="*/ 60 w 121"/>
              <a:gd name="T5" fmla="*/ 873 h 874"/>
              <a:gd name="T6" fmla="*/ 0 w 121"/>
              <a:gd name="T7" fmla="*/ 754 h 874"/>
              <a:gd name="T8" fmla="*/ 0 w 121"/>
              <a:gd name="T9" fmla="*/ 0 h 874"/>
              <a:gd name="T10" fmla="*/ 120 w 121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874">
                <a:moveTo>
                  <a:pt x="120" y="0"/>
                </a:moveTo>
                <a:lnTo>
                  <a:pt x="120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2" name="Freeform 298">
            <a:extLst>
              <a:ext uri="{FF2B5EF4-FFF2-40B4-BE49-F238E27FC236}">
                <a16:creationId xmlns:a16="http://schemas.microsoft.com/office/drawing/2014/main" id="{CE150D21-2207-3251-48C1-23E495EE9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0351" y="1362154"/>
            <a:ext cx="21713" cy="49216"/>
          </a:xfrm>
          <a:custGeom>
            <a:avLst/>
            <a:gdLst>
              <a:gd name="T0" fmla="*/ 67 w 68"/>
              <a:gd name="T1" fmla="*/ 0 h 150"/>
              <a:gd name="T2" fmla="*/ 0 w 68"/>
              <a:gd name="T3" fmla="*/ 0 h 150"/>
              <a:gd name="T4" fmla="*/ 0 w 68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8" h="150">
                <a:moveTo>
                  <a:pt x="67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3" name="Freeform 299">
            <a:extLst>
              <a:ext uri="{FF2B5EF4-FFF2-40B4-BE49-F238E27FC236}">
                <a16:creationId xmlns:a16="http://schemas.microsoft.com/office/drawing/2014/main" id="{47BA6E78-C56F-18EF-BD34-D1D3BA697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190" y="1340440"/>
            <a:ext cx="196867" cy="286615"/>
          </a:xfrm>
          <a:custGeom>
            <a:avLst/>
            <a:gdLst>
              <a:gd name="T0" fmla="*/ 598 w 599"/>
              <a:gd name="T1" fmla="*/ 873 h 874"/>
              <a:gd name="T2" fmla="*/ 0 w 599"/>
              <a:gd name="T3" fmla="*/ 873 h 874"/>
              <a:gd name="T4" fmla="*/ 0 w 599"/>
              <a:gd name="T5" fmla="*/ 0 h 874"/>
              <a:gd name="T6" fmla="*/ 598 w 599"/>
              <a:gd name="T7" fmla="*/ 0 h 874"/>
              <a:gd name="T8" fmla="*/ 598 w 599"/>
              <a:gd name="T9" fmla="*/ 873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874">
                <a:moveTo>
                  <a:pt x="598" y="873"/>
                </a:moveTo>
                <a:lnTo>
                  <a:pt x="0" y="873"/>
                </a:lnTo>
                <a:lnTo>
                  <a:pt x="0" y="0"/>
                </a:lnTo>
                <a:lnTo>
                  <a:pt x="598" y="0"/>
                </a:lnTo>
                <a:lnTo>
                  <a:pt x="598" y="87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4" name="Line 300">
            <a:extLst>
              <a:ext uri="{FF2B5EF4-FFF2-40B4-BE49-F238E27FC236}">
                <a16:creationId xmlns:a16="http://schemas.microsoft.com/office/drawing/2014/main" id="{F168A5EB-ADFD-D981-E37E-4B76AA7E36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7840" y="1340440"/>
            <a:ext cx="1448" cy="28227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5" name="Line 301">
            <a:extLst>
              <a:ext uri="{FF2B5EF4-FFF2-40B4-BE49-F238E27FC236}">
                <a16:creationId xmlns:a16="http://schemas.microsoft.com/office/drawing/2014/main" id="{DA1843E9-5689-C8E4-2D42-6C20E4148BB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25" y="1405580"/>
            <a:ext cx="4198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6" name="Line 302">
            <a:extLst>
              <a:ext uri="{FF2B5EF4-FFF2-40B4-BE49-F238E27FC236}">
                <a16:creationId xmlns:a16="http://schemas.microsoft.com/office/drawing/2014/main" id="{524FEC55-C9A1-A2AF-0FD6-844AECCC25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25" y="1366497"/>
            <a:ext cx="4198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7" name="Line 303">
            <a:extLst>
              <a:ext uri="{FF2B5EF4-FFF2-40B4-BE49-F238E27FC236}">
                <a16:creationId xmlns:a16="http://schemas.microsoft.com/office/drawing/2014/main" id="{9CDE056E-019C-7E8E-E1AA-2BC0301FE3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25" y="1444665"/>
            <a:ext cx="4198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8" name="Line 304">
            <a:extLst>
              <a:ext uri="{FF2B5EF4-FFF2-40B4-BE49-F238E27FC236}">
                <a16:creationId xmlns:a16="http://schemas.microsoft.com/office/drawing/2014/main" id="{A374260E-6603-63DC-E75A-FC9796020F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25" y="1483748"/>
            <a:ext cx="4198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69" name="Line 305">
            <a:extLst>
              <a:ext uri="{FF2B5EF4-FFF2-40B4-BE49-F238E27FC236}">
                <a16:creationId xmlns:a16="http://schemas.microsoft.com/office/drawing/2014/main" id="{A92BA970-1B29-0FA3-8EB2-E81EECA5B5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25" y="1524279"/>
            <a:ext cx="4198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0" name="Line 306">
            <a:extLst>
              <a:ext uri="{FF2B5EF4-FFF2-40B4-BE49-F238E27FC236}">
                <a16:creationId xmlns:a16="http://schemas.microsoft.com/office/drawing/2014/main" id="{D8FFE776-A891-4794-D7B8-7BE3DA0B19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25" y="1563364"/>
            <a:ext cx="4198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1" name="Line 307">
            <a:extLst>
              <a:ext uri="{FF2B5EF4-FFF2-40B4-BE49-F238E27FC236}">
                <a16:creationId xmlns:a16="http://schemas.microsoft.com/office/drawing/2014/main" id="{D7732D8A-F828-0A96-26FF-F7F697F985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25" y="1602446"/>
            <a:ext cx="4198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2" name="Freeform 308">
            <a:extLst>
              <a:ext uri="{FF2B5EF4-FFF2-40B4-BE49-F238E27FC236}">
                <a16:creationId xmlns:a16="http://schemas.microsoft.com/office/drawing/2014/main" id="{865B2CE9-9856-2A98-A1BA-3B8848A38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196" y="1330308"/>
            <a:ext cx="39084" cy="301090"/>
          </a:xfrm>
          <a:custGeom>
            <a:avLst/>
            <a:gdLst>
              <a:gd name="T0" fmla="*/ 0 w 120"/>
              <a:gd name="T1" fmla="*/ 0 h 919"/>
              <a:gd name="T2" fmla="*/ 0 w 120"/>
              <a:gd name="T3" fmla="*/ 799 h 919"/>
              <a:gd name="T4" fmla="*/ 59 w 120"/>
              <a:gd name="T5" fmla="*/ 918 h 919"/>
              <a:gd name="T6" fmla="*/ 119 w 120"/>
              <a:gd name="T7" fmla="*/ 799 h 919"/>
              <a:gd name="T8" fmla="*/ 119 w 120"/>
              <a:gd name="T9" fmla="*/ 0 h 919"/>
              <a:gd name="T10" fmla="*/ 0 w 120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0" y="0"/>
                </a:moveTo>
                <a:lnTo>
                  <a:pt x="0" y="799"/>
                </a:lnTo>
                <a:lnTo>
                  <a:pt x="59" y="918"/>
                </a:lnTo>
                <a:lnTo>
                  <a:pt x="119" y="799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3" name="Line 309">
            <a:extLst>
              <a:ext uri="{FF2B5EF4-FFF2-40B4-BE49-F238E27FC236}">
                <a16:creationId xmlns:a16="http://schemas.microsoft.com/office/drawing/2014/main" id="{A4927A58-304F-F501-7127-884A7DD249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3196" y="1380973"/>
            <a:ext cx="3908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4" name="Freeform 310">
            <a:extLst>
              <a:ext uri="{FF2B5EF4-FFF2-40B4-BE49-F238E27FC236}">
                <a16:creationId xmlns:a16="http://schemas.microsoft.com/office/drawing/2014/main" id="{A12F55E4-F7FC-480B-4FC8-B6A2C1498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400" y="1366497"/>
            <a:ext cx="218579" cy="269245"/>
          </a:xfrm>
          <a:custGeom>
            <a:avLst/>
            <a:gdLst>
              <a:gd name="T0" fmla="*/ 202 w 665"/>
              <a:gd name="T1" fmla="*/ 0 h 822"/>
              <a:gd name="T2" fmla="*/ 0 w 665"/>
              <a:gd name="T3" fmla="*/ 0 h 822"/>
              <a:gd name="T4" fmla="*/ 0 w 665"/>
              <a:gd name="T5" fmla="*/ 821 h 822"/>
              <a:gd name="T6" fmla="*/ 664 w 665"/>
              <a:gd name="T7" fmla="*/ 821 h 822"/>
              <a:gd name="T8" fmla="*/ 664 w 665"/>
              <a:gd name="T9" fmla="*/ 0 h 822"/>
              <a:gd name="T10" fmla="*/ 470 w 665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822">
                <a:moveTo>
                  <a:pt x="202" y="0"/>
                </a:moveTo>
                <a:lnTo>
                  <a:pt x="0" y="0"/>
                </a:lnTo>
                <a:lnTo>
                  <a:pt x="0" y="821"/>
                </a:lnTo>
                <a:lnTo>
                  <a:pt x="664" y="821"/>
                </a:lnTo>
                <a:lnTo>
                  <a:pt x="664" y="0"/>
                </a:lnTo>
                <a:lnTo>
                  <a:pt x="47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5" name="Freeform 311">
            <a:extLst>
              <a:ext uri="{FF2B5EF4-FFF2-40B4-BE49-F238E27FC236}">
                <a16:creationId xmlns:a16="http://schemas.microsoft.com/office/drawing/2014/main" id="{4D0439C9-0469-848F-D077-17963C442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6197" y="1330308"/>
            <a:ext cx="98434" cy="62246"/>
          </a:xfrm>
          <a:custGeom>
            <a:avLst/>
            <a:gdLst>
              <a:gd name="T0" fmla="*/ 209 w 299"/>
              <a:gd name="T1" fmla="*/ 59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59 h 188"/>
              <a:gd name="T8" fmla="*/ 29 w 299"/>
              <a:gd name="T9" fmla="*/ 59 h 188"/>
              <a:gd name="T10" fmla="*/ 0 w 299"/>
              <a:gd name="T11" fmla="*/ 187 h 188"/>
              <a:gd name="T12" fmla="*/ 298 w 299"/>
              <a:gd name="T13" fmla="*/ 187 h 188"/>
              <a:gd name="T14" fmla="*/ 268 w 299"/>
              <a:gd name="T15" fmla="*/ 59 h 188"/>
              <a:gd name="T16" fmla="*/ 209 w 299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29" y="59"/>
                </a:lnTo>
                <a:lnTo>
                  <a:pt x="0" y="187"/>
                </a:lnTo>
                <a:lnTo>
                  <a:pt x="298" y="187"/>
                </a:lnTo>
                <a:lnTo>
                  <a:pt x="268" y="59"/>
                </a:lnTo>
                <a:lnTo>
                  <a:pt x="209" y="5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6" name="Freeform 312">
            <a:extLst>
              <a:ext uri="{FF2B5EF4-FFF2-40B4-BE49-F238E27FC236}">
                <a16:creationId xmlns:a16="http://schemas.microsoft.com/office/drawing/2014/main" id="{904F482B-3EC7-2550-61ED-131775D7C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4328" y="1340440"/>
            <a:ext cx="39084" cy="286615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59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59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7" name="Freeform 313">
            <a:extLst>
              <a:ext uri="{FF2B5EF4-FFF2-40B4-BE49-F238E27FC236}">
                <a16:creationId xmlns:a16="http://schemas.microsoft.com/office/drawing/2014/main" id="{2FD91345-D587-39D5-DD85-9C44AC947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5510" y="1362154"/>
            <a:ext cx="20266" cy="49216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8" name="Freeform 314">
            <a:extLst>
              <a:ext uri="{FF2B5EF4-FFF2-40B4-BE49-F238E27FC236}">
                <a16:creationId xmlns:a16="http://schemas.microsoft.com/office/drawing/2014/main" id="{3BC1F4B5-4D63-F464-475A-CD417ECDA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7978" y="1366497"/>
            <a:ext cx="215686" cy="269245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79" name="Freeform 315">
            <a:extLst>
              <a:ext uri="{FF2B5EF4-FFF2-40B4-BE49-F238E27FC236}">
                <a16:creationId xmlns:a16="http://schemas.microsoft.com/office/drawing/2014/main" id="{AEDCCC8E-EA7D-F3D5-5C76-12DE8AC30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880" y="1330308"/>
            <a:ext cx="98434" cy="62246"/>
          </a:xfrm>
          <a:custGeom>
            <a:avLst/>
            <a:gdLst>
              <a:gd name="T0" fmla="*/ 209 w 300"/>
              <a:gd name="T1" fmla="*/ 59 h 188"/>
              <a:gd name="T2" fmla="*/ 209 w 300"/>
              <a:gd name="T3" fmla="*/ 0 h 188"/>
              <a:gd name="T4" fmla="*/ 89 w 300"/>
              <a:gd name="T5" fmla="*/ 0 h 188"/>
              <a:gd name="T6" fmla="*/ 89 w 300"/>
              <a:gd name="T7" fmla="*/ 59 h 188"/>
              <a:gd name="T8" fmla="*/ 30 w 300"/>
              <a:gd name="T9" fmla="*/ 59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59 h 188"/>
              <a:gd name="T16" fmla="*/ 209 w 300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30" y="59"/>
                </a:lnTo>
                <a:lnTo>
                  <a:pt x="0" y="187"/>
                </a:lnTo>
                <a:lnTo>
                  <a:pt x="299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0" name="Line 316">
            <a:extLst>
              <a:ext uri="{FF2B5EF4-FFF2-40B4-BE49-F238E27FC236}">
                <a16:creationId xmlns:a16="http://schemas.microsoft.com/office/drawing/2014/main" id="{5897D299-64D1-4CD8-A629-8E63E9ADEE6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2937" y="1444665"/>
            <a:ext cx="1071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1" name="Line 317">
            <a:extLst>
              <a:ext uri="{FF2B5EF4-FFF2-40B4-BE49-F238E27FC236}">
                <a16:creationId xmlns:a16="http://schemas.microsoft.com/office/drawing/2014/main" id="{898B6B85-994D-9868-B655-BDD63AAC8F00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2937" y="1493882"/>
            <a:ext cx="1071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2" name="Line 318">
            <a:extLst>
              <a:ext uri="{FF2B5EF4-FFF2-40B4-BE49-F238E27FC236}">
                <a16:creationId xmlns:a16="http://schemas.microsoft.com/office/drawing/2014/main" id="{EE4ED867-92B4-668A-2D2F-C102E6A971AE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2937" y="1543098"/>
            <a:ext cx="1071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3" name="Line 319">
            <a:extLst>
              <a:ext uri="{FF2B5EF4-FFF2-40B4-BE49-F238E27FC236}">
                <a16:creationId xmlns:a16="http://schemas.microsoft.com/office/drawing/2014/main" id="{F98932C8-7851-579A-2FB6-235A372D792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2937" y="1592315"/>
            <a:ext cx="1071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4" name="Line 320">
            <a:extLst>
              <a:ext uri="{FF2B5EF4-FFF2-40B4-BE49-F238E27FC236}">
                <a16:creationId xmlns:a16="http://schemas.microsoft.com/office/drawing/2014/main" id="{52463004-7B8A-1070-5E5D-77F4A6035C3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70957" y="1444665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5" name="Line 321">
            <a:extLst>
              <a:ext uri="{FF2B5EF4-FFF2-40B4-BE49-F238E27FC236}">
                <a16:creationId xmlns:a16="http://schemas.microsoft.com/office/drawing/2014/main" id="{D958F64C-0034-EA42-3A53-D7574FBA0FC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70957" y="1493882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6" name="Line 322">
            <a:extLst>
              <a:ext uri="{FF2B5EF4-FFF2-40B4-BE49-F238E27FC236}">
                <a16:creationId xmlns:a16="http://schemas.microsoft.com/office/drawing/2014/main" id="{0A134EA3-925F-5769-921E-65CEEACF440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70957" y="1543098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7" name="Line 323">
            <a:extLst>
              <a:ext uri="{FF2B5EF4-FFF2-40B4-BE49-F238E27FC236}">
                <a16:creationId xmlns:a16="http://schemas.microsoft.com/office/drawing/2014/main" id="{3964B6AA-509C-3C09-5625-F76780F7F18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70957" y="1592315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8" name="Freeform 324">
            <a:extLst>
              <a:ext uri="{FF2B5EF4-FFF2-40B4-BE49-F238E27FC236}">
                <a16:creationId xmlns:a16="http://schemas.microsoft.com/office/drawing/2014/main" id="{E7A79A08-6946-79ED-3A34-06A444C7C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6216" y="1366497"/>
            <a:ext cx="218580" cy="269245"/>
          </a:xfrm>
          <a:custGeom>
            <a:avLst/>
            <a:gdLst>
              <a:gd name="T0" fmla="*/ 202 w 666"/>
              <a:gd name="T1" fmla="*/ 0 h 822"/>
              <a:gd name="T2" fmla="*/ 0 w 666"/>
              <a:gd name="T3" fmla="*/ 0 h 822"/>
              <a:gd name="T4" fmla="*/ 0 w 666"/>
              <a:gd name="T5" fmla="*/ 821 h 822"/>
              <a:gd name="T6" fmla="*/ 665 w 666"/>
              <a:gd name="T7" fmla="*/ 821 h 822"/>
              <a:gd name="T8" fmla="*/ 665 w 666"/>
              <a:gd name="T9" fmla="*/ 0 h 822"/>
              <a:gd name="T10" fmla="*/ 470 w 666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6" h="822">
                <a:moveTo>
                  <a:pt x="202" y="0"/>
                </a:moveTo>
                <a:lnTo>
                  <a:pt x="0" y="0"/>
                </a:lnTo>
                <a:lnTo>
                  <a:pt x="0" y="821"/>
                </a:lnTo>
                <a:lnTo>
                  <a:pt x="665" y="821"/>
                </a:lnTo>
                <a:lnTo>
                  <a:pt x="665" y="0"/>
                </a:lnTo>
                <a:lnTo>
                  <a:pt x="47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89" name="Freeform 325">
            <a:extLst>
              <a:ext uri="{FF2B5EF4-FFF2-40B4-BE49-F238E27FC236}">
                <a16:creationId xmlns:a16="http://schemas.microsoft.com/office/drawing/2014/main" id="{A0DE4E01-D7D3-2466-B410-E9DBC9953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460" y="1330308"/>
            <a:ext cx="98434" cy="62246"/>
          </a:xfrm>
          <a:custGeom>
            <a:avLst/>
            <a:gdLst>
              <a:gd name="T0" fmla="*/ 209 w 299"/>
              <a:gd name="T1" fmla="*/ 59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59 h 188"/>
              <a:gd name="T8" fmla="*/ 30 w 299"/>
              <a:gd name="T9" fmla="*/ 59 h 188"/>
              <a:gd name="T10" fmla="*/ 0 w 299"/>
              <a:gd name="T11" fmla="*/ 187 h 188"/>
              <a:gd name="T12" fmla="*/ 298 w 299"/>
              <a:gd name="T13" fmla="*/ 187 h 188"/>
              <a:gd name="T14" fmla="*/ 269 w 299"/>
              <a:gd name="T15" fmla="*/ 59 h 188"/>
              <a:gd name="T16" fmla="*/ 209 w 299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30" y="59"/>
                </a:lnTo>
                <a:lnTo>
                  <a:pt x="0" y="187"/>
                </a:lnTo>
                <a:lnTo>
                  <a:pt x="298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0" name="Freeform 326">
            <a:extLst>
              <a:ext uri="{FF2B5EF4-FFF2-40B4-BE49-F238E27FC236}">
                <a16:creationId xmlns:a16="http://schemas.microsoft.com/office/drawing/2014/main" id="{5A5EFA6C-B6AD-1AF3-3894-B47D2B783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012" y="1380972"/>
            <a:ext cx="39083" cy="299643"/>
          </a:xfrm>
          <a:custGeom>
            <a:avLst/>
            <a:gdLst>
              <a:gd name="T0" fmla="*/ 0 w 120"/>
              <a:gd name="T1" fmla="*/ 0 h 911"/>
              <a:gd name="T2" fmla="*/ 0 w 120"/>
              <a:gd name="T3" fmla="*/ 791 h 911"/>
              <a:gd name="T4" fmla="*/ 60 w 120"/>
              <a:gd name="T5" fmla="*/ 910 h 911"/>
              <a:gd name="T6" fmla="*/ 119 w 120"/>
              <a:gd name="T7" fmla="*/ 791 h 911"/>
              <a:gd name="T8" fmla="*/ 119 w 120"/>
              <a:gd name="T9" fmla="*/ 0 h 911"/>
              <a:gd name="T10" fmla="*/ 0 w 120"/>
              <a:gd name="T11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1">
                <a:moveTo>
                  <a:pt x="0" y="0"/>
                </a:moveTo>
                <a:lnTo>
                  <a:pt x="0" y="791"/>
                </a:lnTo>
                <a:lnTo>
                  <a:pt x="60" y="910"/>
                </a:lnTo>
                <a:lnTo>
                  <a:pt x="119" y="791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1" name="Line 327">
            <a:extLst>
              <a:ext uri="{FF2B5EF4-FFF2-40B4-BE49-F238E27FC236}">
                <a16:creationId xmlns:a16="http://schemas.microsoft.com/office/drawing/2014/main" id="{854F31B4-33D8-25C7-0058-B42C1AEC8F90}"/>
              </a:ext>
            </a:extLst>
          </p:cNvPr>
          <p:cNvSpPr>
            <a:spLocks noChangeShapeType="1"/>
          </p:cNvSpPr>
          <p:nvPr/>
        </p:nvSpPr>
        <p:spPr bwMode="auto">
          <a:xfrm>
            <a:off x="4304012" y="1380973"/>
            <a:ext cx="3908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2" name="Line 328">
            <a:extLst>
              <a:ext uri="{FF2B5EF4-FFF2-40B4-BE49-F238E27FC236}">
                <a16:creationId xmlns:a16="http://schemas.microsoft.com/office/drawing/2014/main" id="{E9009F7C-DF51-FA25-8BD0-A738855F92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742620" y="1444665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3" name="Line 329">
            <a:extLst>
              <a:ext uri="{FF2B5EF4-FFF2-40B4-BE49-F238E27FC236}">
                <a16:creationId xmlns:a16="http://schemas.microsoft.com/office/drawing/2014/main" id="{B803CF52-359A-D17D-88BF-3C1E9632EE72}"/>
              </a:ext>
            </a:extLst>
          </p:cNvPr>
          <p:cNvSpPr>
            <a:spLocks noChangeShapeType="1"/>
          </p:cNvSpPr>
          <p:nvPr/>
        </p:nvSpPr>
        <p:spPr bwMode="auto">
          <a:xfrm>
            <a:off x="4742620" y="1493882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4" name="Line 330">
            <a:extLst>
              <a:ext uri="{FF2B5EF4-FFF2-40B4-BE49-F238E27FC236}">
                <a16:creationId xmlns:a16="http://schemas.microsoft.com/office/drawing/2014/main" id="{958271DB-E45C-93CE-F9EA-E60FB14D8402}"/>
              </a:ext>
            </a:extLst>
          </p:cNvPr>
          <p:cNvSpPr>
            <a:spLocks noChangeShapeType="1"/>
          </p:cNvSpPr>
          <p:nvPr/>
        </p:nvSpPr>
        <p:spPr bwMode="auto">
          <a:xfrm>
            <a:off x="4742620" y="1543098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5" name="Line 331">
            <a:extLst>
              <a:ext uri="{FF2B5EF4-FFF2-40B4-BE49-F238E27FC236}">
                <a16:creationId xmlns:a16="http://schemas.microsoft.com/office/drawing/2014/main" id="{E6D8A813-152A-6F2D-531D-5671B6977920}"/>
              </a:ext>
            </a:extLst>
          </p:cNvPr>
          <p:cNvSpPr>
            <a:spLocks noChangeShapeType="1"/>
          </p:cNvSpPr>
          <p:nvPr/>
        </p:nvSpPr>
        <p:spPr bwMode="auto">
          <a:xfrm>
            <a:off x="4742620" y="1592315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6" name="Line 332">
            <a:extLst>
              <a:ext uri="{FF2B5EF4-FFF2-40B4-BE49-F238E27FC236}">
                <a16:creationId xmlns:a16="http://schemas.microsoft.com/office/drawing/2014/main" id="{F0ECC773-1555-F80D-43F8-91627657BD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02088" y="1444665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7" name="Line 333">
            <a:extLst>
              <a:ext uri="{FF2B5EF4-FFF2-40B4-BE49-F238E27FC236}">
                <a16:creationId xmlns:a16="http://schemas.microsoft.com/office/drawing/2014/main" id="{F0D1996A-9F42-083D-BD1D-7482963BD0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02088" y="1493882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8" name="Line 334">
            <a:extLst>
              <a:ext uri="{FF2B5EF4-FFF2-40B4-BE49-F238E27FC236}">
                <a16:creationId xmlns:a16="http://schemas.microsoft.com/office/drawing/2014/main" id="{DEE2F803-5286-7D36-9BC2-F1059A0826F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02088" y="1543098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799" name="Line 335">
            <a:extLst>
              <a:ext uri="{FF2B5EF4-FFF2-40B4-BE49-F238E27FC236}">
                <a16:creationId xmlns:a16="http://schemas.microsoft.com/office/drawing/2014/main" id="{B433A9BE-4BA5-D4ED-19A8-3E88E9520CF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02088" y="1592315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0" name="Freeform 336">
            <a:extLst>
              <a:ext uri="{FF2B5EF4-FFF2-40B4-BE49-F238E27FC236}">
                <a16:creationId xmlns:a16="http://schemas.microsoft.com/office/drawing/2014/main" id="{AC52F6DB-9B31-572A-A36D-472C9BF94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8795" y="1366497"/>
            <a:ext cx="215685" cy="269245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1" name="Freeform 337">
            <a:extLst>
              <a:ext uri="{FF2B5EF4-FFF2-40B4-BE49-F238E27FC236}">
                <a16:creationId xmlns:a16="http://schemas.microsoft.com/office/drawing/2014/main" id="{B3DBE874-955B-ED01-E90B-771EC9855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8144" y="1330308"/>
            <a:ext cx="98434" cy="62246"/>
          </a:xfrm>
          <a:custGeom>
            <a:avLst/>
            <a:gdLst>
              <a:gd name="T0" fmla="*/ 209 w 300"/>
              <a:gd name="T1" fmla="*/ 59 h 188"/>
              <a:gd name="T2" fmla="*/ 209 w 300"/>
              <a:gd name="T3" fmla="*/ 0 h 188"/>
              <a:gd name="T4" fmla="*/ 90 w 300"/>
              <a:gd name="T5" fmla="*/ 0 h 188"/>
              <a:gd name="T6" fmla="*/ 90 w 300"/>
              <a:gd name="T7" fmla="*/ 59 h 188"/>
              <a:gd name="T8" fmla="*/ 30 w 300"/>
              <a:gd name="T9" fmla="*/ 59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59 h 188"/>
              <a:gd name="T16" fmla="*/ 209 w 300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59"/>
                </a:moveTo>
                <a:lnTo>
                  <a:pt x="209" y="0"/>
                </a:lnTo>
                <a:lnTo>
                  <a:pt x="90" y="0"/>
                </a:lnTo>
                <a:lnTo>
                  <a:pt x="90" y="59"/>
                </a:lnTo>
                <a:lnTo>
                  <a:pt x="30" y="59"/>
                </a:lnTo>
                <a:lnTo>
                  <a:pt x="0" y="187"/>
                </a:lnTo>
                <a:lnTo>
                  <a:pt x="299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2" name="Freeform 338">
            <a:extLst>
              <a:ext uri="{FF2B5EF4-FFF2-40B4-BE49-F238E27FC236}">
                <a16:creationId xmlns:a16="http://schemas.microsoft.com/office/drawing/2014/main" id="{613F6844-C8D4-38C5-F53B-9B14DDDF9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6593" y="1340440"/>
            <a:ext cx="39084" cy="286615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59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59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3" name="Freeform 339">
            <a:extLst>
              <a:ext uri="{FF2B5EF4-FFF2-40B4-BE49-F238E27FC236}">
                <a16:creationId xmlns:a16="http://schemas.microsoft.com/office/drawing/2014/main" id="{814AF479-057D-446F-A1C2-548F8D78C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6326" y="1362154"/>
            <a:ext cx="20266" cy="49216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4" name="Freeform 340">
            <a:extLst>
              <a:ext uri="{FF2B5EF4-FFF2-40B4-BE49-F238E27FC236}">
                <a16:creationId xmlns:a16="http://schemas.microsoft.com/office/drawing/2014/main" id="{D059F9FC-15D7-CD54-363F-802AB9522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8479" y="1340440"/>
            <a:ext cx="204105" cy="286615"/>
          </a:xfrm>
          <a:custGeom>
            <a:avLst/>
            <a:gdLst>
              <a:gd name="T0" fmla="*/ 620 w 621"/>
              <a:gd name="T1" fmla="*/ 186 h 874"/>
              <a:gd name="T2" fmla="*/ 620 w 621"/>
              <a:gd name="T3" fmla="*/ 873 h 874"/>
              <a:gd name="T4" fmla="*/ 0 w 621"/>
              <a:gd name="T5" fmla="*/ 873 h 874"/>
              <a:gd name="T6" fmla="*/ 0 w 621"/>
              <a:gd name="T7" fmla="*/ 0 h 874"/>
              <a:gd name="T8" fmla="*/ 441 w 621"/>
              <a:gd name="T9" fmla="*/ 0 h 874"/>
              <a:gd name="T10" fmla="*/ 620 w 621"/>
              <a:gd name="T11" fmla="*/ 18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1" h="874">
                <a:moveTo>
                  <a:pt x="620" y="186"/>
                </a:moveTo>
                <a:lnTo>
                  <a:pt x="620" y="873"/>
                </a:lnTo>
                <a:lnTo>
                  <a:pt x="0" y="873"/>
                </a:lnTo>
                <a:lnTo>
                  <a:pt x="0" y="0"/>
                </a:lnTo>
                <a:lnTo>
                  <a:pt x="441" y="0"/>
                </a:lnTo>
                <a:lnTo>
                  <a:pt x="620" y="186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5" name="Freeform 341">
            <a:extLst>
              <a:ext uri="{FF2B5EF4-FFF2-40B4-BE49-F238E27FC236}">
                <a16:creationId xmlns:a16="http://schemas.microsoft.com/office/drawing/2014/main" id="{57CC99C5-BBD6-2713-104E-352A28C6D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6276" y="1330308"/>
            <a:ext cx="39083" cy="301090"/>
          </a:xfrm>
          <a:custGeom>
            <a:avLst/>
            <a:gdLst>
              <a:gd name="T0" fmla="*/ 0 w 121"/>
              <a:gd name="T1" fmla="*/ 0 h 919"/>
              <a:gd name="T2" fmla="*/ 0 w 121"/>
              <a:gd name="T3" fmla="*/ 799 h 919"/>
              <a:gd name="T4" fmla="*/ 60 w 121"/>
              <a:gd name="T5" fmla="*/ 918 h 919"/>
              <a:gd name="T6" fmla="*/ 120 w 121"/>
              <a:gd name="T7" fmla="*/ 799 h 919"/>
              <a:gd name="T8" fmla="*/ 120 w 121"/>
              <a:gd name="T9" fmla="*/ 0 h 919"/>
              <a:gd name="T10" fmla="*/ 0 w 121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919">
                <a:moveTo>
                  <a:pt x="0" y="0"/>
                </a:moveTo>
                <a:lnTo>
                  <a:pt x="0" y="799"/>
                </a:lnTo>
                <a:lnTo>
                  <a:pt x="60" y="918"/>
                </a:lnTo>
                <a:lnTo>
                  <a:pt x="120" y="799"/>
                </a:lnTo>
                <a:lnTo>
                  <a:pt x="120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6" name="Line 342">
            <a:extLst>
              <a:ext uri="{FF2B5EF4-FFF2-40B4-BE49-F238E27FC236}">
                <a16:creationId xmlns:a16="http://schemas.microsoft.com/office/drawing/2014/main" id="{4E989987-EFC9-A6B7-9D5E-0197277A3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6115" y="1391105"/>
            <a:ext cx="5935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7" name="Line 343">
            <a:extLst>
              <a:ext uri="{FF2B5EF4-FFF2-40B4-BE49-F238E27FC236}">
                <a16:creationId xmlns:a16="http://schemas.microsoft.com/office/drawing/2014/main" id="{F75DBA84-61FD-98FD-A74D-58D356A71C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6116" y="1440321"/>
            <a:ext cx="13317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8" name="Line 344">
            <a:extLst>
              <a:ext uri="{FF2B5EF4-FFF2-40B4-BE49-F238E27FC236}">
                <a16:creationId xmlns:a16="http://schemas.microsoft.com/office/drawing/2014/main" id="{C98D6943-EE32-C15C-57F3-FE9527929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6116" y="1479406"/>
            <a:ext cx="13317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09" name="Line 345">
            <a:extLst>
              <a:ext uri="{FF2B5EF4-FFF2-40B4-BE49-F238E27FC236}">
                <a16:creationId xmlns:a16="http://schemas.microsoft.com/office/drawing/2014/main" id="{53DA914D-EC50-19C2-E727-7F81AC0F6236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6116" y="1518488"/>
            <a:ext cx="13317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0" name="Line 346">
            <a:extLst>
              <a:ext uri="{FF2B5EF4-FFF2-40B4-BE49-F238E27FC236}">
                <a16:creationId xmlns:a16="http://schemas.microsoft.com/office/drawing/2014/main" id="{9A1D57FD-89B8-0EAF-CC4B-22A1DFD2E0C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6116" y="1557574"/>
            <a:ext cx="13317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1" name="Freeform 347">
            <a:extLst>
              <a:ext uri="{FF2B5EF4-FFF2-40B4-BE49-F238E27FC236}">
                <a16:creationId xmlns:a16="http://schemas.microsoft.com/office/drawing/2014/main" id="{7BFBD96D-B412-E5D5-9C6B-820E2C7C7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234" y="1340441"/>
            <a:ext cx="59350" cy="60797"/>
          </a:xfrm>
          <a:custGeom>
            <a:avLst/>
            <a:gdLst>
              <a:gd name="T0" fmla="*/ 179 w 180"/>
              <a:gd name="T1" fmla="*/ 186 h 187"/>
              <a:gd name="T2" fmla="*/ 0 w 180"/>
              <a:gd name="T3" fmla="*/ 186 h 187"/>
              <a:gd name="T4" fmla="*/ 0 w 180"/>
              <a:gd name="T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7">
                <a:moveTo>
                  <a:pt x="179" y="186"/>
                </a:moveTo>
                <a:lnTo>
                  <a:pt x="0" y="186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2" name="Line 348">
            <a:extLst>
              <a:ext uri="{FF2B5EF4-FFF2-40B4-BE49-F238E27FC236}">
                <a16:creationId xmlns:a16="http://schemas.microsoft.com/office/drawing/2014/main" id="{9DFA981D-023B-DC12-834D-23768E7EE412}"/>
              </a:ext>
            </a:extLst>
          </p:cNvPr>
          <p:cNvSpPr>
            <a:spLocks noChangeShapeType="1"/>
          </p:cNvSpPr>
          <p:nvPr/>
        </p:nvSpPr>
        <p:spPr bwMode="auto">
          <a:xfrm>
            <a:off x="5566276" y="1380973"/>
            <a:ext cx="3908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3" name="Freeform 349">
            <a:extLst>
              <a:ext uri="{FF2B5EF4-FFF2-40B4-BE49-F238E27FC236}">
                <a16:creationId xmlns:a16="http://schemas.microsoft.com/office/drawing/2014/main" id="{1823B0C0-3461-3705-77D5-05B32ABF1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8855" y="1340440"/>
            <a:ext cx="39084" cy="286615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60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4" name="Freeform 350">
            <a:extLst>
              <a:ext uri="{FF2B5EF4-FFF2-40B4-BE49-F238E27FC236}">
                <a16:creationId xmlns:a16="http://schemas.microsoft.com/office/drawing/2014/main" id="{DFE0D181-B191-C222-E602-F885B0FB2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8590" y="1362154"/>
            <a:ext cx="20266" cy="49216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5" name="Freeform 351">
            <a:extLst>
              <a:ext uri="{FF2B5EF4-FFF2-40B4-BE49-F238E27FC236}">
                <a16:creationId xmlns:a16="http://schemas.microsoft.com/office/drawing/2014/main" id="{55D51948-142C-70FF-3C2A-D011CEBE1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1059" y="1340440"/>
            <a:ext cx="201209" cy="286615"/>
          </a:xfrm>
          <a:custGeom>
            <a:avLst/>
            <a:gdLst>
              <a:gd name="T0" fmla="*/ 612 w 613"/>
              <a:gd name="T1" fmla="*/ 186 h 874"/>
              <a:gd name="T2" fmla="*/ 612 w 613"/>
              <a:gd name="T3" fmla="*/ 873 h 874"/>
              <a:gd name="T4" fmla="*/ 0 w 613"/>
              <a:gd name="T5" fmla="*/ 873 h 874"/>
              <a:gd name="T6" fmla="*/ 0 w 613"/>
              <a:gd name="T7" fmla="*/ 0 h 874"/>
              <a:gd name="T8" fmla="*/ 433 w 613"/>
              <a:gd name="T9" fmla="*/ 0 h 874"/>
              <a:gd name="T10" fmla="*/ 612 w 613"/>
              <a:gd name="T11" fmla="*/ 18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3" h="874">
                <a:moveTo>
                  <a:pt x="612" y="186"/>
                </a:moveTo>
                <a:lnTo>
                  <a:pt x="612" y="873"/>
                </a:lnTo>
                <a:lnTo>
                  <a:pt x="0" y="873"/>
                </a:lnTo>
                <a:lnTo>
                  <a:pt x="0" y="0"/>
                </a:lnTo>
                <a:lnTo>
                  <a:pt x="433" y="0"/>
                </a:lnTo>
                <a:lnTo>
                  <a:pt x="612" y="186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6" name="Line 352">
            <a:extLst>
              <a:ext uri="{FF2B5EF4-FFF2-40B4-BE49-F238E27FC236}">
                <a16:creationId xmlns:a16="http://schemas.microsoft.com/office/drawing/2014/main" id="{5434CAAF-6A5B-56CB-298E-F163478DDD03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5801" y="1391105"/>
            <a:ext cx="5934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7" name="Line 353">
            <a:extLst>
              <a:ext uri="{FF2B5EF4-FFF2-40B4-BE49-F238E27FC236}">
                <a16:creationId xmlns:a16="http://schemas.microsoft.com/office/drawing/2014/main" id="{984891D0-570E-FB06-1157-2AD83D0AAE91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5800" y="1440321"/>
            <a:ext cx="13172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8" name="Line 354">
            <a:extLst>
              <a:ext uri="{FF2B5EF4-FFF2-40B4-BE49-F238E27FC236}">
                <a16:creationId xmlns:a16="http://schemas.microsoft.com/office/drawing/2014/main" id="{327DB4B0-C3A7-42ED-D4CB-B8610FF8278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5800" y="1479406"/>
            <a:ext cx="13172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19" name="Line 355">
            <a:extLst>
              <a:ext uri="{FF2B5EF4-FFF2-40B4-BE49-F238E27FC236}">
                <a16:creationId xmlns:a16="http://schemas.microsoft.com/office/drawing/2014/main" id="{D6BD1101-56D6-EFD5-0149-C45E8E4A41A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5800" y="1518488"/>
            <a:ext cx="13172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0" name="Line 356">
            <a:extLst>
              <a:ext uri="{FF2B5EF4-FFF2-40B4-BE49-F238E27FC236}">
                <a16:creationId xmlns:a16="http://schemas.microsoft.com/office/drawing/2014/main" id="{14A10AA8-962C-69A7-5FD6-D7CF2AE54AAD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5800" y="1557574"/>
            <a:ext cx="13172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1" name="Freeform 357">
            <a:extLst>
              <a:ext uri="{FF2B5EF4-FFF2-40B4-BE49-F238E27FC236}">
                <a16:creationId xmlns:a16="http://schemas.microsoft.com/office/drawing/2014/main" id="{392C57BE-CD9D-5857-64DB-79CC10FAA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2919" y="1340441"/>
            <a:ext cx="59349" cy="60797"/>
          </a:xfrm>
          <a:custGeom>
            <a:avLst/>
            <a:gdLst>
              <a:gd name="T0" fmla="*/ 179 w 180"/>
              <a:gd name="T1" fmla="*/ 186 h 187"/>
              <a:gd name="T2" fmla="*/ 0 w 180"/>
              <a:gd name="T3" fmla="*/ 186 h 187"/>
              <a:gd name="T4" fmla="*/ 0 w 180"/>
              <a:gd name="T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7">
                <a:moveTo>
                  <a:pt x="179" y="186"/>
                </a:moveTo>
                <a:lnTo>
                  <a:pt x="0" y="186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2" name="Freeform 358">
            <a:extLst>
              <a:ext uri="{FF2B5EF4-FFF2-40B4-BE49-F238E27FC236}">
                <a16:creationId xmlns:a16="http://schemas.microsoft.com/office/drawing/2014/main" id="{79C1F5B6-C0CD-FE28-1EAB-16ECAE51B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6415" y="1330308"/>
            <a:ext cx="78168" cy="306881"/>
          </a:xfrm>
          <a:custGeom>
            <a:avLst/>
            <a:gdLst>
              <a:gd name="T0" fmla="*/ 239 w 240"/>
              <a:gd name="T1" fmla="*/ 933 h 934"/>
              <a:gd name="T2" fmla="*/ 0 w 240"/>
              <a:gd name="T3" fmla="*/ 933 h 934"/>
              <a:gd name="T4" fmla="*/ 0 w 240"/>
              <a:gd name="T5" fmla="*/ 0 h 934"/>
              <a:gd name="T6" fmla="*/ 239 w 240"/>
              <a:gd name="T7" fmla="*/ 0 h 934"/>
              <a:gd name="T8" fmla="*/ 239 w 240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934">
                <a:moveTo>
                  <a:pt x="239" y="933"/>
                </a:moveTo>
                <a:lnTo>
                  <a:pt x="0" y="933"/>
                </a:lnTo>
                <a:lnTo>
                  <a:pt x="0" y="0"/>
                </a:lnTo>
                <a:lnTo>
                  <a:pt x="239" y="0"/>
                </a:lnTo>
                <a:lnTo>
                  <a:pt x="239" y="9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3" name="Line 359">
            <a:extLst>
              <a:ext uri="{FF2B5EF4-FFF2-40B4-BE49-F238E27FC236}">
                <a16:creationId xmlns:a16="http://schemas.microsoft.com/office/drawing/2014/main" id="{85226A1B-6080-B6C0-2AFB-11DA871DF43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841" y="1386762"/>
            <a:ext cx="34742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4" name="Line 360">
            <a:extLst>
              <a:ext uri="{FF2B5EF4-FFF2-40B4-BE49-F238E27FC236}">
                <a16:creationId xmlns:a16="http://schemas.microsoft.com/office/drawing/2014/main" id="{F7863828-BE43-610F-6D32-B89DEEF7348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28659" y="1435980"/>
            <a:ext cx="17371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5" name="Line 361">
            <a:extLst>
              <a:ext uri="{FF2B5EF4-FFF2-40B4-BE49-F238E27FC236}">
                <a16:creationId xmlns:a16="http://schemas.microsoft.com/office/drawing/2014/main" id="{2CAD2FCA-9B32-B5BA-9D2B-D36D9E3D39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28659" y="1532964"/>
            <a:ext cx="17371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6" name="Line 362">
            <a:extLst>
              <a:ext uri="{FF2B5EF4-FFF2-40B4-BE49-F238E27FC236}">
                <a16:creationId xmlns:a16="http://schemas.microsoft.com/office/drawing/2014/main" id="{131AD21D-D55B-1AAD-C3B8-326966853F9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841" y="1483748"/>
            <a:ext cx="34742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7" name="Line 363">
            <a:extLst>
              <a:ext uri="{FF2B5EF4-FFF2-40B4-BE49-F238E27FC236}">
                <a16:creationId xmlns:a16="http://schemas.microsoft.com/office/drawing/2014/main" id="{E5481000-94B9-2F03-23E5-36946FCBC8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841" y="1582181"/>
            <a:ext cx="34742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8" name="Freeform 364">
            <a:extLst>
              <a:ext uri="{FF2B5EF4-FFF2-40B4-BE49-F238E27FC236}">
                <a16:creationId xmlns:a16="http://schemas.microsoft.com/office/drawing/2014/main" id="{E43CFFB8-9224-FC23-30F0-A9666C727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933" y="1334651"/>
            <a:ext cx="39083" cy="301090"/>
          </a:xfrm>
          <a:custGeom>
            <a:avLst/>
            <a:gdLst>
              <a:gd name="T0" fmla="*/ 119 w 120"/>
              <a:gd name="T1" fmla="*/ 918 h 919"/>
              <a:gd name="T2" fmla="*/ 119 w 120"/>
              <a:gd name="T3" fmla="*/ 127 h 919"/>
              <a:gd name="T4" fmla="*/ 59 w 120"/>
              <a:gd name="T5" fmla="*/ 0 h 919"/>
              <a:gd name="T6" fmla="*/ 0 w 120"/>
              <a:gd name="T7" fmla="*/ 127 h 919"/>
              <a:gd name="T8" fmla="*/ 0 w 120"/>
              <a:gd name="T9" fmla="*/ 918 h 919"/>
              <a:gd name="T10" fmla="*/ 119 w 120"/>
              <a:gd name="T11" fmla="*/ 918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119" y="918"/>
                </a:moveTo>
                <a:lnTo>
                  <a:pt x="119" y="127"/>
                </a:lnTo>
                <a:lnTo>
                  <a:pt x="59" y="0"/>
                </a:lnTo>
                <a:lnTo>
                  <a:pt x="0" y="127"/>
                </a:lnTo>
                <a:lnTo>
                  <a:pt x="0" y="918"/>
                </a:lnTo>
                <a:lnTo>
                  <a:pt x="119" y="918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29" name="Line 365">
            <a:extLst>
              <a:ext uri="{FF2B5EF4-FFF2-40B4-BE49-F238E27FC236}">
                <a16:creationId xmlns:a16="http://schemas.microsoft.com/office/drawing/2014/main" id="{BAA56BE6-5D95-7BC8-A965-56AD2B9A326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95485" y="1587971"/>
            <a:ext cx="4198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0" name="Freeform 366">
            <a:extLst>
              <a:ext uri="{FF2B5EF4-FFF2-40B4-BE49-F238E27FC236}">
                <a16:creationId xmlns:a16="http://schemas.microsoft.com/office/drawing/2014/main" id="{6CB60BA2-2098-1776-3491-4B08E507A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3799" y="1340440"/>
            <a:ext cx="39083" cy="286615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60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1" name="Freeform 367">
            <a:extLst>
              <a:ext uri="{FF2B5EF4-FFF2-40B4-BE49-F238E27FC236}">
                <a16:creationId xmlns:a16="http://schemas.microsoft.com/office/drawing/2014/main" id="{CB5FC314-5ECA-A95D-BA07-1526897ED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533" y="1362154"/>
            <a:ext cx="20266" cy="49216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2" name="Freeform 368">
            <a:extLst>
              <a:ext uri="{FF2B5EF4-FFF2-40B4-BE49-F238E27FC236}">
                <a16:creationId xmlns:a16="http://schemas.microsoft.com/office/drawing/2014/main" id="{01C17A77-4FEE-7CCD-A780-0210F7B09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451" y="1967230"/>
            <a:ext cx="302538" cy="301090"/>
          </a:xfrm>
          <a:custGeom>
            <a:avLst/>
            <a:gdLst>
              <a:gd name="T0" fmla="*/ 0 w 920"/>
              <a:gd name="T1" fmla="*/ 918 h 919"/>
              <a:gd name="T2" fmla="*/ 0 w 920"/>
              <a:gd name="T3" fmla="*/ 0 h 919"/>
              <a:gd name="T4" fmla="*/ 919 w 920"/>
              <a:gd name="T5" fmla="*/ 918 h 919"/>
              <a:gd name="T6" fmla="*/ 0 w 920"/>
              <a:gd name="T7" fmla="*/ 918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0" h="919">
                <a:moveTo>
                  <a:pt x="0" y="918"/>
                </a:moveTo>
                <a:lnTo>
                  <a:pt x="0" y="0"/>
                </a:lnTo>
                <a:lnTo>
                  <a:pt x="919" y="918"/>
                </a:lnTo>
                <a:lnTo>
                  <a:pt x="0" y="918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3" name="Freeform 369">
            <a:extLst>
              <a:ext uri="{FF2B5EF4-FFF2-40B4-BE49-F238E27FC236}">
                <a16:creationId xmlns:a16="http://schemas.microsoft.com/office/drawing/2014/main" id="{F099B4CE-0025-B9DD-DCA8-9C48CC356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143" y="2104748"/>
            <a:ext cx="118699" cy="120146"/>
          </a:xfrm>
          <a:custGeom>
            <a:avLst/>
            <a:gdLst>
              <a:gd name="T0" fmla="*/ 0 w 360"/>
              <a:gd name="T1" fmla="*/ 366 h 367"/>
              <a:gd name="T2" fmla="*/ 0 w 360"/>
              <a:gd name="T3" fmla="*/ 0 h 367"/>
              <a:gd name="T4" fmla="*/ 359 w 360"/>
              <a:gd name="T5" fmla="*/ 366 h 367"/>
              <a:gd name="T6" fmla="*/ 0 w 360"/>
              <a:gd name="T7" fmla="*/ 3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367">
                <a:moveTo>
                  <a:pt x="0" y="366"/>
                </a:moveTo>
                <a:lnTo>
                  <a:pt x="0" y="0"/>
                </a:lnTo>
                <a:lnTo>
                  <a:pt x="359" y="366"/>
                </a:lnTo>
                <a:lnTo>
                  <a:pt x="0" y="366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4" name="Line 370">
            <a:extLst>
              <a:ext uri="{FF2B5EF4-FFF2-40B4-BE49-F238E27FC236}">
                <a16:creationId xmlns:a16="http://schemas.microsoft.com/office/drawing/2014/main" id="{938DF4F2-1FC9-C401-84D6-7D2F3C2702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7794" y="2065663"/>
            <a:ext cx="3184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5" name="Line 371">
            <a:extLst>
              <a:ext uri="{FF2B5EF4-FFF2-40B4-BE49-F238E27FC236}">
                <a16:creationId xmlns:a16="http://schemas.microsoft.com/office/drawing/2014/main" id="{22C13134-6D89-F405-4483-3B3B61AF5B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6345" y="2104748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6" name="Line 372">
            <a:extLst>
              <a:ext uri="{FF2B5EF4-FFF2-40B4-BE49-F238E27FC236}">
                <a16:creationId xmlns:a16="http://schemas.microsoft.com/office/drawing/2014/main" id="{3A9A6E0B-2C76-08ED-9C5E-B3E1CF61AB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7794" y="2143831"/>
            <a:ext cx="3184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7" name="Line 373">
            <a:extLst>
              <a:ext uri="{FF2B5EF4-FFF2-40B4-BE49-F238E27FC236}">
                <a16:creationId xmlns:a16="http://schemas.microsoft.com/office/drawing/2014/main" id="{6F318589-5BA5-34CB-D71B-FF3C732CBE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6345" y="2182915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8" name="Line 374">
            <a:extLst>
              <a:ext uri="{FF2B5EF4-FFF2-40B4-BE49-F238E27FC236}">
                <a16:creationId xmlns:a16="http://schemas.microsoft.com/office/drawing/2014/main" id="{1CFC196F-BBAC-43B3-5DEA-71E86394EE0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7794" y="2224894"/>
            <a:ext cx="3184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39" name="Freeform 375">
            <a:extLst>
              <a:ext uri="{FF2B5EF4-FFF2-40B4-BE49-F238E27FC236}">
                <a16:creationId xmlns:a16="http://schemas.microsoft.com/office/drawing/2014/main" id="{7B5F99C8-F89D-F9D2-C79B-D4346D2F6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52" y="1962888"/>
            <a:ext cx="218579" cy="215685"/>
          </a:xfrm>
          <a:custGeom>
            <a:avLst/>
            <a:gdLst>
              <a:gd name="T0" fmla="*/ 90 w 665"/>
              <a:gd name="T1" fmla="*/ 0 h 658"/>
              <a:gd name="T2" fmla="*/ 0 w 665"/>
              <a:gd name="T3" fmla="*/ 89 h 658"/>
              <a:gd name="T4" fmla="*/ 545 w 665"/>
              <a:gd name="T5" fmla="*/ 627 h 658"/>
              <a:gd name="T6" fmla="*/ 664 w 665"/>
              <a:gd name="T7" fmla="*/ 657 h 658"/>
              <a:gd name="T8" fmla="*/ 635 w 665"/>
              <a:gd name="T9" fmla="*/ 537 h 658"/>
              <a:gd name="T10" fmla="*/ 90 w 665"/>
              <a:gd name="T11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658">
                <a:moveTo>
                  <a:pt x="90" y="0"/>
                </a:moveTo>
                <a:lnTo>
                  <a:pt x="0" y="89"/>
                </a:lnTo>
                <a:lnTo>
                  <a:pt x="545" y="627"/>
                </a:lnTo>
                <a:lnTo>
                  <a:pt x="664" y="657"/>
                </a:lnTo>
                <a:lnTo>
                  <a:pt x="635" y="537"/>
                </a:lnTo>
                <a:lnTo>
                  <a:pt x="9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0" name="Line 376">
            <a:extLst>
              <a:ext uri="{FF2B5EF4-FFF2-40B4-BE49-F238E27FC236}">
                <a16:creationId xmlns:a16="http://schemas.microsoft.com/office/drawing/2014/main" id="{79F384A1-7A3D-D7A1-DC7D-680861AF7D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0702" y="1990390"/>
            <a:ext cx="28951" cy="318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1" name="Freeform 377">
            <a:extLst>
              <a:ext uri="{FF2B5EF4-FFF2-40B4-BE49-F238E27FC236}">
                <a16:creationId xmlns:a16="http://schemas.microsoft.com/office/drawing/2014/main" id="{3E5F50B9-E0C7-6D4E-BC33-5F42BECD6A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136" y="1986048"/>
            <a:ext cx="306881" cy="257664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70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70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70" y="784"/>
                </a:lnTo>
                <a:lnTo>
                  <a:pt x="933" y="725"/>
                </a:lnTo>
                <a:lnTo>
                  <a:pt x="933" y="0"/>
                </a:lnTo>
                <a:lnTo>
                  <a:pt x="470" y="6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2" name="Line 378">
            <a:extLst>
              <a:ext uri="{FF2B5EF4-FFF2-40B4-BE49-F238E27FC236}">
                <a16:creationId xmlns:a16="http://schemas.microsoft.com/office/drawing/2014/main" id="{359965CC-A5E7-C5DE-2ACA-43E8610774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68022" y="2004866"/>
            <a:ext cx="1448" cy="24029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3" name="Line 379">
            <a:extLst>
              <a:ext uri="{FF2B5EF4-FFF2-40B4-BE49-F238E27FC236}">
                <a16:creationId xmlns:a16="http://schemas.microsoft.com/office/drawing/2014/main" id="{F738C608-9BC4-5F94-5443-C1D79451FAD0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2087" y="2035265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4" name="Line 380">
            <a:extLst>
              <a:ext uri="{FF2B5EF4-FFF2-40B4-BE49-F238E27FC236}">
                <a16:creationId xmlns:a16="http://schemas.microsoft.com/office/drawing/2014/main" id="{BF8176EA-A3D1-E76D-0577-3A7428568DC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2087" y="2084482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5" name="Line 381">
            <a:extLst>
              <a:ext uri="{FF2B5EF4-FFF2-40B4-BE49-F238E27FC236}">
                <a16:creationId xmlns:a16="http://schemas.microsoft.com/office/drawing/2014/main" id="{129E4074-C796-4C94-9907-53EB255D76B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2087" y="2133699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6" name="Line 382">
            <a:extLst>
              <a:ext uri="{FF2B5EF4-FFF2-40B4-BE49-F238E27FC236}">
                <a16:creationId xmlns:a16="http://schemas.microsoft.com/office/drawing/2014/main" id="{D7BB38ED-C38A-ECAD-E0A1-CFEE3A0CABA0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2087" y="2182916"/>
            <a:ext cx="95538" cy="1302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7" name="Line 383">
            <a:extLst>
              <a:ext uri="{FF2B5EF4-FFF2-40B4-BE49-F238E27FC236}">
                <a16:creationId xmlns:a16="http://schemas.microsoft.com/office/drawing/2014/main" id="{DA8EDC18-E716-A1F7-EAEB-3303AF3D02F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95527" y="2035265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8" name="Line 384">
            <a:extLst>
              <a:ext uri="{FF2B5EF4-FFF2-40B4-BE49-F238E27FC236}">
                <a16:creationId xmlns:a16="http://schemas.microsoft.com/office/drawing/2014/main" id="{4E344D35-4EE1-0BC7-609A-BE2815A6CF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95527" y="2084482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49" name="Line 385">
            <a:extLst>
              <a:ext uri="{FF2B5EF4-FFF2-40B4-BE49-F238E27FC236}">
                <a16:creationId xmlns:a16="http://schemas.microsoft.com/office/drawing/2014/main" id="{9F10132E-BABB-E5D2-8B30-E0D0B678E2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95527" y="2133699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0" name="Line 386">
            <a:extLst>
              <a:ext uri="{FF2B5EF4-FFF2-40B4-BE49-F238E27FC236}">
                <a16:creationId xmlns:a16="http://schemas.microsoft.com/office/drawing/2014/main" id="{A11543CC-392E-6A9C-6273-DD546498EDA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95527" y="2182916"/>
            <a:ext cx="95538" cy="1302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1" name="Freeform 387">
            <a:extLst>
              <a:ext uri="{FF2B5EF4-FFF2-40B4-BE49-F238E27FC236}">
                <a16:creationId xmlns:a16="http://schemas.microsoft.com/office/drawing/2014/main" id="{15FBAA2E-D860-CCC7-5352-F38A99278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5714" y="1986048"/>
            <a:ext cx="306881" cy="257664"/>
          </a:xfrm>
          <a:custGeom>
            <a:avLst/>
            <a:gdLst>
              <a:gd name="T0" fmla="*/ 0 w 935"/>
              <a:gd name="T1" fmla="*/ 0 h 785"/>
              <a:gd name="T2" fmla="*/ 0 w 935"/>
              <a:gd name="T3" fmla="*/ 725 h 785"/>
              <a:gd name="T4" fmla="*/ 463 w 935"/>
              <a:gd name="T5" fmla="*/ 784 h 785"/>
              <a:gd name="T6" fmla="*/ 934 w 935"/>
              <a:gd name="T7" fmla="*/ 725 h 785"/>
              <a:gd name="T8" fmla="*/ 934 w 935"/>
              <a:gd name="T9" fmla="*/ 0 h 785"/>
              <a:gd name="T10" fmla="*/ 463 w 935"/>
              <a:gd name="T11" fmla="*/ 60 h 785"/>
              <a:gd name="T12" fmla="*/ 0 w 935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5" h="785">
                <a:moveTo>
                  <a:pt x="0" y="0"/>
                </a:moveTo>
                <a:lnTo>
                  <a:pt x="0" y="725"/>
                </a:lnTo>
                <a:lnTo>
                  <a:pt x="463" y="784"/>
                </a:lnTo>
                <a:lnTo>
                  <a:pt x="934" y="725"/>
                </a:lnTo>
                <a:lnTo>
                  <a:pt x="934" y="0"/>
                </a:lnTo>
                <a:lnTo>
                  <a:pt x="463" y="6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2" name="Line 388">
            <a:extLst>
              <a:ext uri="{FF2B5EF4-FFF2-40B4-BE49-F238E27FC236}">
                <a16:creationId xmlns:a16="http://schemas.microsoft.com/office/drawing/2014/main" id="{ED8085CA-A9EC-97F9-3414-C373E08953E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97708" y="2004866"/>
            <a:ext cx="1447" cy="24029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3" name="Freeform 389">
            <a:extLst>
              <a:ext uri="{FF2B5EF4-FFF2-40B4-BE49-F238E27FC236}">
                <a16:creationId xmlns:a16="http://schemas.microsoft.com/office/drawing/2014/main" id="{BCDE2A5E-A185-6A30-DE1D-A61663C03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399" y="1986048"/>
            <a:ext cx="306881" cy="257664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70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70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70" y="784"/>
                </a:lnTo>
                <a:lnTo>
                  <a:pt x="933" y="725"/>
                </a:lnTo>
                <a:lnTo>
                  <a:pt x="933" y="0"/>
                </a:lnTo>
                <a:lnTo>
                  <a:pt x="470" y="6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4" name="Line 390">
            <a:extLst>
              <a:ext uri="{FF2B5EF4-FFF2-40B4-BE49-F238E27FC236}">
                <a16:creationId xmlns:a16="http://schemas.microsoft.com/office/drawing/2014/main" id="{89C4BE38-69B2-4DBA-C5B7-67312D0AFC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30286" y="2004866"/>
            <a:ext cx="1448" cy="24029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5" name="Freeform 391">
            <a:extLst>
              <a:ext uri="{FF2B5EF4-FFF2-40B4-BE49-F238E27FC236}">
                <a16:creationId xmlns:a16="http://schemas.microsoft.com/office/drawing/2014/main" id="{975D4E82-9AF9-51A4-37A0-F01D6C3E5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3847" y="1991839"/>
            <a:ext cx="39083" cy="98434"/>
          </a:xfrm>
          <a:custGeom>
            <a:avLst/>
            <a:gdLst>
              <a:gd name="T0" fmla="*/ 0 w 121"/>
              <a:gd name="T1" fmla="*/ 15 h 300"/>
              <a:gd name="T2" fmla="*/ 0 w 121"/>
              <a:gd name="T3" fmla="*/ 299 h 300"/>
              <a:gd name="T4" fmla="*/ 60 w 121"/>
              <a:gd name="T5" fmla="*/ 269 h 300"/>
              <a:gd name="T6" fmla="*/ 120 w 121"/>
              <a:gd name="T7" fmla="*/ 299 h 300"/>
              <a:gd name="T8" fmla="*/ 120 w 121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300">
                <a:moveTo>
                  <a:pt x="0" y="15"/>
                </a:moveTo>
                <a:lnTo>
                  <a:pt x="0" y="299"/>
                </a:lnTo>
                <a:lnTo>
                  <a:pt x="60" y="269"/>
                </a:lnTo>
                <a:lnTo>
                  <a:pt x="120" y="299"/>
                </a:lnTo>
                <a:lnTo>
                  <a:pt x="12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6" name="Line 392">
            <a:extLst>
              <a:ext uri="{FF2B5EF4-FFF2-40B4-BE49-F238E27FC236}">
                <a16:creationId xmlns:a16="http://schemas.microsoft.com/office/drawing/2014/main" id="{586D27D4-D4B9-9EA9-6D9D-0BA0EDFA35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4351" y="2035265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7" name="Line 393">
            <a:extLst>
              <a:ext uri="{FF2B5EF4-FFF2-40B4-BE49-F238E27FC236}">
                <a16:creationId xmlns:a16="http://schemas.microsoft.com/office/drawing/2014/main" id="{C087479B-3F56-92FB-23F4-4F63BB7D716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4351" y="2084482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8" name="Line 394">
            <a:extLst>
              <a:ext uri="{FF2B5EF4-FFF2-40B4-BE49-F238E27FC236}">
                <a16:creationId xmlns:a16="http://schemas.microsoft.com/office/drawing/2014/main" id="{5A1F21C2-277A-8D76-3056-D6BE86F666E7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4351" y="2133699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59" name="Line 395">
            <a:extLst>
              <a:ext uri="{FF2B5EF4-FFF2-40B4-BE49-F238E27FC236}">
                <a16:creationId xmlns:a16="http://schemas.microsoft.com/office/drawing/2014/main" id="{EB070599-50AC-F0F4-297A-9032044958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4351" y="2182916"/>
            <a:ext cx="95538" cy="1302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0" name="Line 396">
            <a:extLst>
              <a:ext uri="{FF2B5EF4-FFF2-40B4-BE49-F238E27FC236}">
                <a16:creationId xmlns:a16="http://schemas.microsoft.com/office/drawing/2014/main" id="{FA4F0C9E-1E89-F818-9B5B-88517806F80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57791" y="2133699"/>
            <a:ext cx="95538" cy="1013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1" name="Line 397">
            <a:extLst>
              <a:ext uri="{FF2B5EF4-FFF2-40B4-BE49-F238E27FC236}">
                <a16:creationId xmlns:a16="http://schemas.microsoft.com/office/drawing/2014/main" id="{4B350063-2FF9-E964-ADD2-ACE961DBAC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57791" y="2182916"/>
            <a:ext cx="95538" cy="1302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2" name="Freeform 398">
            <a:extLst>
              <a:ext uri="{FF2B5EF4-FFF2-40B4-BE49-F238E27FC236}">
                <a16:creationId xmlns:a16="http://schemas.microsoft.com/office/drawing/2014/main" id="{99C1DB4D-FE67-4BF0-AB33-432FA8B7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7978" y="1986048"/>
            <a:ext cx="306881" cy="257664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63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63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63" y="784"/>
                </a:lnTo>
                <a:lnTo>
                  <a:pt x="933" y="725"/>
                </a:lnTo>
                <a:lnTo>
                  <a:pt x="933" y="0"/>
                </a:lnTo>
                <a:lnTo>
                  <a:pt x="463" y="6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3" name="Line 399">
            <a:extLst>
              <a:ext uri="{FF2B5EF4-FFF2-40B4-BE49-F238E27FC236}">
                <a16:creationId xmlns:a16="http://schemas.microsoft.com/office/drawing/2014/main" id="{AC65878D-4608-2BDC-484B-B0522FEBBE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59972" y="2004866"/>
            <a:ext cx="1447" cy="24029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4" name="Freeform 400">
            <a:extLst>
              <a:ext uri="{FF2B5EF4-FFF2-40B4-BE49-F238E27FC236}">
                <a16:creationId xmlns:a16="http://schemas.microsoft.com/office/drawing/2014/main" id="{8CB6359C-9E53-D81F-1F15-DF47B18DE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3531" y="1991839"/>
            <a:ext cx="41980" cy="98434"/>
          </a:xfrm>
          <a:custGeom>
            <a:avLst/>
            <a:gdLst>
              <a:gd name="T0" fmla="*/ 0 w 128"/>
              <a:gd name="T1" fmla="*/ 15 h 300"/>
              <a:gd name="T2" fmla="*/ 0 w 128"/>
              <a:gd name="T3" fmla="*/ 299 h 300"/>
              <a:gd name="T4" fmla="*/ 60 w 128"/>
              <a:gd name="T5" fmla="*/ 269 h 300"/>
              <a:gd name="T6" fmla="*/ 127 w 128"/>
              <a:gd name="T7" fmla="*/ 299 h 300"/>
              <a:gd name="T8" fmla="*/ 127 w 12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300">
                <a:moveTo>
                  <a:pt x="0" y="15"/>
                </a:moveTo>
                <a:lnTo>
                  <a:pt x="0" y="299"/>
                </a:lnTo>
                <a:lnTo>
                  <a:pt x="60" y="269"/>
                </a:lnTo>
                <a:lnTo>
                  <a:pt x="127" y="299"/>
                </a:lnTo>
                <a:lnTo>
                  <a:pt x="127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5" name="Freeform 401">
            <a:extLst>
              <a:ext uri="{FF2B5EF4-FFF2-40B4-BE49-F238E27FC236}">
                <a16:creationId xmlns:a16="http://schemas.microsoft.com/office/drawing/2014/main" id="{5FD15B6E-3238-14F6-C2D8-2BC8D3151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6614" y="1962888"/>
            <a:ext cx="228713" cy="306881"/>
          </a:xfrm>
          <a:custGeom>
            <a:avLst/>
            <a:gdLst>
              <a:gd name="T0" fmla="*/ 0 w 695"/>
              <a:gd name="T1" fmla="*/ 0 h 934"/>
              <a:gd name="T2" fmla="*/ 694 w 695"/>
              <a:gd name="T3" fmla="*/ 0 h 934"/>
              <a:gd name="T4" fmla="*/ 694 w 695"/>
              <a:gd name="T5" fmla="*/ 933 h 934"/>
              <a:gd name="T6" fmla="*/ 0 w 695"/>
              <a:gd name="T7" fmla="*/ 933 h 934"/>
              <a:gd name="T8" fmla="*/ 0 w 695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34">
                <a:moveTo>
                  <a:pt x="0" y="0"/>
                </a:moveTo>
                <a:lnTo>
                  <a:pt x="694" y="0"/>
                </a:lnTo>
                <a:lnTo>
                  <a:pt x="694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6" name="Line 402">
            <a:extLst>
              <a:ext uri="{FF2B5EF4-FFF2-40B4-BE49-F238E27FC236}">
                <a16:creationId xmlns:a16="http://schemas.microsoft.com/office/drawing/2014/main" id="{06112961-100E-B348-DE01-A453ECDD6E3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08592" y="1965783"/>
            <a:ext cx="1448" cy="30398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7" name="Line 403">
            <a:extLst>
              <a:ext uri="{FF2B5EF4-FFF2-40B4-BE49-F238E27FC236}">
                <a16:creationId xmlns:a16="http://schemas.microsoft.com/office/drawing/2014/main" id="{A7C434EB-F77B-E79B-38D9-D86EC6FEF1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131754" y="2030922"/>
            <a:ext cx="137518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8" name="Line 404">
            <a:extLst>
              <a:ext uri="{FF2B5EF4-FFF2-40B4-BE49-F238E27FC236}">
                <a16:creationId xmlns:a16="http://schemas.microsoft.com/office/drawing/2014/main" id="{64CA714B-7BD2-F452-4A59-DC2C4DD4C94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31754" y="2059873"/>
            <a:ext cx="137518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69" name="Freeform 405">
            <a:extLst>
              <a:ext uri="{FF2B5EF4-FFF2-40B4-BE49-F238E27FC236}">
                <a16:creationId xmlns:a16="http://schemas.microsoft.com/office/drawing/2014/main" id="{C4D87ED7-8157-CDF7-8068-7B1ED4D36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8795" y="1962888"/>
            <a:ext cx="225818" cy="306881"/>
          </a:xfrm>
          <a:custGeom>
            <a:avLst/>
            <a:gdLst>
              <a:gd name="T0" fmla="*/ 0 w 688"/>
              <a:gd name="T1" fmla="*/ 0 h 934"/>
              <a:gd name="T2" fmla="*/ 687 w 688"/>
              <a:gd name="T3" fmla="*/ 0 h 934"/>
              <a:gd name="T4" fmla="*/ 687 w 688"/>
              <a:gd name="T5" fmla="*/ 933 h 934"/>
              <a:gd name="T6" fmla="*/ 0 w 688"/>
              <a:gd name="T7" fmla="*/ 933 h 934"/>
              <a:gd name="T8" fmla="*/ 0 w 688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8" h="934">
                <a:moveTo>
                  <a:pt x="0" y="0"/>
                </a:moveTo>
                <a:lnTo>
                  <a:pt x="687" y="0"/>
                </a:lnTo>
                <a:lnTo>
                  <a:pt x="687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0" name="Line 406">
            <a:extLst>
              <a:ext uri="{FF2B5EF4-FFF2-40B4-BE49-F238E27FC236}">
                <a16:creationId xmlns:a16="http://schemas.microsoft.com/office/drawing/2014/main" id="{398A731D-BBD9-A350-25F8-6659881026E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07878" y="1965783"/>
            <a:ext cx="1448" cy="30398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1" name="Line 407">
            <a:extLst>
              <a:ext uri="{FF2B5EF4-FFF2-40B4-BE49-F238E27FC236}">
                <a16:creationId xmlns:a16="http://schemas.microsoft.com/office/drawing/2014/main" id="{E2AEE12D-7A89-7006-5132-F3C588304FB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2488" y="2030922"/>
            <a:ext cx="13751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2" name="Line 408">
            <a:extLst>
              <a:ext uri="{FF2B5EF4-FFF2-40B4-BE49-F238E27FC236}">
                <a16:creationId xmlns:a16="http://schemas.microsoft.com/office/drawing/2014/main" id="{372B26FA-AC48-AC6E-41AA-B56AF260A6F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2488" y="2059873"/>
            <a:ext cx="13751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3" name="Freeform 409">
            <a:extLst>
              <a:ext uri="{FF2B5EF4-FFF2-40B4-BE49-F238E27FC236}">
                <a16:creationId xmlns:a16="http://schemas.microsoft.com/office/drawing/2014/main" id="{46385346-A7D5-900B-733F-DC2514D13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6593" y="1962888"/>
            <a:ext cx="39084" cy="301090"/>
          </a:xfrm>
          <a:custGeom>
            <a:avLst/>
            <a:gdLst>
              <a:gd name="T0" fmla="*/ 0 w 120"/>
              <a:gd name="T1" fmla="*/ 0 h 919"/>
              <a:gd name="T2" fmla="*/ 0 w 120"/>
              <a:gd name="T3" fmla="*/ 799 h 919"/>
              <a:gd name="T4" fmla="*/ 59 w 120"/>
              <a:gd name="T5" fmla="*/ 918 h 919"/>
              <a:gd name="T6" fmla="*/ 119 w 120"/>
              <a:gd name="T7" fmla="*/ 799 h 919"/>
              <a:gd name="T8" fmla="*/ 119 w 120"/>
              <a:gd name="T9" fmla="*/ 0 h 919"/>
              <a:gd name="T10" fmla="*/ 0 w 120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0" y="0"/>
                </a:moveTo>
                <a:lnTo>
                  <a:pt x="0" y="799"/>
                </a:lnTo>
                <a:lnTo>
                  <a:pt x="59" y="918"/>
                </a:lnTo>
                <a:lnTo>
                  <a:pt x="119" y="799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4" name="Line 410">
            <a:extLst>
              <a:ext uri="{FF2B5EF4-FFF2-40B4-BE49-F238E27FC236}">
                <a16:creationId xmlns:a16="http://schemas.microsoft.com/office/drawing/2014/main" id="{6E287C68-B675-2485-0456-BA2779A45D2C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6593" y="2010656"/>
            <a:ext cx="3908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5" name="Freeform 411">
            <a:extLst>
              <a:ext uri="{FF2B5EF4-FFF2-40B4-BE49-F238E27FC236}">
                <a16:creationId xmlns:a16="http://schemas.microsoft.com/office/drawing/2014/main" id="{397C4162-39E2-08F5-DE7B-F15E65EF7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8480" y="1962888"/>
            <a:ext cx="228713" cy="306881"/>
          </a:xfrm>
          <a:custGeom>
            <a:avLst/>
            <a:gdLst>
              <a:gd name="T0" fmla="*/ 0 w 696"/>
              <a:gd name="T1" fmla="*/ 0 h 934"/>
              <a:gd name="T2" fmla="*/ 695 w 696"/>
              <a:gd name="T3" fmla="*/ 0 h 934"/>
              <a:gd name="T4" fmla="*/ 695 w 696"/>
              <a:gd name="T5" fmla="*/ 933 h 934"/>
              <a:gd name="T6" fmla="*/ 0 w 696"/>
              <a:gd name="T7" fmla="*/ 933 h 934"/>
              <a:gd name="T8" fmla="*/ 0 w 696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6" h="934">
                <a:moveTo>
                  <a:pt x="0" y="0"/>
                </a:moveTo>
                <a:lnTo>
                  <a:pt x="695" y="0"/>
                </a:lnTo>
                <a:lnTo>
                  <a:pt x="695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6" name="Line 412">
            <a:extLst>
              <a:ext uri="{FF2B5EF4-FFF2-40B4-BE49-F238E27FC236}">
                <a16:creationId xmlns:a16="http://schemas.microsoft.com/office/drawing/2014/main" id="{BEBE6E01-017B-040F-3ED7-A655565AA3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40459" y="1965783"/>
            <a:ext cx="1447" cy="30398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7" name="Line 413">
            <a:extLst>
              <a:ext uri="{FF2B5EF4-FFF2-40B4-BE49-F238E27FC236}">
                <a16:creationId xmlns:a16="http://schemas.microsoft.com/office/drawing/2014/main" id="{42589809-4434-B6D3-AB02-EC1BF1B25DD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5067" y="2030922"/>
            <a:ext cx="137518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8" name="Line 414">
            <a:extLst>
              <a:ext uri="{FF2B5EF4-FFF2-40B4-BE49-F238E27FC236}">
                <a16:creationId xmlns:a16="http://schemas.microsoft.com/office/drawing/2014/main" id="{CB553F31-8519-53FB-0CAD-DD63EC06A2F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5067" y="2059873"/>
            <a:ext cx="137518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79" name="Freeform 415">
            <a:extLst>
              <a:ext uri="{FF2B5EF4-FFF2-40B4-BE49-F238E27FC236}">
                <a16:creationId xmlns:a16="http://schemas.microsoft.com/office/drawing/2014/main" id="{A768D7D3-2A26-3731-03E0-8E07944D3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6276" y="1971573"/>
            <a:ext cx="39083" cy="286615"/>
          </a:xfrm>
          <a:custGeom>
            <a:avLst/>
            <a:gdLst>
              <a:gd name="T0" fmla="*/ 120 w 121"/>
              <a:gd name="T1" fmla="*/ 0 h 874"/>
              <a:gd name="T2" fmla="*/ 120 w 121"/>
              <a:gd name="T3" fmla="*/ 753 h 874"/>
              <a:gd name="T4" fmla="*/ 60 w 121"/>
              <a:gd name="T5" fmla="*/ 873 h 874"/>
              <a:gd name="T6" fmla="*/ 0 w 121"/>
              <a:gd name="T7" fmla="*/ 753 h 874"/>
              <a:gd name="T8" fmla="*/ 0 w 121"/>
              <a:gd name="T9" fmla="*/ 0 h 874"/>
              <a:gd name="T10" fmla="*/ 120 w 121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874">
                <a:moveTo>
                  <a:pt x="120" y="0"/>
                </a:moveTo>
                <a:lnTo>
                  <a:pt x="120" y="753"/>
                </a:lnTo>
                <a:lnTo>
                  <a:pt x="60" y="873"/>
                </a:lnTo>
                <a:lnTo>
                  <a:pt x="0" y="753"/>
                </a:ln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0" name="Freeform 416">
            <a:extLst>
              <a:ext uri="{FF2B5EF4-FFF2-40B4-BE49-F238E27FC236}">
                <a16:creationId xmlns:a16="http://schemas.microsoft.com/office/drawing/2014/main" id="{148786CD-C8A5-E8CD-2397-D2016F489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6011" y="1991839"/>
            <a:ext cx="20266" cy="49216"/>
          </a:xfrm>
          <a:custGeom>
            <a:avLst/>
            <a:gdLst>
              <a:gd name="T0" fmla="*/ 59 w 60"/>
              <a:gd name="T1" fmla="*/ 0 h 151"/>
              <a:gd name="T2" fmla="*/ 0 w 60"/>
              <a:gd name="T3" fmla="*/ 0 h 151"/>
              <a:gd name="T4" fmla="*/ 0 w 60"/>
              <a:gd name="T5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" h="151">
                <a:moveTo>
                  <a:pt x="59" y="0"/>
                </a:moveTo>
                <a:lnTo>
                  <a:pt x="0" y="0"/>
                </a:lnTo>
                <a:lnTo>
                  <a:pt x="0" y="15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1" name="Freeform 417">
            <a:extLst>
              <a:ext uri="{FF2B5EF4-FFF2-40B4-BE49-F238E27FC236}">
                <a16:creationId xmlns:a16="http://schemas.microsoft.com/office/drawing/2014/main" id="{2203F1DB-718C-ADA7-BEE8-8B3A375E5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5714" y="2622971"/>
            <a:ext cx="306881" cy="246083"/>
          </a:xfrm>
          <a:custGeom>
            <a:avLst/>
            <a:gdLst>
              <a:gd name="T0" fmla="*/ 934 w 935"/>
              <a:gd name="T1" fmla="*/ 747 h 748"/>
              <a:gd name="T2" fmla="*/ 0 w 935"/>
              <a:gd name="T3" fmla="*/ 747 h 748"/>
              <a:gd name="T4" fmla="*/ 0 w 935"/>
              <a:gd name="T5" fmla="*/ 0 h 748"/>
              <a:gd name="T6" fmla="*/ 934 w 935"/>
              <a:gd name="T7" fmla="*/ 0 h 748"/>
              <a:gd name="T8" fmla="*/ 934 w 935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748">
                <a:moveTo>
                  <a:pt x="934" y="747"/>
                </a:moveTo>
                <a:lnTo>
                  <a:pt x="0" y="747"/>
                </a:lnTo>
                <a:lnTo>
                  <a:pt x="0" y="0"/>
                </a:lnTo>
                <a:lnTo>
                  <a:pt x="934" y="0"/>
                </a:lnTo>
                <a:lnTo>
                  <a:pt x="934" y="747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2" name="Line 418">
            <a:extLst>
              <a:ext uri="{FF2B5EF4-FFF2-40B4-BE49-F238E27FC236}">
                <a16:creationId xmlns:a16="http://schemas.microsoft.com/office/drawing/2014/main" id="{03B512D8-C498-9A5E-AEF8-675D69B759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145714" y="2663502"/>
            <a:ext cx="306881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3" name="Line 419">
            <a:extLst>
              <a:ext uri="{FF2B5EF4-FFF2-40B4-BE49-F238E27FC236}">
                <a16:creationId xmlns:a16="http://schemas.microsoft.com/office/drawing/2014/main" id="{303A90FE-FE8B-63FA-A50C-3808EA7768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67428" y="2643237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4" name="Line 420">
            <a:extLst>
              <a:ext uri="{FF2B5EF4-FFF2-40B4-BE49-F238E27FC236}">
                <a16:creationId xmlns:a16="http://schemas.microsoft.com/office/drawing/2014/main" id="{8C716554-9B10-936E-BD04-F3963FA044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07960" y="2643237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5" name="Line 421">
            <a:extLst>
              <a:ext uri="{FF2B5EF4-FFF2-40B4-BE49-F238E27FC236}">
                <a16:creationId xmlns:a16="http://schemas.microsoft.com/office/drawing/2014/main" id="{E31F2992-6FFE-DB0C-57D1-FA338135D6B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47043" y="2643237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6" name="Freeform 422">
            <a:extLst>
              <a:ext uri="{FF2B5EF4-FFF2-40B4-BE49-F238E27FC236}">
                <a16:creationId xmlns:a16="http://schemas.microsoft.com/office/drawing/2014/main" id="{32F5C0BA-44F8-FCE4-3E18-03EFE1480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399" y="2622971"/>
            <a:ext cx="306881" cy="246083"/>
          </a:xfrm>
          <a:custGeom>
            <a:avLst/>
            <a:gdLst>
              <a:gd name="T0" fmla="*/ 933 w 934"/>
              <a:gd name="T1" fmla="*/ 747 h 748"/>
              <a:gd name="T2" fmla="*/ 0 w 934"/>
              <a:gd name="T3" fmla="*/ 747 h 748"/>
              <a:gd name="T4" fmla="*/ 0 w 934"/>
              <a:gd name="T5" fmla="*/ 0 h 748"/>
              <a:gd name="T6" fmla="*/ 933 w 934"/>
              <a:gd name="T7" fmla="*/ 0 h 748"/>
              <a:gd name="T8" fmla="*/ 933 w 934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748">
                <a:moveTo>
                  <a:pt x="933" y="747"/>
                </a:moveTo>
                <a:lnTo>
                  <a:pt x="0" y="747"/>
                </a:lnTo>
                <a:lnTo>
                  <a:pt x="0" y="0"/>
                </a:lnTo>
                <a:lnTo>
                  <a:pt x="933" y="0"/>
                </a:lnTo>
                <a:lnTo>
                  <a:pt x="933" y="747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7" name="Line 423">
            <a:extLst>
              <a:ext uri="{FF2B5EF4-FFF2-40B4-BE49-F238E27FC236}">
                <a16:creationId xmlns:a16="http://schemas.microsoft.com/office/drawing/2014/main" id="{6C7B70D4-EF4E-03D9-64C8-428CA8012C8A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5399" y="2663502"/>
            <a:ext cx="306881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8" name="Line 424">
            <a:extLst>
              <a:ext uri="{FF2B5EF4-FFF2-40B4-BE49-F238E27FC236}">
                <a16:creationId xmlns:a16="http://schemas.microsoft.com/office/drawing/2014/main" id="{F16802CF-1ED5-434E-973C-D40BFEDBB8B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98560" y="2643237"/>
            <a:ext cx="2460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89" name="Line 425">
            <a:extLst>
              <a:ext uri="{FF2B5EF4-FFF2-40B4-BE49-F238E27FC236}">
                <a16:creationId xmlns:a16="http://schemas.microsoft.com/office/drawing/2014/main" id="{683DD29F-9A1B-C50C-36C1-66FD24C0441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0539" y="2643237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0" name="Line 426">
            <a:extLst>
              <a:ext uri="{FF2B5EF4-FFF2-40B4-BE49-F238E27FC236}">
                <a16:creationId xmlns:a16="http://schemas.microsoft.com/office/drawing/2014/main" id="{53CEED07-E542-A3CF-D267-B6FCE045D27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78175" y="2643237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1" name="Line 427">
            <a:extLst>
              <a:ext uri="{FF2B5EF4-FFF2-40B4-BE49-F238E27FC236}">
                <a16:creationId xmlns:a16="http://schemas.microsoft.com/office/drawing/2014/main" id="{B67EEF62-8E2D-E71F-2DB8-8B07D3723B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0008" y="2711270"/>
            <a:ext cx="134622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2" name="Line 428">
            <a:extLst>
              <a:ext uri="{FF2B5EF4-FFF2-40B4-BE49-F238E27FC236}">
                <a16:creationId xmlns:a16="http://schemas.microsoft.com/office/drawing/2014/main" id="{B0F96FA9-996B-98D7-F249-8244D31CE8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0008" y="2750355"/>
            <a:ext cx="134622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3" name="Line 429">
            <a:extLst>
              <a:ext uri="{FF2B5EF4-FFF2-40B4-BE49-F238E27FC236}">
                <a16:creationId xmlns:a16="http://schemas.microsoft.com/office/drawing/2014/main" id="{3A5BA286-3BE8-0B66-E87E-028BB29E390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0008" y="2790887"/>
            <a:ext cx="134622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4" name="Freeform 430">
            <a:extLst>
              <a:ext uri="{FF2B5EF4-FFF2-40B4-BE49-F238E27FC236}">
                <a16:creationId xmlns:a16="http://schemas.microsoft.com/office/drawing/2014/main" id="{59A1CD74-8A5E-A6B4-1C11-9B4BCA01F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9238" y="2711271"/>
            <a:ext cx="92643" cy="78168"/>
          </a:xfrm>
          <a:custGeom>
            <a:avLst/>
            <a:gdLst>
              <a:gd name="T0" fmla="*/ 283 w 284"/>
              <a:gd name="T1" fmla="*/ 239 h 240"/>
              <a:gd name="T2" fmla="*/ 0 w 284"/>
              <a:gd name="T3" fmla="*/ 239 h 240"/>
              <a:gd name="T4" fmla="*/ 0 w 284"/>
              <a:gd name="T5" fmla="*/ 0 h 240"/>
              <a:gd name="T6" fmla="*/ 283 w 284"/>
              <a:gd name="T7" fmla="*/ 0 h 240"/>
              <a:gd name="T8" fmla="*/ 283 w 284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40">
                <a:moveTo>
                  <a:pt x="283" y="239"/>
                </a:moveTo>
                <a:lnTo>
                  <a:pt x="0" y="239"/>
                </a:lnTo>
                <a:lnTo>
                  <a:pt x="0" y="0"/>
                </a:lnTo>
                <a:lnTo>
                  <a:pt x="283" y="0"/>
                </a:lnTo>
                <a:lnTo>
                  <a:pt x="283" y="23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5" name="Freeform 431">
            <a:extLst>
              <a:ext uri="{FF2B5EF4-FFF2-40B4-BE49-F238E27FC236}">
                <a16:creationId xmlns:a16="http://schemas.microsoft.com/office/drawing/2014/main" id="{C5A49246-9582-1B54-5C44-9FCC98031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451" y="3268578"/>
            <a:ext cx="306881" cy="218579"/>
          </a:xfrm>
          <a:custGeom>
            <a:avLst/>
            <a:gdLst>
              <a:gd name="T0" fmla="*/ 933 w 934"/>
              <a:gd name="T1" fmla="*/ 120 h 666"/>
              <a:gd name="T2" fmla="*/ 933 w 934"/>
              <a:gd name="T3" fmla="*/ 665 h 666"/>
              <a:gd name="T4" fmla="*/ 0 w 934"/>
              <a:gd name="T5" fmla="*/ 665 h 666"/>
              <a:gd name="T6" fmla="*/ 0 w 934"/>
              <a:gd name="T7" fmla="*/ 0 h 666"/>
              <a:gd name="T8" fmla="*/ 314 w 934"/>
              <a:gd name="T9" fmla="*/ 0 h 666"/>
              <a:gd name="T10" fmla="*/ 433 w 934"/>
              <a:gd name="T11" fmla="*/ 120 h 666"/>
              <a:gd name="T12" fmla="*/ 933 w 934"/>
              <a:gd name="T13" fmla="*/ 12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666">
                <a:moveTo>
                  <a:pt x="933" y="120"/>
                </a:moveTo>
                <a:lnTo>
                  <a:pt x="933" y="665"/>
                </a:lnTo>
                <a:lnTo>
                  <a:pt x="0" y="665"/>
                </a:lnTo>
                <a:lnTo>
                  <a:pt x="0" y="0"/>
                </a:lnTo>
                <a:lnTo>
                  <a:pt x="314" y="0"/>
                </a:lnTo>
                <a:lnTo>
                  <a:pt x="433" y="120"/>
                </a:lnTo>
                <a:lnTo>
                  <a:pt x="933" y="12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6" name="Freeform 432">
            <a:extLst>
              <a:ext uri="{FF2B5EF4-FFF2-40B4-BE49-F238E27FC236}">
                <a16:creationId xmlns:a16="http://schemas.microsoft.com/office/drawing/2014/main" id="{0CF02E22-7672-C08B-22B9-3D106E2AE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135" y="3293186"/>
            <a:ext cx="272140" cy="193972"/>
          </a:xfrm>
          <a:custGeom>
            <a:avLst/>
            <a:gdLst>
              <a:gd name="T0" fmla="*/ 828 w 829"/>
              <a:gd name="T1" fmla="*/ 105 h 591"/>
              <a:gd name="T2" fmla="*/ 828 w 829"/>
              <a:gd name="T3" fmla="*/ 590 h 591"/>
              <a:gd name="T4" fmla="*/ 0 w 829"/>
              <a:gd name="T5" fmla="*/ 590 h 591"/>
              <a:gd name="T6" fmla="*/ 0 w 829"/>
              <a:gd name="T7" fmla="*/ 0 h 591"/>
              <a:gd name="T8" fmla="*/ 284 w 829"/>
              <a:gd name="T9" fmla="*/ 0 h 591"/>
              <a:gd name="T10" fmla="*/ 388 w 829"/>
              <a:gd name="T11" fmla="*/ 105 h 591"/>
              <a:gd name="T12" fmla="*/ 828 w 829"/>
              <a:gd name="T13" fmla="*/ 105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9" h="591">
                <a:moveTo>
                  <a:pt x="828" y="105"/>
                </a:moveTo>
                <a:lnTo>
                  <a:pt x="828" y="590"/>
                </a:lnTo>
                <a:lnTo>
                  <a:pt x="0" y="590"/>
                </a:lnTo>
                <a:lnTo>
                  <a:pt x="0" y="0"/>
                </a:lnTo>
                <a:lnTo>
                  <a:pt x="284" y="0"/>
                </a:lnTo>
                <a:lnTo>
                  <a:pt x="388" y="105"/>
                </a:lnTo>
                <a:lnTo>
                  <a:pt x="828" y="105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7" name="Freeform 433">
            <a:extLst>
              <a:ext uri="{FF2B5EF4-FFF2-40B4-BE49-F238E27FC236}">
                <a16:creationId xmlns:a16="http://schemas.microsoft.com/office/drawing/2014/main" id="{71693CC2-85D6-EFA5-4363-6E9010719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77" y="3254103"/>
            <a:ext cx="272140" cy="193972"/>
          </a:xfrm>
          <a:custGeom>
            <a:avLst/>
            <a:gdLst>
              <a:gd name="T0" fmla="*/ 0 w 830"/>
              <a:gd name="T1" fmla="*/ 89 h 590"/>
              <a:gd name="T2" fmla="*/ 0 w 830"/>
              <a:gd name="T3" fmla="*/ 0 h 590"/>
              <a:gd name="T4" fmla="*/ 284 w 830"/>
              <a:gd name="T5" fmla="*/ 0 h 590"/>
              <a:gd name="T6" fmla="*/ 389 w 830"/>
              <a:gd name="T7" fmla="*/ 104 h 590"/>
              <a:gd name="T8" fmla="*/ 829 w 830"/>
              <a:gd name="T9" fmla="*/ 104 h 590"/>
              <a:gd name="T10" fmla="*/ 829 w 830"/>
              <a:gd name="T11" fmla="*/ 589 h 590"/>
              <a:gd name="T12" fmla="*/ 754 w 830"/>
              <a:gd name="T13" fmla="*/ 589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0" h="590">
                <a:moveTo>
                  <a:pt x="0" y="89"/>
                </a:moveTo>
                <a:lnTo>
                  <a:pt x="0" y="0"/>
                </a:lnTo>
                <a:lnTo>
                  <a:pt x="284" y="0"/>
                </a:lnTo>
                <a:lnTo>
                  <a:pt x="389" y="104"/>
                </a:lnTo>
                <a:lnTo>
                  <a:pt x="829" y="104"/>
                </a:lnTo>
                <a:lnTo>
                  <a:pt x="829" y="589"/>
                </a:lnTo>
                <a:lnTo>
                  <a:pt x="754" y="58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8" name="Freeform 434">
            <a:extLst>
              <a:ext uri="{FF2B5EF4-FFF2-40B4-BE49-F238E27FC236}">
                <a16:creationId xmlns:a16="http://schemas.microsoft.com/office/drawing/2014/main" id="{F945E6EA-901B-4CAD-6DFC-8F74B6266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5714" y="3243969"/>
            <a:ext cx="306881" cy="267797"/>
          </a:xfrm>
          <a:custGeom>
            <a:avLst/>
            <a:gdLst>
              <a:gd name="T0" fmla="*/ 463 w 935"/>
              <a:gd name="T1" fmla="*/ 634 h 814"/>
              <a:gd name="T2" fmla="*/ 934 w 935"/>
              <a:gd name="T3" fmla="*/ 634 h 814"/>
              <a:gd name="T4" fmla="*/ 934 w 935"/>
              <a:gd name="T5" fmla="*/ 0 h 814"/>
              <a:gd name="T6" fmla="*/ 0 w 935"/>
              <a:gd name="T7" fmla="*/ 0 h 814"/>
              <a:gd name="T8" fmla="*/ 0 w 935"/>
              <a:gd name="T9" fmla="*/ 634 h 814"/>
              <a:gd name="T10" fmla="*/ 254 w 935"/>
              <a:gd name="T11" fmla="*/ 634 h 814"/>
              <a:gd name="T12" fmla="*/ 254 w 935"/>
              <a:gd name="T13" fmla="*/ 813 h 814"/>
              <a:gd name="T14" fmla="*/ 463 w 935"/>
              <a:gd name="T15" fmla="*/ 63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5" h="814">
                <a:moveTo>
                  <a:pt x="463" y="634"/>
                </a:moveTo>
                <a:lnTo>
                  <a:pt x="934" y="634"/>
                </a:lnTo>
                <a:lnTo>
                  <a:pt x="934" y="0"/>
                </a:lnTo>
                <a:lnTo>
                  <a:pt x="0" y="0"/>
                </a:lnTo>
                <a:lnTo>
                  <a:pt x="0" y="634"/>
                </a:lnTo>
                <a:lnTo>
                  <a:pt x="254" y="634"/>
                </a:lnTo>
                <a:lnTo>
                  <a:pt x="254" y="813"/>
                </a:lnTo>
                <a:lnTo>
                  <a:pt x="463" y="634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899" name="Freeform 435">
            <a:extLst>
              <a:ext uri="{FF2B5EF4-FFF2-40B4-BE49-F238E27FC236}">
                <a16:creationId xmlns:a16="http://schemas.microsoft.com/office/drawing/2014/main" id="{26BBBE1F-1A27-40D9-B16D-DC650B8A55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400" y="3272921"/>
            <a:ext cx="267796" cy="240293"/>
          </a:xfrm>
          <a:custGeom>
            <a:avLst/>
            <a:gdLst>
              <a:gd name="T0" fmla="*/ 381 w 815"/>
              <a:gd name="T1" fmla="*/ 575 h 733"/>
              <a:gd name="T2" fmla="*/ 814 w 815"/>
              <a:gd name="T3" fmla="*/ 575 h 733"/>
              <a:gd name="T4" fmla="*/ 814 w 815"/>
              <a:gd name="T5" fmla="*/ 0 h 733"/>
              <a:gd name="T6" fmla="*/ 0 w 815"/>
              <a:gd name="T7" fmla="*/ 0 h 733"/>
              <a:gd name="T8" fmla="*/ 0 w 815"/>
              <a:gd name="T9" fmla="*/ 575 h 733"/>
              <a:gd name="T10" fmla="*/ 202 w 815"/>
              <a:gd name="T11" fmla="*/ 575 h 733"/>
              <a:gd name="T12" fmla="*/ 202 w 815"/>
              <a:gd name="T13" fmla="*/ 732 h 733"/>
              <a:gd name="T14" fmla="*/ 381 w 815"/>
              <a:gd name="T15" fmla="*/ 575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5" h="733">
                <a:moveTo>
                  <a:pt x="381" y="575"/>
                </a:moveTo>
                <a:lnTo>
                  <a:pt x="814" y="575"/>
                </a:lnTo>
                <a:lnTo>
                  <a:pt x="814" y="0"/>
                </a:lnTo>
                <a:lnTo>
                  <a:pt x="0" y="0"/>
                </a:lnTo>
                <a:lnTo>
                  <a:pt x="0" y="575"/>
                </a:lnTo>
                <a:lnTo>
                  <a:pt x="202" y="575"/>
                </a:lnTo>
                <a:lnTo>
                  <a:pt x="202" y="732"/>
                </a:lnTo>
                <a:lnTo>
                  <a:pt x="381" y="575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0" name="Freeform 436">
            <a:extLst>
              <a:ext uri="{FF2B5EF4-FFF2-40B4-BE49-F238E27FC236}">
                <a16:creationId xmlns:a16="http://schemas.microsoft.com/office/drawing/2014/main" id="{F5849371-8F20-9FB0-CAC1-4CAB815C5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378" y="3233837"/>
            <a:ext cx="264902" cy="189628"/>
          </a:xfrm>
          <a:custGeom>
            <a:avLst/>
            <a:gdLst>
              <a:gd name="T0" fmla="*/ 716 w 807"/>
              <a:gd name="T1" fmla="*/ 575 h 576"/>
              <a:gd name="T2" fmla="*/ 806 w 807"/>
              <a:gd name="T3" fmla="*/ 575 h 576"/>
              <a:gd name="T4" fmla="*/ 806 w 807"/>
              <a:gd name="T5" fmla="*/ 0 h 576"/>
              <a:gd name="T6" fmla="*/ 0 w 807"/>
              <a:gd name="T7" fmla="*/ 0 h 576"/>
              <a:gd name="T8" fmla="*/ 0 w 807"/>
              <a:gd name="T9" fmla="*/ 9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7" h="576">
                <a:moveTo>
                  <a:pt x="716" y="575"/>
                </a:moveTo>
                <a:lnTo>
                  <a:pt x="806" y="575"/>
                </a:lnTo>
                <a:lnTo>
                  <a:pt x="806" y="0"/>
                </a:lnTo>
                <a:lnTo>
                  <a:pt x="0" y="0"/>
                </a:lnTo>
                <a:lnTo>
                  <a:pt x="0" y="9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1" name="Line 437">
            <a:extLst>
              <a:ext uri="{FF2B5EF4-FFF2-40B4-BE49-F238E27FC236}">
                <a16:creationId xmlns:a16="http://schemas.microsoft.com/office/drawing/2014/main" id="{175E571E-CAE1-8BED-ED31-FFB77AE10A7B}"/>
              </a:ext>
            </a:extLst>
          </p:cNvPr>
          <p:cNvSpPr>
            <a:spLocks noChangeShapeType="1"/>
          </p:cNvSpPr>
          <p:nvPr/>
        </p:nvSpPr>
        <p:spPr bwMode="auto">
          <a:xfrm>
            <a:off x="3432588" y="2711270"/>
            <a:ext cx="25766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2" name="Line 438">
            <a:extLst>
              <a:ext uri="{FF2B5EF4-FFF2-40B4-BE49-F238E27FC236}">
                <a16:creationId xmlns:a16="http://schemas.microsoft.com/office/drawing/2014/main" id="{606CAD51-B4D6-8654-0D3B-8662E6A205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432588" y="2750355"/>
            <a:ext cx="25766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3" name="Line 439">
            <a:extLst>
              <a:ext uri="{FF2B5EF4-FFF2-40B4-BE49-F238E27FC236}">
                <a16:creationId xmlns:a16="http://schemas.microsoft.com/office/drawing/2014/main" id="{8B238EF2-6C41-C22D-0CFC-721C080A0F65}"/>
              </a:ext>
            </a:extLst>
          </p:cNvPr>
          <p:cNvSpPr>
            <a:spLocks noChangeShapeType="1"/>
          </p:cNvSpPr>
          <p:nvPr/>
        </p:nvSpPr>
        <p:spPr bwMode="auto">
          <a:xfrm>
            <a:off x="3432588" y="2790887"/>
            <a:ext cx="25766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4" name="Freeform 440">
            <a:extLst>
              <a:ext uri="{FF2B5EF4-FFF2-40B4-BE49-F238E27FC236}">
                <a16:creationId xmlns:a16="http://schemas.microsoft.com/office/drawing/2014/main" id="{92370932-3CFF-2386-F369-BE14CB1A3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7978" y="2622971"/>
            <a:ext cx="306881" cy="246083"/>
          </a:xfrm>
          <a:custGeom>
            <a:avLst/>
            <a:gdLst>
              <a:gd name="T0" fmla="*/ 933 w 934"/>
              <a:gd name="T1" fmla="*/ 747 h 748"/>
              <a:gd name="T2" fmla="*/ 0 w 934"/>
              <a:gd name="T3" fmla="*/ 747 h 748"/>
              <a:gd name="T4" fmla="*/ 0 w 934"/>
              <a:gd name="T5" fmla="*/ 0 h 748"/>
              <a:gd name="T6" fmla="*/ 933 w 934"/>
              <a:gd name="T7" fmla="*/ 0 h 748"/>
              <a:gd name="T8" fmla="*/ 933 w 934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748">
                <a:moveTo>
                  <a:pt x="933" y="747"/>
                </a:moveTo>
                <a:lnTo>
                  <a:pt x="0" y="747"/>
                </a:lnTo>
                <a:lnTo>
                  <a:pt x="0" y="0"/>
                </a:lnTo>
                <a:lnTo>
                  <a:pt x="933" y="0"/>
                </a:lnTo>
                <a:lnTo>
                  <a:pt x="933" y="747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5" name="Line 441">
            <a:extLst>
              <a:ext uri="{FF2B5EF4-FFF2-40B4-BE49-F238E27FC236}">
                <a16:creationId xmlns:a16="http://schemas.microsoft.com/office/drawing/2014/main" id="{90D52D2A-9803-36E0-DBAB-DB1034A0C8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407978" y="2663502"/>
            <a:ext cx="306881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6" name="Line 442">
            <a:extLst>
              <a:ext uri="{FF2B5EF4-FFF2-40B4-BE49-F238E27FC236}">
                <a16:creationId xmlns:a16="http://schemas.microsoft.com/office/drawing/2014/main" id="{6D061B2A-5A61-775E-EAA1-8D8871CB8E5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31140" y="2643237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7" name="Line 443">
            <a:extLst>
              <a:ext uri="{FF2B5EF4-FFF2-40B4-BE49-F238E27FC236}">
                <a16:creationId xmlns:a16="http://schemas.microsoft.com/office/drawing/2014/main" id="{8C22AF29-8349-2846-4114-19D89C8728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68775" y="2643237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8" name="Line 444">
            <a:extLst>
              <a:ext uri="{FF2B5EF4-FFF2-40B4-BE49-F238E27FC236}">
                <a16:creationId xmlns:a16="http://schemas.microsoft.com/office/drawing/2014/main" id="{D3D29D6D-3A76-3C3B-6114-43C2E14ED6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7860" y="2643237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09" name="Freeform 445">
            <a:extLst>
              <a:ext uri="{FF2B5EF4-FFF2-40B4-BE49-F238E27FC236}">
                <a16:creationId xmlns:a16="http://schemas.microsoft.com/office/drawing/2014/main" id="{8818E335-E73B-2095-EA18-8F93F9ED25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3985" y="2628761"/>
            <a:ext cx="215685" cy="269245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0" name="Freeform 446">
            <a:extLst>
              <a:ext uri="{FF2B5EF4-FFF2-40B4-BE49-F238E27FC236}">
                <a16:creationId xmlns:a16="http://schemas.microsoft.com/office/drawing/2014/main" id="{8C9B4AAF-0E30-435D-5C9E-550064689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1887" y="2591124"/>
            <a:ext cx="98434" cy="62245"/>
          </a:xfrm>
          <a:custGeom>
            <a:avLst/>
            <a:gdLst>
              <a:gd name="T0" fmla="*/ 209 w 300"/>
              <a:gd name="T1" fmla="*/ 67 h 188"/>
              <a:gd name="T2" fmla="*/ 209 w 300"/>
              <a:gd name="T3" fmla="*/ 0 h 188"/>
              <a:gd name="T4" fmla="*/ 90 w 300"/>
              <a:gd name="T5" fmla="*/ 0 h 188"/>
              <a:gd name="T6" fmla="*/ 90 w 300"/>
              <a:gd name="T7" fmla="*/ 67 h 188"/>
              <a:gd name="T8" fmla="*/ 30 w 300"/>
              <a:gd name="T9" fmla="*/ 67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67 h 188"/>
              <a:gd name="T16" fmla="*/ 209 w 300"/>
              <a:gd name="T17" fmla="*/ 6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67"/>
                </a:moveTo>
                <a:lnTo>
                  <a:pt x="209" y="0"/>
                </a:lnTo>
                <a:lnTo>
                  <a:pt x="90" y="0"/>
                </a:lnTo>
                <a:lnTo>
                  <a:pt x="90" y="67"/>
                </a:lnTo>
                <a:lnTo>
                  <a:pt x="30" y="67"/>
                </a:lnTo>
                <a:lnTo>
                  <a:pt x="0" y="187"/>
                </a:lnTo>
                <a:lnTo>
                  <a:pt x="299" y="187"/>
                </a:lnTo>
                <a:lnTo>
                  <a:pt x="269" y="67"/>
                </a:lnTo>
                <a:lnTo>
                  <a:pt x="209" y="67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1" name="Line 447">
            <a:extLst>
              <a:ext uri="{FF2B5EF4-FFF2-40B4-BE49-F238E27FC236}">
                <a16:creationId xmlns:a16="http://schemas.microsoft.com/office/drawing/2014/main" id="{D8660238-2612-0AF6-6CCD-0EAD32C2A2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046" y="2706928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2" name="Line 448">
            <a:extLst>
              <a:ext uri="{FF2B5EF4-FFF2-40B4-BE49-F238E27FC236}">
                <a16:creationId xmlns:a16="http://schemas.microsoft.com/office/drawing/2014/main" id="{36BA3FBA-0CD5-A4B1-CB42-FA81164C476C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046" y="2756146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3" name="Line 449">
            <a:extLst>
              <a:ext uri="{FF2B5EF4-FFF2-40B4-BE49-F238E27FC236}">
                <a16:creationId xmlns:a16="http://schemas.microsoft.com/office/drawing/2014/main" id="{7A493F98-D55E-260E-210F-AE34D439CF9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046" y="2805362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4" name="Line 450">
            <a:extLst>
              <a:ext uri="{FF2B5EF4-FFF2-40B4-BE49-F238E27FC236}">
                <a16:creationId xmlns:a16="http://schemas.microsoft.com/office/drawing/2014/main" id="{F362F161-216D-F2BF-0888-42AFCC85590A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046" y="2854579"/>
            <a:ext cx="10856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5" name="Line 451">
            <a:extLst>
              <a:ext uri="{FF2B5EF4-FFF2-40B4-BE49-F238E27FC236}">
                <a16:creationId xmlns:a16="http://schemas.microsoft.com/office/drawing/2014/main" id="{DD5B7C37-AE4C-7A3B-ED9B-E7E8CAAD99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5515" y="2706928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6" name="Line 452">
            <a:extLst>
              <a:ext uri="{FF2B5EF4-FFF2-40B4-BE49-F238E27FC236}">
                <a16:creationId xmlns:a16="http://schemas.microsoft.com/office/drawing/2014/main" id="{B85E9DBF-C5A5-DE59-BF83-0B6572223D3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5515" y="2756146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7" name="Line 453">
            <a:extLst>
              <a:ext uri="{FF2B5EF4-FFF2-40B4-BE49-F238E27FC236}">
                <a16:creationId xmlns:a16="http://schemas.microsoft.com/office/drawing/2014/main" id="{1EB700DC-BA0F-4B09-E340-64C4E45FF0A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5515" y="2805362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8" name="Line 454">
            <a:extLst>
              <a:ext uri="{FF2B5EF4-FFF2-40B4-BE49-F238E27FC236}">
                <a16:creationId xmlns:a16="http://schemas.microsoft.com/office/drawing/2014/main" id="{439744A8-324E-29A2-89AE-3BE1B1C1D01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5515" y="2854579"/>
            <a:ext cx="23160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19" name="Freeform 455">
            <a:extLst>
              <a:ext uri="{FF2B5EF4-FFF2-40B4-BE49-F238E27FC236}">
                <a16:creationId xmlns:a16="http://schemas.microsoft.com/office/drawing/2014/main" id="{A35DC00C-CD2B-96F8-3DA3-8EBD8D26C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669" y="2628761"/>
            <a:ext cx="218580" cy="269245"/>
          </a:xfrm>
          <a:custGeom>
            <a:avLst/>
            <a:gdLst>
              <a:gd name="T0" fmla="*/ 194 w 665"/>
              <a:gd name="T1" fmla="*/ 0 h 822"/>
              <a:gd name="T2" fmla="*/ 0 w 665"/>
              <a:gd name="T3" fmla="*/ 0 h 822"/>
              <a:gd name="T4" fmla="*/ 0 w 665"/>
              <a:gd name="T5" fmla="*/ 821 h 822"/>
              <a:gd name="T6" fmla="*/ 664 w 665"/>
              <a:gd name="T7" fmla="*/ 821 h 822"/>
              <a:gd name="T8" fmla="*/ 664 w 665"/>
              <a:gd name="T9" fmla="*/ 0 h 822"/>
              <a:gd name="T10" fmla="*/ 462 w 665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64" y="821"/>
                </a:lnTo>
                <a:lnTo>
                  <a:pt x="664" y="0"/>
                </a:lnTo>
                <a:lnTo>
                  <a:pt x="462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0" name="Freeform 456">
            <a:extLst>
              <a:ext uri="{FF2B5EF4-FFF2-40B4-BE49-F238E27FC236}">
                <a16:creationId xmlns:a16="http://schemas.microsoft.com/office/drawing/2014/main" id="{CC405090-7861-FB5D-06B1-F80C7C58F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1571" y="2591124"/>
            <a:ext cx="98434" cy="62245"/>
          </a:xfrm>
          <a:custGeom>
            <a:avLst/>
            <a:gdLst>
              <a:gd name="T0" fmla="*/ 209 w 299"/>
              <a:gd name="T1" fmla="*/ 67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67 h 188"/>
              <a:gd name="T8" fmla="*/ 30 w 299"/>
              <a:gd name="T9" fmla="*/ 67 h 188"/>
              <a:gd name="T10" fmla="*/ 0 w 299"/>
              <a:gd name="T11" fmla="*/ 187 h 188"/>
              <a:gd name="T12" fmla="*/ 298 w 299"/>
              <a:gd name="T13" fmla="*/ 187 h 188"/>
              <a:gd name="T14" fmla="*/ 268 w 299"/>
              <a:gd name="T15" fmla="*/ 67 h 188"/>
              <a:gd name="T16" fmla="*/ 209 w 299"/>
              <a:gd name="T17" fmla="*/ 6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67"/>
                </a:moveTo>
                <a:lnTo>
                  <a:pt x="209" y="0"/>
                </a:lnTo>
                <a:lnTo>
                  <a:pt x="89" y="0"/>
                </a:lnTo>
                <a:lnTo>
                  <a:pt x="89" y="67"/>
                </a:lnTo>
                <a:lnTo>
                  <a:pt x="30" y="67"/>
                </a:lnTo>
                <a:lnTo>
                  <a:pt x="0" y="187"/>
                </a:lnTo>
                <a:lnTo>
                  <a:pt x="298" y="187"/>
                </a:lnTo>
                <a:lnTo>
                  <a:pt x="268" y="67"/>
                </a:lnTo>
                <a:lnTo>
                  <a:pt x="209" y="67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1" name="Freeform 457">
            <a:extLst>
              <a:ext uri="{FF2B5EF4-FFF2-40B4-BE49-F238E27FC236}">
                <a16:creationId xmlns:a16="http://schemas.microsoft.com/office/drawing/2014/main" id="{AA3F3827-96BE-49CE-32D6-CD887ABDD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0458" y="2591124"/>
            <a:ext cx="225818" cy="306881"/>
          </a:xfrm>
          <a:custGeom>
            <a:avLst/>
            <a:gdLst>
              <a:gd name="T0" fmla="*/ 209 w 688"/>
              <a:gd name="T1" fmla="*/ 0 h 934"/>
              <a:gd name="T2" fmla="*/ 687 w 688"/>
              <a:gd name="T3" fmla="*/ 0 h 934"/>
              <a:gd name="T4" fmla="*/ 687 w 688"/>
              <a:gd name="T5" fmla="*/ 933 h 934"/>
              <a:gd name="T6" fmla="*/ 0 w 688"/>
              <a:gd name="T7" fmla="*/ 933 h 934"/>
              <a:gd name="T8" fmla="*/ 0 w 688"/>
              <a:gd name="T9" fmla="*/ 217 h 934"/>
              <a:gd name="T10" fmla="*/ 209 w 688"/>
              <a:gd name="T11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8" h="934">
                <a:moveTo>
                  <a:pt x="209" y="0"/>
                </a:moveTo>
                <a:lnTo>
                  <a:pt x="687" y="0"/>
                </a:lnTo>
                <a:lnTo>
                  <a:pt x="687" y="933"/>
                </a:lnTo>
                <a:lnTo>
                  <a:pt x="0" y="933"/>
                </a:lnTo>
                <a:lnTo>
                  <a:pt x="0" y="217"/>
                </a:lnTo>
                <a:lnTo>
                  <a:pt x="20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2" name="Freeform 458">
            <a:extLst>
              <a:ext uri="{FF2B5EF4-FFF2-40B4-BE49-F238E27FC236}">
                <a16:creationId xmlns:a16="http://schemas.microsoft.com/office/drawing/2014/main" id="{514A67BE-BDA1-721F-2598-3DB7040A4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0458" y="2591124"/>
            <a:ext cx="69482" cy="70929"/>
          </a:xfrm>
          <a:custGeom>
            <a:avLst/>
            <a:gdLst>
              <a:gd name="T0" fmla="*/ 0 w 210"/>
              <a:gd name="T1" fmla="*/ 217 h 218"/>
              <a:gd name="T2" fmla="*/ 209 w 210"/>
              <a:gd name="T3" fmla="*/ 217 h 218"/>
              <a:gd name="T4" fmla="*/ 209 w 210"/>
              <a:gd name="T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" h="218">
                <a:moveTo>
                  <a:pt x="0" y="217"/>
                </a:moveTo>
                <a:lnTo>
                  <a:pt x="209" y="217"/>
                </a:lnTo>
                <a:lnTo>
                  <a:pt x="209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3" name="Freeform 459">
            <a:extLst>
              <a:ext uri="{FF2B5EF4-FFF2-40B4-BE49-F238E27FC236}">
                <a16:creationId xmlns:a16="http://schemas.microsoft.com/office/drawing/2014/main" id="{F3BDF0BC-03FA-C3E5-5584-FB51E1280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933" y="2633103"/>
            <a:ext cx="191077" cy="264902"/>
          </a:xfrm>
          <a:custGeom>
            <a:avLst/>
            <a:gdLst>
              <a:gd name="T0" fmla="*/ 179 w 583"/>
              <a:gd name="T1" fmla="*/ 0 h 807"/>
              <a:gd name="T2" fmla="*/ 582 w 583"/>
              <a:gd name="T3" fmla="*/ 0 h 807"/>
              <a:gd name="T4" fmla="*/ 582 w 583"/>
              <a:gd name="T5" fmla="*/ 806 h 807"/>
              <a:gd name="T6" fmla="*/ 0 w 583"/>
              <a:gd name="T7" fmla="*/ 806 h 807"/>
              <a:gd name="T8" fmla="*/ 0 w 583"/>
              <a:gd name="T9" fmla="*/ 179 h 807"/>
              <a:gd name="T10" fmla="*/ 179 w 583"/>
              <a:gd name="T11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3" h="807">
                <a:moveTo>
                  <a:pt x="179" y="0"/>
                </a:moveTo>
                <a:lnTo>
                  <a:pt x="582" y="0"/>
                </a:lnTo>
                <a:lnTo>
                  <a:pt x="582" y="806"/>
                </a:lnTo>
                <a:lnTo>
                  <a:pt x="0" y="806"/>
                </a:lnTo>
                <a:lnTo>
                  <a:pt x="0" y="179"/>
                </a:lnTo>
                <a:lnTo>
                  <a:pt x="17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4" name="Freeform 460">
            <a:extLst>
              <a:ext uri="{FF2B5EF4-FFF2-40B4-BE49-F238E27FC236}">
                <a16:creationId xmlns:a16="http://schemas.microsoft.com/office/drawing/2014/main" id="{C23930D4-69AE-F860-692F-4B8AD9AA6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6547" y="2591124"/>
            <a:ext cx="156336" cy="267796"/>
          </a:xfrm>
          <a:custGeom>
            <a:avLst/>
            <a:gdLst>
              <a:gd name="T0" fmla="*/ 0 w 478"/>
              <a:gd name="T1" fmla="*/ 82 h 815"/>
              <a:gd name="T2" fmla="*/ 74 w 478"/>
              <a:gd name="T3" fmla="*/ 0 h 815"/>
              <a:gd name="T4" fmla="*/ 477 w 478"/>
              <a:gd name="T5" fmla="*/ 0 h 815"/>
              <a:gd name="T6" fmla="*/ 477 w 478"/>
              <a:gd name="T7" fmla="*/ 814 h 815"/>
              <a:gd name="T8" fmla="*/ 373 w 478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815">
                <a:moveTo>
                  <a:pt x="0" y="82"/>
                </a:moveTo>
                <a:lnTo>
                  <a:pt x="74" y="0"/>
                </a:lnTo>
                <a:lnTo>
                  <a:pt x="477" y="0"/>
                </a:lnTo>
                <a:lnTo>
                  <a:pt x="477" y="814"/>
                </a:lnTo>
                <a:lnTo>
                  <a:pt x="373" y="814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5" name="Freeform 461">
            <a:extLst>
              <a:ext uri="{FF2B5EF4-FFF2-40B4-BE49-F238E27FC236}">
                <a16:creationId xmlns:a16="http://schemas.microsoft.com/office/drawing/2014/main" id="{57980117-CFD2-FF95-80DF-AB5DE738C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933" y="2633103"/>
            <a:ext cx="59349" cy="59350"/>
          </a:xfrm>
          <a:custGeom>
            <a:avLst/>
            <a:gdLst>
              <a:gd name="T0" fmla="*/ 0 w 180"/>
              <a:gd name="T1" fmla="*/ 179 h 180"/>
              <a:gd name="T2" fmla="*/ 179 w 180"/>
              <a:gd name="T3" fmla="*/ 179 h 180"/>
              <a:gd name="T4" fmla="*/ 179 w 180"/>
              <a:gd name="T5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0">
                <a:moveTo>
                  <a:pt x="0" y="179"/>
                </a:moveTo>
                <a:lnTo>
                  <a:pt x="179" y="179"/>
                </a:lnTo>
                <a:lnTo>
                  <a:pt x="179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6" name="Freeform 462">
            <a:extLst>
              <a:ext uri="{FF2B5EF4-FFF2-40B4-BE49-F238E27FC236}">
                <a16:creationId xmlns:a16="http://schemas.microsoft.com/office/drawing/2014/main" id="{ADAF6A33-C3F4-959A-60FF-8B4BE21E8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0143" y="2591124"/>
            <a:ext cx="228713" cy="306881"/>
          </a:xfrm>
          <a:custGeom>
            <a:avLst/>
            <a:gdLst>
              <a:gd name="T0" fmla="*/ 209 w 695"/>
              <a:gd name="T1" fmla="*/ 0 h 934"/>
              <a:gd name="T2" fmla="*/ 694 w 695"/>
              <a:gd name="T3" fmla="*/ 0 h 934"/>
              <a:gd name="T4" fmla="*/ 694 w 695"/>
              <a:gd name="T5" fmla="*/ 933 h 934"/>
              <a:gd name="T6" fmla="*/ 0 w 695"/>
              <a:gd name="T7" fmla="*/ 933 h 934"/>
              <a:gd name="T8" fmla="*/ 0 w 695"/>
              <a:gd name="T9" fmla="*/ 217 h 934"/>
              <a:gd name="T10" fmla="*/ 209 w 695"/>
              <a:gd name="T11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5" h="934">
                <a:moveTo>
                  <a:pt x="209" y="0"/>
                </a:moveTo>
                <a:lnTo>
                  <a:pt x="694" y="0"/>
                </a:lnTo>
                <a:lnTo>
                  <a:pt x="694" y="933"/>
                </a:lnTo>
                <a:lnTo>
                  <a:pt x="0" y="933"/>
                </a:lnTo>
                <a:lnTo>
                  <a:pt x="0" y="217"/>
                </a:lnTo>
                <a:lnTo>
                  <a:pt x="20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7" name="Freeform 463">
            <a:extLst>
              <a:ext uri="{FF2B5EF4-FFF2-40B4-BE49-F238E27FC236}">
                <a16:creationId xmlns:a16="http://schemas.microsoft.com/office/drawing/2014/main" id="{D07C482B-095C-E409-3643-0758F5CC8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0142" y="2591124"/>
            <a:ext cx="69482" cy="70929"/>
          </a:xfrm>
          <a:custGeom>
            <a:avLst/>
            <a:gdLst>
              <a:gd name="T0" fmla="*/ 0 w 210"/>
              <a:gd name="T1" fmla="*/ 217 h 218"/>
              <a:gd name="T2" fmla="*/ 209 w 210"/>
              <a:gd name="T3" fmla="*/ 217 h 218"/>
              <a:gd name="T4" fmla="*/ 209 w 210"/>
              <a:gd name="T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" h="218">
                <a:moveTo>
                  <a:pt x="0" y="217"/>
                </a:moveTo>
                <a:lnTo>
                  <a:pt x="209" y="217"/>
                </a:lnTo>
                <a:lnTo>
                  <a:pt x="209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8" name="Line 464">
            <a:extLst>
              <a:ext uri="{FF2B5EF4-FFF2-40B4-BE49-F238E27FC236}">
                <a16:creationId xmlns:a16="http://schemas.microsoft.com/office/drawing/2014/main" id="{F2EC1434-C865-085C-4D9C-4D2E647B1D6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3052" y="2657712"/>
            <a:ext cx="68035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29" name="Line 465">
            <a:extLst>
              <a:ext uri="{FF2B5EF4-FFF2-40B4-BE49-F238E27FC236}">
                <a16:creationId xmlns:a16="http://schemas.microsoft.com/office/drawing/2014/main" id="{EAFC5062-860F-0DD2-B9CD-60F1CB6EE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5017" y="2706928"/>
            <a:ext cx="13751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0" name="Line 466">
            <a:extLst>
              <a:ext uri="{FF2B5EF4-FFF2-40B4-BE49-F238E27FC236}">
                <a16:creationId xmlns:a16="http://schemas.microsoft.com/office/drawing/2014/main" id="{3FFAE770-1875-2F72-569F-11BEAD15ACD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5017" y="2756146"/>
            <a:ext cx="13751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1" name="Line 467">
            <a:extLst>
              <a:ext uri="{FF2B5EF4-FFF2-40B4-BE49-F238E27FC236}">
                <a16:creationId xmlns:a16="http://schemas.microsoft.com/office/drawing/2014/main" id="{A8D76DC9-84C8-E050-7F82-8564522B682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5017" y="2805362"/>
            <a:ext cx="13751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2" name="Line 468">
            <a:extLst>
              <a:ext uri="{FF2B5EF4-FFF2-40B4-BE49-F238E27FC236}">
                <a16:creationId xmlns:a16="http://schemas.microsoft.com/office/drawing/2014/main" id="{F33F7D17-163E-1EBA-3DC1-150965F817F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5017" y="2854579"/>
            <a:ext cx="137517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933" name="Group 27">
            <a:extLst>
              <a:ext uri="{FF2B5EF4-FFF2-40B4-BE49-F238E27FC236}">
                <a16:creationId xmlns:a16="http://schemas.microsoft.com/office/drawing/2014/main" id="{60362E56-8FA2-CD24-F437-ED068B9CE38A}"/>
              </a:ext>
            </a:extLst>
          </p:cNvPr>
          <p:cNvGrpSpPr/>
          <p:nvPr/>
        </p:nvGrpSpPr>
        <p:grpSpPr>
          <a:xfrm>
            <a:off x="3407978" y="3243969"/>
            <a:ext cx="306881" cy="267797"/>
            <a:chOff x="6885153" y="7021098"/>
            <a:chExt cx="621122" cy="542018"/>
          </a:xfrm>
        </p:grpSpPr>
        <p:sp>
          <p:nvSpPr>
            <p:cNvPr id="1368" name="Line 469">
              <a:extLst>
                <a:ext uri="{FF2B5EF4-FFF2-40B4-BE49-F238E27FC236}">
                  <a16:creationId xmlns:a16="http://schemas.microsoft.com/office/drawing/2014/main" id="{7A647F3B-715F-388D-E113-3A82E72F96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3050" y="7129503"/>
              <a:ext cx="442403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69" name="Line 470">
              <a:extLst>
                <a:ext uri="{FF2B5EF4-FFF2-40B4-BE49-F238E27FC236}">
                  <a16:creationId xmlns:a16="http://schemas.microsoft.com/office/drawing/2014/main" id="{68450FD5-8329-1889-D34D-F01A77BD4B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3050" y="7229116"/>
              <a:ext cx="442403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0" name="Line 471">
              <a:extLst>
                <a:ext uri="{FF2B5EF4-FFF2-40B4-BE49-F238E27FC236}">
                  <a16:creationId xmlns:a16="http://schemas.microsoft.com/office/drawing/2014/main" id="{41B760D3-188D-09A6-1285-4735A53CE2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3050" y="7328731"/>
              <a:ext cx="442403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71" name="Freeform 472">
              <a:extLst>
                <a:ext uri="{FF2B5EF4-FFF2-40B4-BE49-F238E27FC236}">
                  <a16:creationId xmlns:a16="http://schemas.microsoft.com/office/drawing/2014/main" id="{22619D77-A389-2B27-3C2E-0015268F6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5153" y="7021098"/>
              <a:ext cx="621122" cy="542018"/>
            </a:xfrm>
            <a:custGeom>
              <a:avLst/>
              <a:gdLst>
                <a:gd name="T0" fmla="*/ 463 w 934"/>
                <a:gd name="T1" fmla="*/ 634 h 814"/>
                <a:gd name="T2" fmla="*/ 933 w 934"/>
                <a:gd name="T3" fmla="*/ 634 h 814"/>
                <a:gd name="T4" fmla="*/ 933 w 934"/>
                <a:gd name="T5" fmla="*/ 0 h 814"/>
                <a:gd name="T6" fmla="*/ 0 w 934"/>
                <a:gd name="T7" fmla="*/ 0 h 814"/>
                <a:gd name="T8" fmla="*/ 0 w 934"/>
                <a:gd name="T9" fmla="*/ 634 h 814"/>
                <a:gd name="T10" fmla="*/ 254 w 934"/>
                <a:gd name="T11" fmla="*/ 634 h 814"/>
                <a:gd name="T12" fmla="*/ 254 w 934"/>
                <a:gd name="T13" fmla="*/ 813 h 814"/>
                <a:gd name="T14" fmla="*/ 463 w 934"/>
                <a:gd name="T15" fmla="*/ 63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4" h="814">
                  <a:moveTo>
                    <a:pt x="463" y="634"/>
                  </a:moveTo>
                  <a:lnTo>
                    <a:pt x="933" y="634"/>
                  </a:lnTo>
                  <a:lnTo>
                    <a:pt x="933" y="0"/>
                  </a:lnTo>
                  <a:lnTo>
                    <a:pt x="0" y="0"/>
                  </a:lnTo>
                  <a:lnTo>
                    <a:pt x="0" y="634"/>
                  </a:lnTo>
                  <a:lnTo>
                    <a:pt x="254" y="634"/>
                  </a:lnTo>
                  <a:lnTo>
                    <a:pt x="254" y="813"/>
                  </a:lnTo>
                  <a:lnTo>
                    <a:pt x="463" y="634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934" name="Freeform 473">
            <a:extLst>
              <a:ext uri="{FF2B5EF4-FFF2-40B4-BE49-F238E27FC236}">
                <a16:creationId xmlns:a16="http://schemas.microsoft.com/office/drawing/2014/main" id="{974C7895-CD0D-56CC-14DE-045B3E983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325" y="1962888"/>
            <a:ext cx="267796" cy="196867"/>
          </a:xfrm>
          <a:custGeom>
            <a:avLst/>
            <a:gdLst>
              <a:gd name="T0" fmla="*/ 0 w 815"/>
              <a:gd name="T1" fmla="*/ 597 h 598"/>
              <a:gd name="T2" fmla="*/ 90 w 815"/>
              <a:gd name="T3" fmla="*/ 0 h 598"/>
              <a:gd name="T4" fmla="*/ 724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0" y="0"/>
                </a:lnTo>
                <a:lnTo>
                  <a:pt x="724" y="0"/>
                </a:lnTo>
                <a:lnTo>
                  <a:pt x="814" y="597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5" name="Freeform 474">
            <a:extLst>
              <a:ext uri="{FF2B5EF4-FFF2-40B4-BE49-F238E27FC236}">
                <a16:creationId xmlns:a16="http://schemas.microsoft.com/office/drawing/2014/main" id="{EDFE6F99-FCFF-2494-CADC-748CE9096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325" y="2158306"/>
            <a:ext cx="267796" cy="110014"/>
          </a:xfrm>
          <a:custGeom>
            <a:avLst/>
            <a:gdLst>
              <a:gd name="T0" fmla="*/ 239 w 815"/>
              <a:gd name="T1" fmla="*/ 0 h 337"/>
              <a:gd name="T2" fmla="*/ 239 w 815"/>
              <a:gd name="T3" fmla="*/ 0 h 337"/>
              <a:gd name="T4" fmla="*/ 403 w 815"/>
              <a:gd name="T5" fmla="*/ 172 h 337"/>
              <a:gd name="T6" fmla="*/ 567 w 815"/>
              <a:gd name="T7" fmla="*/ 0 h 337"/>
              <a:gd name="T8" fmla="*/ 814 w 815"/>
              <a:gd name="T9" fmla="*/ 0 h 337"/>
              <a:gd name="T10" fmla="*/ 814 w 815"/>
              <a:gd name="T11" fmla="*/ 336 h 337"/>
              <a:gd name="T12" fmla="*/ 0 w 815"/>
              <a:gd name="T13" fmla="*/ 336 h 337"/>
              <a:gd name="T14" fmla="*/ 0 w 815"/>
              <a:gd name="T15" fmla="*/ 0 h 337"/>
              <a:gd name="T16" fmla="*/ 239 w 815"/>
              <a:gd name="T17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5" h="337">
                <a:moveTo>
                  <a:pt x="239" y="0"/>
                </a:moveTo>
                <a:lnTo>
                  <a:pt x="239" y="0"/>
                </a:lnTo>
                <a:cubicBezTo>
                  <a:pt x="239" y="97"/>
                  <a:pt x="313" y="172"/>
                  <a:pt x="403" y="172"/>
                </a:cubicBezTo>
                <a:cubicBezTo>
                  <a:pt x="500" y="172"/>
                  <a:pt x="567" y="97"/>
                  <a:pt x="567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14" y="336"/>
                  <a:pt x="814" y="336"/>
                  <a:pt x="814" y="336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0"/>
                  <a:pt x="0" y="0"/>
                  <a:pt x="0" y="0"/>
                </a:cubicBezTo>
                <a:lnTo>
                  <a:pt x="239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6" name="Freeform 475">
            <a:extLst>
              <a:ext uri="{FF2B5EF4-FFF2-40B4-BE49-F238E27FC236}">
                <a16:creationId xmlns:a16="http://schemas.microsoft.com/office/drawing/2014/main" id="{642DEE39-5E6C-E243-87C1-7133A08E6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2457" y="1962888"/>
            <a:ext cx="264901" cy="196867"/>
          </a:xfrm>
          <a:custGeom>
            <a:avLst/>
            <a:gdLst>
              <a:gd name="T0" fmla="*/ 0 w 807"/>
              <a:gd name="T1" fmla="*/ 597 h 598"/>
              <a:gd name="T2" fmla="*/ 89 w 807"/>
              <a:gd name="T3" fmla="*/ 0 h 598"/>
              <a:gd name="T4" fmla="*/ 716 w 807"/>
              <a:gd name="T5" fmla="*/ 0 h 598"/>
              <a:gd name="T6" fmla="*/ 806 w 807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7" h="598">
                <a:moveTo>
                  <a:pt x="0" y="597"/>
                </a:moveTo>
                <a:lnTo>
                  <a:pt x="89" y="0"/>
                </a:lnTo>
                <a:lnTo>
                  <a:pt x="716" y="0"/>
                </a:lnTo>
                <a:lnTo>
                  <a:pt x="806" y="597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7" name="Freeform 476">
            <a:extLst>
              <a:ext uri="{FF2B5EF4-FFF2-40B4-BE49-F238E27FC236}">
                <a16:creationId xmlns:a16="http://schemas.microsoft.com/office/drawing/2014/main" id="{E0B167E0-F493-0216-28D7-D9FF954B1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2457" y="2158306"/>
            <a:ext cx="264901" cy="110014"/>
          </a:xfrm>
          <a:custGeom>
            <a:avLst/>
            <a:gdLst>
              <a:gd name="T0" fmla="*/ 239 w 807"/>
              <a:gd name="T1" fmla="*/ 0 h 337"/>
              <a:gd name="T2" fmla="*/ 239 w 807"/>
              <a:gd name="T3" fmla="*/ 0 h 337"/>
              <a:gd name="T4" fmla="*/ 403 w 807"/>
              <a:gd name="T5" fmla="*/ 172 h 337"/>
              <a:gd name="T6" fmla="*/ 567 w 807"/>
              <a:gd name="T7" fmla="*/ 0 h 337"/>
              <a:gd name="T8" fmla="*/ 806 w 807"/>
              <a:gd name="T9" fmla="*/ 0 h 337"/>
              <a:gd name="T10" fmla="*/ 806 w 807"/>
              <a:gd name="T11" fmla="*/ 336 h 337"/>
              <a:gd name="T12" fmla="*/ 0 w 807"/>
              <a:gd name="T13" fmla="*/ 336 h 337"/>
              <a:gd name="T14" fmla="*/ 0 w 807"/>
              <a:gd name="T15" fmla="*/ 0 h 337"/>
              <a:gd name="T16" fmla="*/ 239 w 807"/>
              <a:gd name="T17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7" h="337">
                <a:moveTo>
                  <a:pt x="239" y="0"/>
                </a:moveTo>
                <a:lnTo>
                  <a:pt x="239" y="0"/>
                </a:lnTo>
                <a:cubicBezTo>
                  <a:pt x="239" y="97"/>
                  <a:pt x="313" y="172"/>
                  <a:pt x="403" y="172"/>
                </a:cubicBezTo>
                <a:cubicBezTo>
                  <a:pt x="493" y="172"/>
                  <a:pt x="567" y="97"/>
                  <a:pt x="567" y="0"/>
                </a:cubicBezTo>
                <a:cubicBezTo>
                  <a:pt x="806" y="0"/>
                  <a:pt x="806" y="0"/>
                  <a:pt x="806" y="0"/>
                </a:cubicBezTo>
                <a:cubicBezTo>
                  <a:pt x="806" y="336"/>
                  <a:pt x="806" y="336"/>
                  <a:pt x="806" y="336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0"/>
                  <a:pt x="0" y="0"/>
                  <a:pt x="0" y="0"/>
                </a:cubicBezTo>
                <a:lnTo>
                  <a:pt x="239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8" name="Line 477">
            <a:extLst>
              <a:ext uri="{FF2B5EF4-FFF2-40B4-BE49-F238E27FC236}">
                <a16:creationId xmlns:a16="http://schemas.microsoft.com/office/drawing/2014/main" id="{3E37DDF2-6C0E-05B4-73B5-A185B8F31560}"/>
              </a:ext>
            </a:extLst>
          </p:cNvPr>
          <p:cNvSpPr>
            <a:spLocks noChangeShapeType="1"/>
          </p:cNvSpPr>
          <p:nvPr/>
        </p:nvSpPr>
        <p:spPr bwMode="auto">
          <a:xfrm>
            <a:off x="6617198" y="2109089"/>
            <a:ext cx="19686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39" name="Line 478">
            <a:extLst>
              <a:ext uri="{FF2B5EF4-FFF2-40B4-BE49-F238E27FC236}">
                <a16:creationId xmlns:a16="http://schemas.microsoft.com/office/drawing/2014/main" id="{6D501AFB-C375-D036-1B04-5FF95BEA0892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7331" y="2059873"/>
            <a:ext cx="176601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0" name="Line 479">
            <a:extLst>
              <a:ext uri="{FF2B5EF4-FFF2-40B4-BE49-F238E27FC236}">
                <a16:creationId xmlns:a16="http://schemas.microsoft.com/office/drawing/2014/main" id="{B98DC749-643D-56E6-A51A-1869C6EB5E5E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6016" y="2010656"/>
            <a:ext cx="15633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1" name="Freeform 480">
            <a:extLst>
              <a:ext uri="{FF2B5EF4-FFF2-40B4-BE49-F238E27FC236}">
                <a16:creationId xmlns:a16="http://schemas.microsoft.com/office/drawing/2014/main" id="{D2792BFE-497C-971C-8E5D-CE2DE56EA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136" y="2663502"/>
            <a:ext cx="267796" cy="205552"/>
          </a:xfrm>
          <a:custGeom>
            <a:avLst/>
            <a:gdLst>
              <a:gd name="T0" fmla="*/ 813 w 814"/>
              <a:gd name="T1" fmla="*/ 627 h 628"/>
              <a:gd name="T2" fmla="*/ 0 w 814"/>
              <a:gd name="T3" fmla="*/ 627 h 628"/>
              <a:gd name="T4" fmla="*/ 0 w 814"/>
              <a:gd name="T5" fmla="*/ 0 h 628"/>
              <a:gd name="T6" fmla="*/ 813 w 814"/>
              <a:gd name="T7" fmla="*/ 0 h 628"/>
              <a:gd name="T8" fmla="*/ 813 w 814"/>
              <a:gd name="T9" fmla="*/ 62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4" h="628">
                <a:moveTo>
                  <a:pt x="813" y="627"/>
                </a:moveTo>
                <a:lnTo>
                  <a:pt x="0" y="627"/>
                </a:lnTo>
                <a:lnTo>
                  <a:pt x="0" y="0"/>
                </a:lnTo>
                <a:lnTo>
                  <a:pt x="813" y="0"/>
                </a:lnTo>
                <a:lnTo>
                  <a:pt x="813" y="627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2" name="Freeform 481">
            <a:extLst>
              <a:ext uri="{FF2B5EF4-FFF2-40B4-BE49-F238E27FC236}">
                <a16:creationId xmlns:a16="http://schemas.microsoft.com/office/drawing/2014/main" id="{D290794C-605F-DD88-628D-352811A5C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5248" y="2622971"/>
            <a:ext cx="254769" cy="211342"/>
          </a:xfrm>
          <a:custGeom>
            <a:avLst/>
            <a:gdLst>
              <a:gd name="T0" fmla="*/ 0 w 778"/>
              <a:gd name="T1" fmla="*/ 75 h 643"/>
              <a:gd name="T2" fmla="*/ 0 w 778"/>
              <a:gd name="T3" fmla="*/ 0 h 643"/>
              <a:gd name="T4" fmla="*/ 777 w 778"/>
              <a:gd name="T5" fmla="*/ 0 h 643"/>
              <a:gd name="T6" fmla="*/ 777 w 778"/>
              <a:gd name="T7" fmla="*/ 642 h 643"/>
              <a:gd name="T8" fmla="*/ 702 w 778"/>
              <a:gd name="T9" fmla="*/ 642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" h="643">
                <a:moveTo>
                  <a:pt x="0" y="75"/>
                </a:moveTo>
                <a:lnTo>
                  <a:pt x="0" y="0"/>
                </a:lnTo>
                <a:lnTo>
                  <a:pt x="777" y="0"/>
                </a:lnTo>
                <a:lnTo>
                  <a:pt x="777" y="642"/>
                </a:lnTo>
                <a:lnTo>
                  <a:pt x="702" y="642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3" name="Line 482">
            <a:extLst>
              <a:ext uri="{FF2B5EF4-FFF2-40B4-BE49-F238E27FC236}">
                <a16:creationId xmlns:a16="http://schemas.microsoft.com/office/drawing/2014/main" id="{9B8B342B-600A-9028-8D9E-D2F5788F499C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3135" y="2702585"/>
            <a:ext cx="26634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4" name="Line 483">
            <a:extLst>
              <a:ext uri="{FF2B5EF4-FFF2-40B4-BE49-F238E27FC236}">
                <a16:creationId xmlns:a16="http://schemas.microsoft.com/office/drawing/2014/main" id="{8E3727E2-1646-9259-D0A0-B5782FF765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36296" y="2682319"/>
            <a:ext cx="2316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5" name="Line 484">
            <a:extLst>
              <a:ext uri="{FF2B5EF4-FFF2-40B4-BE49-F238E27FC236}">
                <a16:creationId xmlns:a16="http://schemas.microsoft.com/office/drawing/2014/main" id="{7F5835BD-D81A-C0EE-4CF1-0D2A5D1FF78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76828" y="2682319"/>
            <a:ext cx="2316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6" name="Line 485">
            <a:extLst>
              <a:ext uri="{FF2B5EF4-FFF2-40B4-BE49-F238E27FC236}">
                <a16:creationId xmlns:a16="http://schemas.microsoft.com/office/drawing/2014/main" id="{B28BC701-83BB-AF15-62ED-0F609A0B7D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17359" y="2682319"/>
            <a:ext cx="21713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7" name="Freeform 486">
            <a:extLst>
              <a:ext uri="{FF2B5EF4-FFF2-40B4-BE49-F238E27FC236}">
                <a16:creationId xmlns:a16="http://schemas.microsoft.com/office/drawing/2014/main" id="{A12F608A-77CC-854D-778B-BECD371AC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794" y="2601257"/>
            <a:ext cx="296748" cy="296748"/>
          </a:xfrm>
          <a:custGeom>
            <a:avLst/>
            <a:gdLst>
              <a:gd name="T0" fmla="*/ 448 w 905"/>
              <a:gd name="T1" fmla="*/ 0 h 904"/>
              <a:gd name="T2" fmla="*/ 0 w 905"/>
              <a:gd name="T3" fmla="*/ 455 h 904"/>
              <a:gd name="T4" fmla="*/ 135 w 905"/>
              <a:gd name="T5" fmla="*/ 455 h 904"/>
              <a:gd name="T6" fmla="*/ 135 w 905"/>
              <a:gd name="T7" fmla="*/ 903 h 904"/>
              <a:gd name="T8" fmla="*/ 314 w 905"/>
              <a:gd name="T9" fmla="*/ 903 h 904"/>
              <a:gd name="T10" fmla="*/ 314 w 905"/>
              <a:gd name="T11" fmla="*/ 664 h 904"/>
              <a:gd name="T12" fmla="*/ 553 w 905"/>
              <a:gd name="T13" fmla="*/ 664 h 904"/>
              <a:gd name="T14" fmla="*/ 553 w 905"/>
              <a:gd name="T15" fmla="*/ 903 h 904"/>
              <a:gd name="T16" fmla="*/ 732 w 905"/>
              <a:gd name="T17" fmla="*/ 903 h 904"/>
              <a:gd name="T18" fmla="*/ 732 w 905"/>
              <a:gd name="T19" fmla="*/ 455 h 904"/>
              <a:gd name="T20" fmla="*/ 904 w 905"/>
              <a:gd name="T21" fmla="*/ 455 h 904"/>
              <a:gd name="T22" fmla="*/ 448 w 905"/>
              <a:gd name="T23" fmla="*/ 0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5" h="904">
                <a:moveTo>
                  <a:pt x="448" y="0"/>
                </a:moveTo>
                <a:lnTo>
                  <a:pt x="0" y="455"/>
                </a:lnTo>
                <a:lnTo>
                  <a:pt x="135" y="455"/>
                </a:lnTo>
                <a:lnTo>
                  <a:pt x="135" y="903"/>
                </a:lnTo>
                <a:lnTo>
                  <a:pt x="314" y="903"/>
                </a:lnTo>
                <a:lnTo>
                  <a:pt x="314" y="664"/>
                </a:lnTo>
                <a:lnTo>
                  <a:pt x="553" y="664"/>
                </a:lnTo>
                <a:lnTo>
                  <a:pt x="553" y="903"/>
                </a:lnTo>
                <a:lnTo>
                  <a:pt x="732" y="903"/>
                </a:lnTo>
                <a:lnTo>
                  <a:pt x="732" y="455"/>
                </a:lnTo>
                <a:lnTo>
                  <a:pt x="904" y="455"/>
                </a:lnTo>
                <a:lnTo>
                  <a:pt x="448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8" name="Freeform 487">
            <a:extLst>
              <a:ext uri="{FF2B5EF4-FFF2-40B4-BE49-F238E27FC236}">
                <a16:creationId xmlns:a16="http://schemas.microsoft.com/office/drawing/2014/main" id="{4A14C9D5-FDD8-D5D5-3218-C27B6E308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6215" y="3223704"/>
            <a:ext cx="198315" cy="196867"/>
          </a:xfrm>
          <a:custGeom>
            <a:avLst/>
            <a:gdLst>
              <a:gd name="T0" fmla="*/ 605 w 606"/>
              <a:gd name="T1" fmla="*/ 299 h 598"/>
              <a:gd name="T2" fmla="*/ 605 w 606"/>
              <a:gd name="T3" fmla="*/ 299 h 598"/>
              <a:gd name="T4" fmla="*/ 306 w 606"/>
              <a:gd name="T5" fmla="*/ 597 h 598"/>
              <a:gd name="T6" fmla="*/ 0 w 606"/>
              <a:gd name="T7" fmla="*/ 299 h 598"/>
              <a:gd name="T8" fmla="*/ 306 w 606"/>
              <a:gd name="T9" fmla="*/ 0 h 598"/>
              <a:gd name="T10" fmla="*/ 605 w 606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598">
                <a:moveTo>
                  <a:pt x="605" y="299"/>
                </a:moveTo>
                <a:lnTo>
                  <a:pt x="605" y="299"/>
                </a:lnTo>
                <a:cubicBezTo>
                  <a:pt x="605" y="463"/>
                  <a:pt x="470" y="597"/>
                  <a:pt x="306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306" y="0"/>
                </a:cubicBezTo>
                <a:cubicBezTo>
                  <a:pt x="470" y="0"/>
                  <a:pt x="605" y="134"/>
                  <a:pt x="605" y="29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49" name="Line 488">
            <a:extLst>
              <a:ext uri="{FF2B5EF4-FFF2-40B4-BE49-F238E27FC236}">
                <a16:creationId xmlns:a16="http://schemas.microsoft.com/office/drawing/2014/main" id="{63069837-FD77-C50A-B045-2AE7AB8524B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579" y="3390172"/>
            <a:ext cx="28951" cy="28951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0" name="Freeform 489">
            <a:extLst>
              <a:ext uri="{FF2B5EF4-FFF2-40B4-BE49-F238E27FC236}">
                <a16:creationId xmlns:a16="http://schemas.microsoft.com/office/drawing/2014/main" id="{6A26BF4A-ECEF-66BF-9CD0-1320F1D7C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0055" y="3404648"/>
            <a:ext cx="123041" cy="125936"/>
          </a:xfrm>
          <a:custGeom>
            <a:avLst/>
            <a:gdLst>
              <a:gd name="T0" fmla="*/ 0 w 374"/>
              <a:gd name="T1" fmla="*/ 90 h 382"/>
              <a:gd name="T2" fmla="*/ 90 w 374"/>
              <a:gd name="T3" fmla="*/ 0 h 382"/>
              <a:gd name="T4" fmla="*/ 373 w 374"/>
              <a:gd name="T5" fmla="*/ 292 h 382"/>
              <a:gd name="T6" fmla="*/ 284 w 374"/>
              <a:gd name="T7" fmla="*/ 381 h 382"/>
              <a:gd name="T8" fmla="*/ 0 w 374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82">
                <a:moveTo>
                  <a:pt x="0" y="90"/>
                </a:moveTo>
                <a:lnTo>
                  <a:pt x="90" y="0"/>
                </a:lnTo>
                <a:lnTo>
                  <a:pt x="373" y="292"/>
                </a:lnTo>
                <a:lnTo>
                  <a:pt x="284" y="381"/>
                </a:lnTo>
                <a:lnTo>
                  <a:pt x="0" y="9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1" name="Line 490">
            <a:extLst>
              <a:ext uri="{FF2B5EF4-FFF2-40B4-BE49-F238E27FC236}">
                <a16:creationId xmlns:a16="http://schemas.microsoft.com/office/drawing/2014/main" id="{1E8C2330-03FD-2F7C-8DD6-D4CCBA4E75A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2354" y="3322137"/>
            <a:ext cx="88302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2" name="Freeform 491">
            <a:extLst>
              <a:ext uri="{FF2B5EF4-FFF2-40B4-BE49-F238E27FC236}">
                <a16:creationId xmlns:a16="http://schemas.microsoft.com/office/drawing/2014/main" id="{F66BC564-217E-8469-9762-EAF6C8432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8795" y="3223704"/>
            <a:ext cx="196867" cy="196867"/>
          </a:xfrm>
          <a:custGeom>
            <a:avLst/>
            <a:gdLst>
              <a:gd name="T0" fmla="*/ 597 w 598"/>
              <a:gd name="T1" fmla="*/ 299 h 598"/>
              <a:gd name="T2" fmla="*/ 597 w 598"/>
              <a:gd name="T3" fmla="*/ 299 h 598"/>
              <a:gd name="T4" fmla="*/ 299 w 598"/>
              <a:gd name="T5" fmla="*/ 597 h 598"/>
              <a:gd name="T6" fmla="*/ 0 w 598"/>
              <a:gd name="T7" fmla="*/ 299 h 598"/>
              <a:gd name="T8" fmla="*/ 299 w 598"/>
              <a:gd name="T9" fmla="*/ 0 h 598"/>
              <a:gd name="T10" fmla="*/ 597 w 598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598">
                <a:moveTo>
                  <a:pt x="597" y="299"/>
                </a:moveTo>
                <a:lnTo>
                  <a:pt x="597" y="299"/>
                </a:lnTo>
                <a:cubicBezTo>
                  <a:pt x="597" y="463"/>
                  <a:pt x="463" y="597"/>
                  <a:pt x="299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299" y="0"/>
                </a:cubicBezTo>
                <a:cubicBezTo>
                  <a:pt x="463" y="0"/>
                  <a:pt x="597" y="134"/>
                  <a:pt x="597" y="29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3" name="Line 492">
            <a:extLst>
              <a:ext uri="{FF2B5EF4-FFF2-40B4-BE49-F238E27FC236}">
                <a16:creationId xmlns:a16="http://schemas.microsoft.com/office/drawing/2014/main" id="{0171CB41-3870-3539-FD41-87282ECB31B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5263" y="3390172"/>
            <a:ext cx="28951" cy="28951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4" name="Freeform 493">
            <a:extLst>
              <a:ext uri="{FF2B5EF4-FFF2-40B4-BE49-F238E27FC236}">
                <a16:creationId xmlns:a16="http://schemas.microsoft.com/office/drawing/2014/main" id="{D12C0B01-9034-D424-3BFF-3264F53D7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1187" y="3404648"/>
            <a:ext cx="124489" cy="125936"/>
          </a:xfrm>
          <a:custGeom>
            <a:avLst/>
            <a:gdLst>
              <a:gd name="T0" fmla="*/ 0 w 381"/>
              <a:gd name="T1" fmla="*/ 90 h 382"/>
              <a:gd name="T2" fmla="*/ 89 w 381"/>
              <a:gd name="T3" fmla="*/ 0 h 382"/>
              <a:gd name="T4" fmla="*/ 380 w 381"/>
              <a:gd name="T5" fmla="*/ 292 h 382"/>
              <a:gd name="T6" fmla="*/ 291 w 381"/>
              <a:gd name="T7" fmla="*/ 381 h 382"/>
              <a:gd name="T8" fmla="*/ 0 w 381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82">
                <a:moveTo>
                  <a:pt x="0" y="90"/>
                </a:moveTo>
                <a:lnTo>
                  <a:pt x="89" y="0"/>
                </a:lnTo>
                <a:lnTo>
                  <a:pt x="380" y="292"/>
                </a:lnTo>
                <a:lnTo>
                  <a:pt x="291" y="381"/>
                </a:lnTo>
                <a:lnTo>
                  <a:pt x="0" y="9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5" name="Line 494">
            <a:extLst>
              <a:ext uri="{FF2B5EF4-FFF2-40B4-BE49-F238E27FC236}">
                <a16:creationId xmlns:a16="http://schemas.microsoft.com/office/drawing/2014/main" id="{307246E0-D603-1D4D-CB80-07501A7043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4934" y="3322137"/>
            <a:ext cx="88301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6" name="Line 495">
            <a:extLst>
              <a:ext uri="{FF2B5EF4-FFF2-40B4-BE49-F238E27FC236}">
                <a16:creationId xmlns:a16="http://schemas.microsoft.com/office/drawing/2014/main" id="{371179FA-BF77-502A-7A1A-4B3138080E7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99807" y="3277263"/>
            <a:ext cx="1448" cy="88301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7" name="Freeform 496">
            <a:extLst>
              <a:ext uri="{FF2B5EF4-FFF2-40B4-BE49-F238E27FC236}">
                <a16:creationId xmlns:a16="http://schemas.microsoft.com/office/drawing/2014/main" id="{27718F7A-5CC1-2280-1FF0-C05836F9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8479" y="3223704"/>
            <a:ext cx="198315" cy="196867"/>
          </a:xfrm>
          <a:custGeom>
            <a:avLst/>
            <a:gdLst>
              <a:gd name="T0" fmla="*/ 605 w 606"/>
              <a:gd name="T1" fmla="*/ 299 h 598"/>
              <a:gd name="T2" fmla="*/ 605 w 606"/>
              <a:gd name="T3" fmla="*/ 299 h 598"/>
              <a:gd name="T4" fmla="*/ 306 w 606"/>
              <a:gd name="T5" fmla="*/ 597 h 598"/>
              <a:gd name="T6" fmla="*/ 0 w 606"/>
              <a:gd name="T7" fmla="*/ 299 h 598"/>
              <a:gd name="T8" fmla="*/ 306 w 606"/>
              <a:gd name="T9" fmla="*/ 0 h 598"/>
              <a:gd name="T10" fmla="*/ 605 w 606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598">
                <a:moveTo>
                  <a:pt x="605" y="299"/>
                </a:moveTo>
                <a:lnTo>
                  <a:pt x="605" y="299"/>
                </a:lnTo>
                <a:cubicBezTo>
                  <a:pt x="605" y="463"/>
                  <a:pt x="471" y="597"/>
                  <a:pt x="306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306" y="0"/>
                </a:cubicBezTo>
                <a:cubicBezTo>
                  <a:pt x="471" y="0"/>
                  <a:pt x="605" y="134"/>
                  <a:pt x="605" y="29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8" name="Line 497">
            <a:extLst>
              <a:ext uri="{FF2B5EF4-FFF2-40B4-BE49-F238E27FC236}">
                <a16:creationId xmlns:a16="http://schemas.microsoft.com/office/drawing/2014/main" id="{A159CC27-F5BB-0FDE-A3E9-9A201AD7F7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7843" y="3390172"/>
            <a:ext cx="28951" cy="28951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59" name="Freeform 498">
            <a:extLst>
              <a:ext uri="{FF2B5EF4-FFF2-40B4-BE49-F238E27FC236}">
                <a16:creationId xmlns:a16="http://schemas.microsoft.com/office/drawing/2014/main" id="{67628D92-8E01-0A5B-32CB-09D6C6AB3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2319" y="3404648"/>
            <a:ext cx="123041" cy="125936"/>
          </a:xfrm>
          <a:custGeom>
            <a:avLst/>
            <a:gdLst>
              <a:gd name="T0" fmla="*/ 0 w 375"/>
              <a:gd name="T1" fmla="*/ 90 h 382"/>
              <a:gd name="T2" fmla="*/ 90 w 375"/>
              <a:gd name="T3" fmla="*/ 0 h 382"/>
              <a:gd name="T4" fmla="*/ 374 w 375"/>
              <a:gd name="T5" fmla="*/ 292 h 382"/>
              <a:gd name="T6" fmla="*/ 284 w 375"/>
              <a:gd name="T7" fmla="*/ 381 h 382"/>
              <a:gd name="T8" fmla="*/ 0 w 375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382">
                <a:moveTo>
                  <a:pt x="0" y="90"/>
                </a:moveTo>
                <a:lnTo>
                  <a:pt x="90" y="0"/>
                </a:lnTo>
                <a:lnTo>
                  <a:pt x="374" y="292"/>
                </a:lnTo>
                <a:lnTo>
                  <a:pt x="284" y="381"/>
                </a:lnTo>
                <a:lnTo>
                  <a:pt x="0" y="9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0" name="Freeform 499">
            <a:extLst>
              <a:ext uri="{FF2B5EF4-FFF2-40B4-BE49-F238E27FC236}">
                <a16:creationId xmlns:a16="http://schemas.microsoft.com/office/drawing/2014/main" id="{E72BAAE4-51CB-9097-87F7-094E0181E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3969" y="3346745"/>
            <a:ext cx="78168" cy="39083"/>
          </a:xfrm>
          <a:custGeom>
            <a:avLst/>
            <a:gdLst>
              <a:gd name="T0" fmla="*/ 0 w 239"/>
              <a:gd name="T1" fmla="*/ 120 h 121"/>
              <a:gd name="T2" fmla="*/ 119 w 239"/>
              <a:gd name="T3" fmla="*/ 0 h 121"/>
              <a:gd name="T4" fmla="*/ 238 w 239"/>
              <a:gd name="T5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1">
                <a:moveTo>
                  <a:pt x="0" y="120"/>
                </a:moveTo>
                <a:lnTo>
                  <a:pt x="119" y="0"/>
                </a:lnTo>
                <a:lnTo>
                  <a:pt x="238" y="12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1" name="Line 500">
            <a:extLst>
              <a:ext uri="{FF2B5EF4-FFF2-40B4-BE49-F238E27FC236}">
                <a16:creationId xmlns:a16="http://schemas.microsoft.com/office/drawing/2014/main" id="{1EB78113-A79A-9ADA-8966-9DDEE70B655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3051" y="3346745"/>
            <a:ext cx="1448" cy="159231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2" name="Freeform 501">
            <a:extLst>
              <a:ext uri="{FF2B5EF4-FFF2-40B4-BE49-F238E27FC236}">
                <a16:creationId xmlns:a16="http://schemas.microsoft.com/office/drawing/2014/main" id="{1A5C3715-D7D1-365D-5736-A795D98D7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1059" y="3248313"/>
            <a:ext cx="306881" cy="176601"/>
          </a:xfrm>
          <a:custGeom>
            <a:avLst/>
            <a:gdLst>
              <a:gd name="T0" fmla="*/ 344 w 934"/>
              <a:gd name="T1" fmla="*/ 537 h 538"/>
              <a:gd name="T2" fmla="*/ 0 w 934"/>
              <a:gd name="T3" fmla="*/ 537 h 538"/>
              <a:gd name="T4" fmla="*/ 0 w 934"/>
              <a:gd name="T5" fmla="*/ 0 h 538"/>
              <a:gd name="T6" fmla="*/ 933 w 934"/>
              <a:gd name="T7" fmla="*/ 0 h 538"/>
              <a:gd name="T8" fmla="*/ 933 w 934"/>
              <a:gd name="T9" fmla="*/ 537 h 538"/>
              <a:gd name="T10" fmla="*/ 582 w 934"/>
              <a:gd name="T11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538">
                <a:moveTo>
                  <a:pt x="344" y="537"/>
                </a:moveTo>
                <a:lnTo>
                  <a:pt x="0" y="537"/>
                </a:lnTo>
                <a:lnTo>
                  <a:pt x="0" y="0"/>
                </a:lnTo>
                <a:lnTo>
                  <a:pt x="933" y="0"/>
                </a:lnTo>
                <a:lnTo>
                  <a:pt x="933" y="537"/>
                </a:lnTo>
                <a:lnTo>
                  <a:pt x="582" y="537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3" name="Freeform 502">
            <a:extLst>
              <a:ext uri="{FF2B5EF4-FFF2-40B4-BE49-F238E27FC236}">
                <a16:creationId xmlns:a16="http://schemas.microsoft.com/office/drawing/2014/main" id="{5940292C-FDF4-60EB-FD10-DEDC0B413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6547" y="3466893"/>
            <a:ext cx="78168" cy="39084"/>
          </a:xfrm>
          <a:custGeom>
            <a:avLst/>
            <a:gdLst>
              <a:gd name="T0" fmla="*/ 238 w 239"/>
              <a:gd name="T1" fmla="*/ 0 h 120"/>
              <a:gd name="T2" fmla="*/ 119 w 239"/>
              <a:gd name="T3" fmla="*/ 119 h 120"/>
              <a:gd name="T4" fmla="*/ 0 w 239"/>
              <a:gd name="T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0">
                <a:moveTo>
                  <a:pt x="238" y="0"/>
                </a:moveTo>
                <a:lnTo>
                  <a:pt x="119" y="119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4" name="Line 503">
            <a:extLst>
              <a:ext uri="{FF2B5EF4-FFF2-40B4-BE49-F238E27FC236}">
                <a16:creationId xmlns:a16="http://schemas.microsoft.com/office/drawing/2014/main" id="{C7873295-FBC9-962B-1BC4-DEEE5E540D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15631" y="3345298"/>
            <a:ext cx="1447" cy="16212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5" name="Freeform 504">
            <a:extLst>
              <a:ext uri="{FF2B5EF4-FFF2-40B4-BE49-F238E27FC236}">
                <a16:creationId xmlns:a16="http://schemas.microsoft.com/office/drawing/2014/main" id="{3823C1E6-68B5-F001-E89B-1F391AC5B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743" y="3248313"/>
            <a:ext cx="306881" cy="176601"/>
          </a:xfrm>
          <a:custGeom>
            <a:avLst/>
            <a:gdLst>
              <a:gd name="T0" fmla="*/ 351 w 934"/>
              <a:gd name="T1" fmla="*/ 537 h 538"/>
              <a:gd name="T2" fmla="*/ 0 w 934"/>
              <a:gd name="T3" fmla="*/ 537 h 538"/>
              <a:gd name="T4" fmla="*/ 0 w 934"/>
              <a:gd name="T5" fmla="*/ 0 h 538"/>
              <a:gd name="T6" fmla="*/ 933 w 934"/>
              <a:gd name="T7" fmla="*/ 0 h 538"/>
              <a:gd name="T8" fmla="*/ 933 w 934"/>
              <a:gd name="T9" fmla="*/ 537 h 538"/>
              <a:gd name="T10" fmla="*/ 589 w 934"/>
              <a:gd name="T11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538">
                <a:moveTo>
                  <a:pt x="351" y="537"/>
                </a:moveTo>
                <a:lnTo>
                  <a:pt x="0" y="537"/>
                </a:lnTo>
                <a:lnTo>
                  <a:pt x="0" y="0"/>
                </a:lnTo>
                <a:lnTo>
                  <a:pt x="933" y="0"/>
                </a:lnTo>
                <a:lnTo>
                  <a:pt x="933" y="537"/>
                </a:lnTo>
                <a:lnTo>
                  <a:pt x="589" y="537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6" name="Line 505">
            <a:extLst>
              <a:ext uri="{FF2B5EF4-FFF2-40B4-BE49-F238E27FC236}">
                <a16:creationId xmlns:a16="http://schemas.microsoft.com/office/drawing/2014/main" id="{67F6576D-F1CD-26BC-FC16-7E26F3B4283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64514" y="3899711"/>
            <a:ext cx="1404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7" name="Freeform 506">
            <a:extLst>
              <a:ext uri="{FF2B5EF4-FFF2-40B4-BE49-F238E27FC236}">
                <a16:creationId xmlns:a16="http://schemas.microsoft.com/office/drawing/2014/main" id="{091235D2-5129-B60D-4FFF-8B83A0A3A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451" y="3899711"/>
            <a:ext cx="306881" cy="235950"/>
          </a:xfrm>
          <a:custGeom>
            <a:avLst/>
            <a:gdLst>
              <a:gd name="T0" fmla="*/ 165 w 934"/>
              <a:gd name="T1" fmla="*/ 0 h 718"/>
              <a:gd name="T2" fmla="*/ 0 w 934"/>
              <a:gd name="T3" fmla="*/ 0 h 718"/>
              <a:gd name="T4" fmla="*/ 0 w 934"/>
              <a:gd name="T5" fmla="*/ 717 h 718"/>
              <a:gd name="T6" fmla="*/ 933 w 934"/>
              <a:gd name="T7" fmla="*/ 717 h 718"/>
              <a:gd name="T8" fmla="*/ 933 w 934"/>
              <a:gd name="T9" fmla="*/ 0 h 718"/>
              <a:gd name="T10" fmla="*/ 762 w 934"/>
              <a:gd name="T11" fmla="*/ 0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718">
                <a:moveTo>
                  <a:pt x="165" y="0"/>
                </a:moveTo>
                <a:lnTo>
                  <a:pt x="0" y="0"/>
                </a:lnTo>
                <a:lnTo>
                  <a:pt x="0" y="717"/>
                </a:lnTo>
                <a:lnTo>
                  <a:pt x="933" y="717"/>
                </a:lnTo>
                <a:lnTo>
                  <a:pt x="933" y="0"/>
                </a:lnTo>
                <a:lnTo>
                  <a:pt x="762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8" name="Freeform 507">
            <a:extLst>
              <a:ext uri="{FF2B5EF4-FFF2-40B4-BE49-F238E27FC236}">
                <a16:creationId xmlns:a16="http://schemas.microsoft.com/office/drawing/2014/main" id="{AA192CE1-EFF1-6B88-1246-52635F6FD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011" y="3880892"/>
            <a:ext cx="28951" cy="39084"/>
          </a:xfrm>
          <a:custGeom>
            <a:avLst/>
            <a:gdLst>
              <a:gd name="T0" fmla="*/ 0 w 90"/>
              <a:gd name="T1" fmla="*/ 119 h 120"/>
              <a:gd name="T2" fmla="*/ 0 w 90"/>
              <a:gd name="T3" fmla="*/ 0 h 120"/>
              <a:gd name="T4" fmla="*/ 89 w 90"/>
              <a:gd name="T5" fmla="*/ 0 h 120"/>
              <a:gd name="T6" fmla="*/ 89 w 90"/>
              <a:gd name="T7" fmla="*/ 119 h 120"/>
              <a:gd name="T8" fmla="*/ 0 w 90"/>
              <a:gd name="T9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20">
                <a:moveTo>
                  <a:pt x="0" y="119"/>
                </a:moveTo>
                <a:lnTo>
                  <a:pt x="0" y="0"/>
                </a:lnTo>
                <a:lnTo>
                  <a:pt x="89" y="0"/>
                </a:lnTo>
                <a:lnTo>
                  <a:pt x="89" y="119"/>
                </a:lnTo>
                <a:lnTo>
                  <a:pt x="0" y="11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69" name="Freeform 508">
            <a:extLst>
              <a:ext uri="{FF2B5EF4-FFF2-40B4-BE49-F238E27FC236}">
                <a16:creationId xmlns:a16="http://schemas.microsoft.com/office/drawing/2014/main" id="{A18ED7D8-BC3A-0116-A663-94CDA4561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478" y="3880892"/>
            <a:ext cx="30399" cy="39084"/>
          </a:xfrm>
          <a:custGeom>
            <a:avLst/>
            <a:gdLst>
              <a:gd name="T0" fmla="*/ 0 w 91"/>
              <a:gd name="T1" fmla="*/ 119 h 120"/>
              <a:gd name="T2" fmla="*/ 0 w 91"/>
              <a:gd name="T3" fmla="*/ 0 h 120"/>
              <a:gd name="T4" fmla="*/ 90 w 91"/>
              <a:gd name="T5" fmla="*/ 0 h 120"/>
              <a:gd name="T6" fmla="*/ 90 w 91"/>
              <a:gd name="T7" fmla="*/ 119 h 120"/>
              <a:gd name="T8" fmla="*/ 0 w 91"/>
              <a:gd name="T9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20">
                <a:moveTo>
                  <a:pt x="0" y="119"/>
                </a:moveTo>
                <a:lnTo>
                  <a:pt x="0" y="0"/>
                </a:lnTo>
                <a:lnTo>
                  <a:pt x="90" y="0"/>
                </a:lnTo>
                <a:lnTo>
                  <a:pt x="90" y="119"/>
                </a:lnTo>
                <a:lnTo>
                  <a:pt x="0" y="11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0" name="Freeform 509">
            <a:extLst>
              <a:ext uri="{FF2B5EF4-FFF2-40B4-BE49-F238E27FC236}">
                <a16:creationId xmlns:a16="http://schemas.microsoft.com/office/drawing/2014/main" id="{23D5D0E7-B46F-5D8C-38BA-1859D4187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326" y="3969193"/>
            <a:ext cx="49216" cy="49216"/>
          </a:xfrm>
          <a:custGeom>
            <a:avLst/>
            <a:gdLst>
              <a:gd name="T0" fmla="*/ 149 w 150"/>
              <a:gd name="T1" fmla="*/ 150 h 151"/>
              <a:gd name="T2" fmla="*/ 0 w 150"/>
              <a:gd name="T3" fmla="*/ 150 h 151"/>
              <a:gd name="T4" fmla="*/ 0 w 150"/>
              <a:gd name="T5" fmla="*/ 0 h 151"/>
              <a:gd name="T6" fmla="*/ 149 w 150"/>
              <a:gd name="T7" fmla="*/ 0 h 151"/>
              <a:gd name="T8" fmla="*/ 149 w 150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1">
                <a:moveTo>
                  <a:pt x="149" y="150"/>
                </a:moveTo>
                <a:lnTo>
                  <a:pt x="0" y="150"/>
                </a:lnTo>
                <a:lnTo>
                  <a:pt x="0" y="0"/>
                </a:lnTo>
                <a:lnTo>
                  <a:pt x="149" y="0"/>
                </a:lnTo>
                <a:lnTo>
                  <a:pt x="149" y="15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1" name="Freeform 510">
            <a:extLst>
              <a:ext uri="{FF2B5EF4-FFF2-40B4-BE49-F238E27FC236}">
                <a16:creationId xmlns:a16="http://schemas.microsoft.com/office/drawing/2014/main" id="{D65FDC54-7516-AD5E-34F1-9D6CEB625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326" y="4057493"/>
            <a:ext cx="49216" cy="49216"/>
          </a:xfrm>
          <a:custGeom>
            <a:avLst/>
            <a:gdLst>
              <a:gd name="T0" fmla="*/ 149 w 150"/>
              <a:gd name="T1" fmla="*/ 149 h 150"/>
              <a:gd name="T2" fmla="*/ 0 w 150"/>
              <a:gd name="T3" fmla="*/ 149 h 150"/>
              <a:gd name="T4" fmla="*/ 0 w 150"/>
              <a:gd name="T5" fmla="*/ 0 h 150"/>
              <a:gd name="T6" fmla="*/ 149 w 150"/>
              <a:gd name="T7" fmla="*/ 0 h 150"/>
              <a:gd name="T8" fmla="*/ 149 w 150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149" y="149"/>
                </a:moveTo>
                <a:lnTo>
                  <a:pt x="0" y="149"/>
                </a:lnTo>
                <a:lnTo>
                  <a:pt x="0" y="0"/>
                </a:lnTo>
                <a:lnTo>
                  <a:pt x="149" y="0"/>
                </a:lnTo>
                <a:lnTo>
                  <a:pt x="149" y="14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2" name="Freeform 511">
            <a:extLst>
              <a:ext uri="{FF2B5EF4-FFF2-40B4-BE49-F238E27FC236}">
                <a16:creationId xmlns:a16="http://schemas.microsoft.com/office/drawing/2014/main" id="{72B1D5E9-723F-9BC0-F4F3-1911D0D60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4793" y="3969193"/>
            <a:ext cx="52112" cy="49216"/>
          </a:xfrm>
          <a:custGeom>
            <a:avLst/>
            <a:gdLst>
              <a:gd name="T0" fmla="*/ 157 w 158"/>
              <a:gd name="T1" fmla="*/ 150 h 151"/>
              <a:gd name="T2" fmla="*/ 0 w 158"/>
              <a:gd name="T3" fmla="*/ 150 h 151"/>
              <a:gd name="T4" fmla="*/ 0 w 158"/>
              <a:gd name="T5" fmla="*/ 0 h 151"/>
              <a:gd name="T6" fmla="*/ 157 w 158"/>
              <a:gd name="T7" fmla="*/ 0 h 151"/>
              <a:gd name="T8" fmla="*/ 157 w 158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51">
                <a:moveTo>
                  <a:pt x="157" y="150"/>
                </a:moveTo>
                <a:lnTo>
                  <a:pt x="0" y="150"/>
                </a:lnTo>
                <a:lnTo>
                  <a:pt x="0" y="0"/>
                </a:lnTo>
                <a:lnTo>
                  <a:pt x="157" y="0"/>
                </a:lnTo>
                <a:lnTo>
                  <a:pt x="157" y="15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3" name="Freeform 512">
            <a:extLst>
              <a:ext uri="{FF2B5EF4-FFF2-40B4-BE49-F238E27FC236}">
                <a16:creationId xmlns:a16="http://schemas.microsoft.com/office/drawing/2014/main" id="{357B6A43-64B6-40B7-D8BA-3B64FEA3D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4793" y="4057493"/>
            <a:ext cx="52112" cy="49216"/>
          </a:xfrm>
          <a:custGeom>
            <a:avLst/>
            <a:gdLst>
              <a:gd name="T0" fmla="*/ 157 w 158"/>
              <a:gd name="T1" fmla="*/ 149 h 150"/>
              <a:gd name="T2" fmla="*/ 0 w 158"/>
              <a:gd name="T3" fmla="*/ 149 h 150"/>
              <a:gd name="T4" fmla="*/ 0 w 158"/>
              <a:gd name="T5" fmla="*/ 0 h 150"/>
              <a:gd name="T6" fmla="*/ 157 w 158"/>
              <a:gd name="T7" fmla="*/ 0 h 150"/>
              <a:gd name="T8" fmla="*/ 157 w 158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50">
                <a:moveTo>
                  <a:pt x="157" y="149"/>
                </a:moveTo>
                <a:lnTo>
                  <a:pt x="0" y="149"/>
                </a:lnTo>
                <a:lnTo>
                  <a:pt x="0" y="0"/>
                </a:lnTo>
                <a:lnTo>
                  <a:pt x="157" y="0"/>
                </a:lnTo>
                <a:lnTo>
                  <a:pt x="157" y="14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4" name="Freeform 513">
            <a:extLst>
              <a:ext uri="{FF2B5EF4-FFF2-40B4-BE49-F238E27FC236}">
                <a16:creationId xmlns:a16="http://schemas.microsoft.com/office/drawing/2014/main" id="{51AAD381-8A53-AB4A-37D9-85F12C1FA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836" y="3969193"/>
            <a:ext cx="49216" cy="49216"/>
          </a:xfrm>
          <a:custGeom>
            <a:avLst/>
            <a:gdLst>
              <a:gd name="T0" fmla="*/ 149 w 150"/>
              <a:gd name="T1" fmla="*/ 150 h 151"/>
              <a:gd name="T2" fmla="*/ 0 w 150"/>
              <a:gd name="T3" fmla="*/ 150 h 151"/>
              <a:gd name="T4" fmla="*/ 0 w 150"/>
              <a:gd name="T5" fmla="*/ 0 h 151"/>
              <a:gd name="T6" fmla="*/ 149 w 150"/>
              <a:gd name="T7" fmla="*/ 0 h 151"/>
              <a:gd name="T8" fmla="*/ 149 w 150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1">
                <a:moveTo>
                  <a:pt x="149" y="150"/>
                </a:moveTo>
                <a:lnTo>
                  <a:pt x="0" y="150"/>
                </a:lnTo>
                <a:lnTo>
                  <a:pt x="0" y="0"/>
                </a:lnTo>
                <a:lnTo>
                  <a:pt x="149" y="0"/>
                </a:lnTo>
                <a:lnTo>
                  <a:pt x="149" y="15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5" name="Freeform 514">
            <a:extLst>
              <a:ext uri="{FF2B5EF4-FFF2-40B4-BE49-F238E27FC236}">
                <a16:creationId xmlns:a16="http://schemas.microsoft.com/office/drawing/2014/main" id="{3F1E255E-2176-C0D6-12E2-A00B70D04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836" y="4057493"/>
            <a:ext cx="49216" cy="49216"/>
          </a:xfrm>
          <a:custGeom>
            <a:avLst/>
            <a:gdLst>
              <a:gd name="T0" fmla="*/ 149 w 150"/>
              <a:gd name="T1" fmla="*/ 149 h 150"/>
              <a:gd name="T2" fmla="*/ 0 w 150"/>
              <a:gd name="T3" fmla="*/ 149 h 150"/>
              <a:gd name="T4" fmla="*/ 0 w 150"/>
              <a:gd name="T5" fmla="*/ 0 h 150"/>
              <a:gd name="T6" fmla="*/ 149 w 150"/>
              <a:gd name="T7" fmla="*/ 0 h 150"/>
              <a:gd name="T8" fmla="*/ 149 w 150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149" y="149"/>
                </a:moveTo>
                <a:lnTo>
                  <a:pt x="0" y="149"/>
                </a:lnTo>
                <a:lnTo>
                  <a:pt x="0" y="0"/>
                </a:lnTo>
                <a:lnTo>
                  <a:pt x="149" y="0"/>
                </a:lnTo>
                <a:lnTo>
                  <a:pt x="149" y="14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6" name="Line 515">
            <a:extLst>
              <a:ext uri="{FF2B5EF4-FFF2-40B4-BE49-F238E27FC236}">
                <a16:creationId xmlns:a16="http://schemas.microsoft.com/office/drawing/2014/main" id="{3A413FF3-7CB3-D520-BA64-18B2686CBB02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451" y="3940241"/>
            <a:ext cx="306881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7" name="Freeform 516">
            <a:extLst>
              <a:ext uri="{FF2B5EF4-FFF2-40B4-BE49-F238E27FC236}">
                <a16:creationId xmlns:a16="http://schemas.microsoft.com/office/drawing/2014/main" id="{BA383758-07B5-558B-C3E4-DE913191F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198" y="3853389"/>
            <a:ext cx="147650" cy="150545"/>
          </a:xfrm>
          <a:custGeom>
            <a:avLst/>
            <a:gdLst>
              <a:gd name="T0" fmla="*/ 448 w 449"/>
              <a:gd name="T1" fmla="*/ 232 h 457"/>
              <a:gd name="T2" fmla="*/ 448 w 449"/>
              <a:gd name="T3" fmla="*/ 232 h 457"/>
              <a:gd name="T4" fmla="*/ 224 w 449"/>
              <a:gd name="T5" fmla="*/ 456 h 457"/>
              <a:gd name="T6" fmla="*/ 0 w 449"/>
              <a:gd name="T7" fmla="*/ 232 h 457"/>
              <a:gd name="T8" fmla="*/ 224 w 449"/>
              <a:gd name="T9" fmla="*/ 0 h 457"/>
              <a:gd name="T10" fmla="*/ 448 w 449"/>
              <a:gd name="T11" fmla="*/ 232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457">
                <a:moveTo>
                  <a:pt x="448" y="232"/>
                </a:moveTo>
                <a:lnTo>
                  <a:pt x="448" y="232"/>
                </a:lnTo>
                <a:cubicBezTo>
                  <a:pt x="448" y="351"/>
                  <a:pt x="343" y="456"/>
                  <a:pt x="224" y="456"/>
                </a:cubicBezTo>
                <a:cubicBezTo>
                  <a:pt x="97" y="456"/>
                  <a:pt x="0" y="351"/>
                  <a:pt x="0" y="232"/>
                </a:cubicBezTo>
                <a:cubicBezTo>
                  <a:pt x="0" y="105"/>
                  <a:pt x="97" y="0"/>
                  <a:pt x="224" y="0"/>
                </a:cubicBezTo>
                <a:cubicBezTo>
                  <a:pt x="343" y="0"/>
                  <a:pt x="448" y="105"/>
                  <a:pt x="448" y="232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8" name="Freeform 517">
            <a:extLst>
              <a:ext uri="{FF2B5EF4-FFF2-40B4-BE49-F238E27FC236}">
                <a16:creationId xmlns:a16="http://schemas.microsoft.com/office/drawing/2014/main" id="{E348D62C-EFDF-C187-271E-4B44DD6EF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8807" y="3880892"/>
            <a:ext cx="49216" cy="49216"/>
          </a:xfrm>
          <a:custGeom>
            <a:avLst/>
            <a:gdLst>
              <a:gd name="T0" fmla="*/ 0 w 150"/>
              <a:gd name="T1" fmla="*/ 149 h 150"/>
              <a:gd name="T2" fmla="*/ 0 w 150"/>
              <a:gd name="T3" fmla="*/ 149 h 150"/>
              <a:gd name="T4" fmla="*/ 149 w 150"/>
              <a:gd name="T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0" h="150">
                <a:moveTo>
                  <a:pt x="0" y="149"/>
                </a:moveTo>
                <a:lnTo>
                  <a:pt x="0" y="149"/>
                </a:lnTo>
                <a:cubicBezTo>
                  <a:pt x="0" y="67"/>
                  <a:pt x="67" y="0"/>
                  <a:pt x="149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79" name="Line 518">
            <a:extLst>
              <a:ext uri="{FF2B5EF4-FFF2-40B4-BE49-F238E27FC236}">
                <a16:creationId xmlns:a16="http://schemas.microsoft.com/office/drawing/2014/main" id="{4FB04CC8-EC8C-AFA2-1C3B-89DFE5657F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68022" y="4001039"/>
            <a:ext cx="1448" cy="16502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0" name="Line 519">
            <a:extLst>
              <a:ext uri="{FF2B5EF4-FFF2-40B4-BE49-F238E27FC236}">
                <a16:creationId xmlns:a16="http://schemas.microsoft.com/office/drawing/2014/main" id="{7D5428A9-9B5B-8920-5075-FF78E3F280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97708" y="4025646"/>
            <a:ext cx="1447" cy="1404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1" name="Freeform 520">
            <a:extLst>
              <a:ext uri="{FF2B5EF4-FFF2-40B4-BE49-F238E27FC236}">
                <a16:creationId xmlns:a16="http://schemas.microsoft.com/office/drawing/2014/main" id="{108443B8-4AAF-ABFC-68F4-924AC1DF2D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3750" y="3853389"/>
            <a:ext cx="83958" cy="175152"/>
          </a:xfrm>
          <a:custGeom>
            <a:avLst/>
            <a:gdLst>
              <a:gd name="T0" fmla="*/ 253 w 254"/>
              <a:gd name="T1" fmla="*/ 0 h 532"/>
              <a:gd name="T2" fmla="*/ 104 w 254"/>
              <a:gd name="T3" fmla="*/ 0 h 532"/>
              <a:gd name="T4" fmla="*/ 104 w 254"/>
              <a:gd name="T5" fmla="*/ 68 h 532"/>
              <a:gd name="T6" fmla="*/ 179 w 254"/>
              <a:gd name="T7" fmla="*/ 127 h 532"/>
              <a:gd name="T8" fmla="*/ 149 w 254"/>
              <a:gd name="T9" fmla="*/ 381 h 532"/>
              <a:gd name="T10" fmla="*/ 15 w 254"/>
              <a:gd name="T11" fmla="*/ 441 h 532"/>
              <a:gd name="T12" fmla="*/ 0 w 254"/>
              <a:gd name="T13" fmla="*/ 531 h 532"/>
              <a:gd name="T14" fmla="*/ 253 w 254"/>
              <a:gd name="T15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532">
                <a:moveTo>
                  <a:pt x="253" y="0"/>
                </a:moveTo>
                <a:lnTo>
                  <a:pt x="104" y="0"/>
                </a:lnTo>
                <a:lnTo>
                  <a:pt x="104" y="68"/>
                </a:lnTo>
                <a:lnTo>
                  <a:pt x="179" y="127"/>
                </a:lnTo>
                <a:lnTo>
                  <a:pt x="149" y="381"/>
                </a:lnTo>
                <a:lnTo>
                  <a:pt x="15" y="441"/>
                </a:lnTo>
                <a:lnTo>
                  <a:pt x="0" y="531"/>
                </a:lnTo>
                <a:lnTo>
                  <a:pt x="253" y="531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2" name="Freeform 521">
            <a:extLst>
              <a:ext uri="{FF2B5EF4-FFF2-40B4-BE49-F238E27FC236}">
                <a16:creationId xmlns:a16="http://schemas.microsoft.com/office/drawing/2014/main" id="{FCE8FF19-8557-6E5A-AE38-8C751C283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7708" y="3853389"/>
            <a:ext cx="83958" cy="175152"/>
          </a:xfrm>
          <a:custGeom>
            <a:avLst/>
            <a:gdLst>
              <a:gd name="T0" fmla="*/ 0 w 255"/>
              <a:gd name="T1" fmla="*/ 0 h 532"/>
              <a:gd name="T2" fmla="*/ 150 w 255"/>
              <a:gd name="T3" fmla="*/ 0 h 532"/>
              <a:gd name="T4" fmla="*/ 150 w 255"/>
              <a:gd name="T5" fmla="*/ 68 h 532"/>
              <a:gd name="T6" fmla="*/ 75 w 255"/>
              <a:gd name="T7" fmla="*/ 127 h 532"/>
              <a:gd name="T8" fmla="*/ 105 w 255"/>
              <a:gd name="T9" fmla="*/ 381 h 532"/>
              <a:gd name="T10" fmla="*/ 239 w 255"/>
              <a:gd name="T11" fmla="*/ 441 h 532"/>
              <a:gd name="T12" fmla="*/ 254 w 255"/>
              <a:gd name="T13" fmla="*/ 531 h 532"/>
              <a:gd name="T14" fmla="*/ 0 w 255"/>
              <a:gd name="T15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532">
                <a:moveTo>
                  <a:pt x="0" y="0"/>
                </a:moveTo>
                <a:lnTo>
                  <a:pt x="150" y="0"/>
                </a:lnTo>
                <a:lnTo>
                  <a:pt x="150" y="68"/>
                </a:lnTo>
                <a:lnTo>
                  <a:pt x="75" y="127"/>
                </a:lnTo>
                <a:lnTo>
                  <a:pt x="105" y="381"/>
                </a:lnTo>
                <a:lnTo>
                  <a:pt x="239" y="441"/>
                </a:lnTo>
                <a:lnTo>
                  <a:pt x="254" y="531"/>
                </a:lnTo>
                <a:lnTo>
                  <a:pt x="0" y="531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3" name="Freeform 522">
            <a:extLst>
              <a:ext uri="{FF2B5EF4-FFF2-40B4-BE49-F238E27FC236}">
                <a16:creationId xmlns:a16="http://schemas.microsoft.com/office/drawing/2014/main" id="{1B86BD60-87E1-87ED-3CB2-F023E9258D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0805" y="3853389"/>
            <a:ext cx="137518" cy="302537"/>
          </a:xfrm>
          <a:custGeom>
            <a:avLst/>
            <a:gdLst>
              <a:gd name="T0" fmla="*/ 0 w 419"/>
              <a:gd name="T1" fmla="*/ 0 h 920"/>
              <a:gd name="T2" fmla="*/ 418 w 419"/>
              <a:gd name="T3" fmla="*/ 0 h 920"/>
              <a:gd name="T4" fmla="*/ 418 w 419"/>
              <a:gd name="T5" fmla="*/ 919 h 920"/>
              <a:gd name="T6" fmla="*/ 209 w 419"/>
              <a:gd name="T7" fmla="*/ 710 h 920"/>
              <a:gd name="T8" fmla="*/ 0 w 419"/>
              <a:gd name="T9" fmla="*/ 919 h 920"/>
              <a:gd name="T10" fmla="*/ 0 w 419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920">
                <a:moveTo>
                  <a:pt x="0" y="0"/>
                </a:moveTo>
                <a:lnTo>
                  <a:pt x="418" y="0"/>
                </a:lnTo>
                <a:lnTo>
                  <a:pt x="418" y="919"/>
                </a:lnTo>
                <a:lnTo>
                  <a:pt x="209" y="710"/>
                </a:lnTo>
                <a:lnTo>
                  <a:pt x="0" y="919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984" name="Group 3">
            <a:extLst>
              <a:ext uri="{FF2B5EF4-FFF2-40B4-BE49-F238E27FC236}">
                <a16:creationId xmlns:a16="http://schemas.microsoft.com/office/drawing/2014/main" id="{E777AF21-5B88-A084-5D97-3514B1DC41DD}"/>
              </a:ext>
            </a:extLst>
          </p:cNvPr>
          <p:cNvGrpSpPr/>
          <p:nvPr/>
        </p:nvGrpSpPr>
        <p:grpSpPr>
          <a:xfrm>
            <a:off x="3461539" y="3849046"/>
            <a:ext cx="204104" cy="317014"/>
            <a:chOff x="6993559" y="8245765"/>
            <a:chExt cx="413103" cy="641631"/>
          </a:xfrm>
        </p:grpSpPr>
        <p:sp>
          <p:nvSpPr>
            <p:cNvPr id="1366" name="Line 523">
              <a:extLst>
                <a:ext uri="{FF2B5EF4-FFF2-40B4-BE49-F238E27FC236}">
                  <a16:creationId xmlns:a16="http://schemas.microsoft.com/office/drawing/2014/main" id="{37176F3A-439B-1029-2096-316FE7A91B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3559" y="8245765"/>
              <a:ext cx="2929" cy="6416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67" name="Freeform 524">
              <a:extLst>
                <a:ext uri="{FF2B5EF4-FFF2-40B4-BE49-F238E27FC236}">
                  <a16:creationId xmlns:a16="http://schemas.microsoft.com/office/drawing/2014/main" id="{F09A4C5E-89E7-B497-21B9-9E37AEF595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3559" y="8310220"/>
              <a:ext cx="413103" cy="237317"/>
            </a:xfrm>
            <a:custGeom>
              <a:avLst/>
              <a:gdLst>
                <a:gd name="T0" fmla="*/ 0 w 621"/>
                <a:gd name="T1" fmla="*/ 0 h 359"/>
                <a:gd name="T2" fmla="*/ 620 w 621"/>
                <a:gd name="T3" fmla="*/ 0 h 359"/>
                <a:gd name="T4" fmla="*/ 523 w 621"/>
                <a:gd name="T5" fmla="*/ 179 h 359"/>
                <a:gd name="T6" fmla="*/ 620 w 621"/>
                <a:gd name="T7" fmla="*/ 358 h 359"/>
                <a:gd name="T8" fmla="*/ 0 w 621"/>
                <a:gd name="T9" fmla="*/ 35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59">
                  <a:moveTo>
                    <a:pt x="0" y="0"/>
                  </a:moveTo>
                  <a:lnTo>
                    <a:pt x="620" y="0"/>
                  </a:lnTo>
                  <a:lnTo>
                    <a:pt x="523" y="179"/>
                  </a:lnTo>
                  <a:lnTo>
                    <a:pt x="620" y="358"/>
                  </a:lnTo>
                  <a:lnTo>
                    <a:pt x="0" y="358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985" name="Line 525">
            <a:extLst>
              <a:ext uri="{FF2B5EF4-FFF2-40B4-BE49-F238E27FC236}">
                <a16:creationId xmlns:a16="http://schemas.microsoft.com/office/drawing/2014/main" id="{37AB0AC9-A6CD-480D-2EA7-F50C4A3F1B04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6615" y="3849046"/>
            <a:ext cx="1447" cy="317014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6" name="Freeform 526">
            <a:extLst>
              <a:ext uri="{FF2B5EF4-FFF2-40B4-BE49-F238E27FC236}">
                <a16:creationId xmlns:a16="http://schemas.microsoft.com/office/drawing/2014/main" id="{A3966134-8AD3-BDD5-B8F3-1BEFF4BF1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153" y="3880892"/>
            <a:ext cx="151992" cy="141860"/>
          </a:xfrm>
          <a:custGeom>
            <a:avLst/>
            <a:gdLst>
              <a:gd name="T0" fmla="*/ 89 w 464"/>
              <a:gd name="T1" fmla="*/ 0 h 433"/>
              <a:gd name="T2" fmla="*/ 0 w 464"/>
              <a:gd name="T3" fmla="*/ 74 h 433"/>
              <a:gd name="T4" fmla="*/ 0 w 464"/>
              <a:gd name="T5" fmla="*/ 432 h 433"/>
              <a:gd name="T6" fmla="*/ 463 w 464"/>
              <a:gd name="T7" fmla="*/ 432 h 433"/>
              <a:gd name="T8" fmla="*/ 373 w 464"/>
              <a:gd name="T9" fmla="*/ 253 h 433"/>
              <a:gd name="T10" fmla="*/ 463 w 464"/>
              <a:gd name="T11" fmla="*/ 74 h 433"/>
              <a:gd name="T12" fmla="*/ 0 w 464"/>
              <a:gd name="T13" fmla="*/ 74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4" h="433">
                <a:moveTo>
                  <a:pt x="89" y="0"/>
                </a:moveTo>
                <a:lnTo>
                  <a:pt x="0" y="74"/>
                </a:lnTo>
                <a:lnTo>
                  <a:pt x="0" y="432"/>
                </a:lnTo>
                <a:lnTo>
                  <a:pt x="463" y="432"/>
                </a:lnTo>
                <a:lnTo>
                  <a:pt x="373" y="253"/>
                </a:lnTo>
                <a:lnTo>
                  <a:pt x="463" y="74"/>
                </a:lnTo>
                <a:lnTo>
                  <a:pt x="0" y="74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7" name="Freeform 527">
            <a:extLst>
              <a:ext uri="{FF2B5EF4-FFF2-40B4-BE49-F238E27FC236}">
                <a16:creationId xmlns:a16="http://schemas.microsoft.com/office/drawing/2014/main" id="{16AFF38F-BE3B-8744-2763-5143E34A9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6615" y="3880892"/>
            <a:ext cx="124489" cy="117252"/>
          </a:xfrm>
          <a:custGeom>
            <a:avLst/>
            <a:gdLst>
              <a:gd name="T0" fmla="*/ 291 w 381"/>
              <a:gd name="T1" fmla="*/ 358 h 359"/>
              <a:gd name="T2" fmla="*/ 0 w 381"/>
              <a:gd name="T3" fmla="*/ 358 h 359"/>
              <a:gd name="T4" fmla="*/ 0 w 381"/>
              <a:gd name="T5" fmla="*/ 0 h 359"/>
              <a:gd name="T6" fmla="*/ 380 w 381"/>
              <a:gd name="T7" fmla="*/ 0 h 359"/>
              <a:gd name="T8" fmla="*/ 380 w 381"/>
              <a:gd name="T9" fmla="*/ 74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59">
                <a:moveTo>
                  <a:pt x="291" y="358"/>
                </a:moveTo>
                <a:lnTo>
                  <a:pt x="0" y="358"/>
                </a:lnTo>
                <a:lnTo>
                  <a:pt x="0" y="0"/>
                </a:lnTo>
                <a:lnTo>
                  <a:pt x="380" y="0"/>
                </a:lnTo>
                <a:lnTo>
                  <a:pt x="380" y="74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8" name="Freeform 528">
            <a:extLst>
              <a:ext uri="{FF2B5EF4-FFF2-40B4-BE49-F238E27FC236}">
                <a16:creationId xmlns:a16="http://schemas.microsoft.com/office/drawing/2014/main" id="{FCA9C513-A5EE-D598-7008-8AECCD0E1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8795" y="3954717"/>
            <a:ext cx="286615" cy="118700"/>
          </a:xfrm>
          <a:custGeom>
            <a:avLst/>
            <a:gdLst>
              <a:gd name="T0" fmla="*/ 0 w 874"/>
              <a:gd name="T1" fmla="*/ 0 h 360"/>
              <a:gd name="T2" fmla="*/ 0 w 874"/>
              <a:gd name="T3" fmla="*/ 359 h 360"/>
              <a:gd name="T4" fmla="*/ 873 w 874"/>
              <a:gd name="T5" fmla="*/ 359 h 360"/>
              <a:gd name="T6" fmla="*/ 873 w 874"/>
              <a:gd name="T7" fmla="*/ 0 h 360"/>
              <a:gd name="T8" fmla="*/ 0 w 874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" h="360">
                <a:moveTo>
                  <a:pt x="0" y="0"/>
                </a:moveTo>
                <a:lnTo>
                  <a:pt x="0" y="359"/>
                </a:lnTo>
                <a:lnTo>
                  <a:pt x="873" y="359"/>
                </a:lnTo>
                <a:lnTo>
                  <a:pt x="873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89" name="Freeform 529">
            <a:extLst>
              <a:ext uri="{FF2B5EF4-FFF2-40B4-BE49-F238E27FC236}">
                <a16:creationId xmlns:a16="http://schemas.microsoft.com/office/drawing/2014/main" id="{F6E8D33D-272D-07AA-C00C-548786536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410" y="3983668"/>
            <a:ext cx="20266" cy="59349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0" name="Freeform 530">
            <a:extLst>
              <a:ext uri="{FF2B5EF4-FFF2-40B4-BE49-F238E27FC236}">
                <a16:creationId xmlns:a16="http://schemas.microsoft.com/office/drawing/2014/main" id="{9B9B4EB3-9D5C-7A4E-A448-2FA48F7BF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9061" y="3973535"/>
            <a:ext cx="63692" cy="78168"/>
          </a:xfrm>
          <a:custGeom>
            <a:avLst/>
            <a:gdLst>
              <a:gd name="T0" fmla="*/ 194 w 195"/>
              <a:gd name="T1" fmla="*/ 239 h 240"/>
              <a:gd name="T2" fmla="*/ 0 w 195"/>
              <a:gd name="T3" fmla="*/ 239 h 240"/>
              <a:gd name="T4" fmla="*/ 0 w 195"/>
              <a:gd name="T5" fmla="*/ 0 h 240"/>
              <a:gd name="T6" fmla="*/ 134 w 195"/>
              <a:gd name="T7" fmla="*/ 0 h 240"/>
              <a:gd name="T8" fmla="*/ 194 w 195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240">
                <a:moveTo>
                  <a:pt x="194" y="239"/>
                </a:moveTo>
                <a:lnTo>
                  <a:pt x="0" y="239"/>
                </a:lnTo>
                <a:lnTo>
                  <a:pt x="0" y="0"/>
                </a:lnTo>
                <a:lnTo>
                  <a:pt x="134" y="0"/>
                </a:lnTo>
                <a:lnTo>
                  <a:pt x="194" y="23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1" name="Freeform 531">
            <a:extLst>
              <a:ext uri="{FF2B5EF4-FFF2-40B4-BE49-F238E27FC236}">
                <a16:creationId xmlns:a16="http://schemas.microsoft.com/office/drawing/2014/main" id="{2077C88B-0140-20DA-12B6-70F3F6ADE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8479" y="3954717"/>
            <a:ext cx="286615" cy="118700"/>
          </a:xfrm>
          <a:custGeom>
            <a:avLst/>
            <a:gdLst>
              <a:gd name="T0" fmla="*/ 0 w 875"/>
              <a:gd name="T1" fmla="*/ 0 h 360"/>
              <a:gd name="T2" fmla="*/ 0 w 875"/>
              <a:gd name="T3" fmla="*/ 359 h 360"/>
              <a:gd name="T4" fmla="*/ 874 w 875"/>
              <a:gd name="T5" fmla="*/ 359 h 360"/>
              <a:gd name="T6" fmla="*/ 874 w 875"/>
              <a:gd name="T7" fmla="*/ 0 h 360"/>
              <a:gd name="T8" fmla="*/ 0 w 875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" h="360">
                <a:moveTo>
                  <a:pt x="0" y="0"/>
                </a:moveTo>
                <a:lnTo>
                  <a:pt x="0" y="359"/>
                </a:lnTo>
                <a:lnTo>
                  <a:pt x="874" y="359"/>
                </a:lnTo>
                <a:lnTo>
                  <a:pt x="874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2" name="Freeform 532">
            <a:extLst>
              <a:ext uri="{FF2B5EF4-FFF2-40B4-BE49-F238E27FC236}">
                <a16:creationId xmlns:a16="http://schemas.microsoft.com/office/drawing/2014/main" id="{C1162475-4CEA-6819-ECCF-327C3ADA91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5094" y="3983668"/>
            <a:ext cx="20266" cy="59349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3" name="Freeform 533">
            <a:extLst>
              <a:ext uri="{FF2B5EF4-FFF2-40B4-BE49-F238E27FC236}">
                <a16:creationId xmlns:a16="http://schemas.microsoft.com/office/drawing/2014/main" id="{59775513-3D54-60AE-1C44-312A657F4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745" y="3973535"/>
            <a:ext cx="140413" cy="78168"/>
          </a:xfrm>
          <a:custGeom>
            <a:avLst/>
            <a:gdLst>
              <a:gd name="T0" fmla="*/ 426 w 427"/>
              <a:gd name="T1" fmla="*/ 239 h 240"/>
              <a:gd name="T2" fmla="*/ 0 w 427"/>
              <a:gd name="T3" fmla="*/ 239 h 240"/>
              <a:gd name="T4" fmla="*/ 0 w 427"/>
              <a:gd name="T5" fmla="*/ 0 h 240"/>
              <a:gd name="T6" fmla="*/ 366 w 427"/>
              <a:gd name="T7" fmla="*/ 0 h 240"/>
              <a:gd name="T8" fmla="*/ 426 w 427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40">
                <a:moveTo>
                  <a:pt x="426" y="239"/>
                </a:moveTo>
                <a:lnTo>
                  <a:pt x="0" y="239"/>
                </a:lnTo>
                <a:lnTo>
                  <a:pt x="0" y="0"/>
                </a:lnTo>
                <a:lnTo>
                  <a:pt x="366" y="0"/>
                </a:lnTo>
                <a:lnTo>
                  <a:pt x="426" y="23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4" name="Freeform 534">
            <a:extLst>
              <a:ext uri="{FF2B5EF4-FFF2-40B4-BE49-F238E27FC236}">
                <a16:creationId xmlns:a16="http://schemas.microsoft.com/office/drawing/2014/main" id="{3FFC1CB5-C222-4FCC-0EBB-17FA7653C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1059" y="3954717"/>
            <a:ext cx="286615" cy="118700"/>
          </a:xfrm>
          <a:custGeom>
            <a:avLst/>
            <a:gdLst>
              <a:gd name="T0" fmla="*/ 0 w 875"/>
              <a:gd name="T1" fmla="*/ 0 h 360"/>
              <a:gd name="T2" fmla="*/ 0 w 875"/>
              <a:gd name="T3" fmla="*/ 359 h 360"/>
              <a:gd name="T4" fmla="*/ 874 w 875"/>
              <a:gd name="T5" fmla="*/ 359 h 360"/>
              <a:gd name="T6" fmla="*/ 874 w 875"/>
              <a:gd name="T7" fmla="*/ 0 h 360"/>
              <a:gd name="T8" fmla="*/ 0 w 875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" h="360">
                <a:moveTo>
                  <a:pt x="0" y="0"/>
                </a:moveTo>
                <a:lnTo>
                  <a:pt x="0" y="359"/>
                </a:lnTo>
                <a:lnTo>
                  <a:pt x="874" y="359"/>
                </a:lnTo>
                <a:lnTo>
                  <a:pt x="874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5" name="Freeform 535">
            <a:extLst>
              <a:ext uri="{FF2B5EF4-FFF2-40B4-BE49-F238E27FC236}">
                <a16:creationId xmlns:a16="http://schemas.microsoft.com/office/drawing/2014/main" id="{93F0E1C9-7D61-10A0-3FE6-30A3C584D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7674" y="3983668"/>
            <a:ext cx="20266" cy="59349"/>
          </a:xfrm>
          <a:custGeom>
            <a:avLst/>
            <a:gdLst>
              <a:gd name="T0" fmla="*/ 0 w 60"/>
              <a:gd name="T1" fmla="*/ 0 h 180"/>
              <a:gd name="T2" fmla="*/ 59 w 60"/>
              <a:gd name="T3" fmla="*/ 0 h 180"/>
              <a:gd name="T4" fmla="*/ 59 w 60"/>
              <a:gd name="T5" fmla="*/ 179 h 180"/>
              <a:gd name="T6" fmla="*/ 0 w 60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80">
                <a:moveTo>
                  <a:pt x="0" y="0"/>
                </a:moveTo>
                <a:lnTo>
                  <a:pt x="59" y="0"/>
                </a:lnTo>
                <a:lnTo>
                  <a:pt x="59" y="179"/>
                </a:lnTo>
                <a:lnTo>
                  <a:pt x="0" y="17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6" name="Freeform 536">
            <a:extLst>
              <a:ext uri="{FF2B5EF4-FFF2-40B4-BE49-F238E27FC236}">
                <a16:creationId xmlns:a16="http://schemas.microsoft.com/office/drawing/2014/main" id="{C384AD81-DE91-CD9B-5EE2-18D707333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325" y="3973535"/>
            <a:ext cx="247530" cy="78168"/>
          </a:xfrm>
          <a:custGeom>
            <a:avLst/>
            <a:gdLst>
              <a:gd name="T0" fmla="*/ 754 w 755"/>
              <a:gd name="T1" fmla="*/ 239 h 240"/>
              <a:gd name="T2" fmla="*/ 0 w 755"/>
              <a:gd name="T3" fmla="*/ 239 h 240"/>
              <a:gd name="T4" fmla="*/ 0 w 755"/>
              <a:gd name="T5" fmla="*/ 0 h 240"/>
              <a:gd name="T6" fmla="*/ 754 w 755"/>
              <a:gd name="T7" fmla="*/ 0 h 240"/>
              <a:gd name="T8" fmla="*/ 754 w 755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5" h="240">
                <a:moveTo>
                  <a:pt x="754" y="239"/>
                </a:moveTo>
                <a:lnTo>
                  <a:pt x="0" y="239"/>
                </a:lnTo>
                <a:lnTo>
                  <a:pt x="0" y="0"/>
                </a:lnTo>
                <a:lnTo>
                  <a:pt x="754" y="0"/>
                </a:lnTo>
                <a:lnTo>
                  <a:pt x="754" y="23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7" name="Freeform 537">
            <a:extLst>
              <a:ext uri="{FF2B5EF4-FFF2-40B4-BE49-F238E27FC236}">
                <a16:creationId xmlns:a16="http://schemas.microsoft.com/office/drawing/2014/main" id="{D62BFF4A-D038-7191-5108-D273570C10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743" y="3954717"/>
            <a:ext cx="286615" cy="118700"/>
          </a:xfrm>
          <a:custGeom>
            <a:avLst/>
            <a:gdLst>
              <a:gd name="T0" fmla="*/ 0 w 874"/>
              <a:gd name="T1" fmla="*/ 0 h 360"/>
              <a:gd name="T2" fmla="*/ 0 w 874"/>
              <a:gd name="T3" fmla="*/ 359 h 360"/>
              <a:gd name="T4" fmla="*/ 873 w 874"/>
              <a:gd name="T5" fmla="*/ 359 h 360"/>
              <a:gd name="T6" fmla="*/ 873 w 874"/>
              <a:gd name="T7" fmla="*/ 0 h 360"/>
              <a:gd name="T8" fmla="*/ 0 w 874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" h="360">
                <a:moveTo>
                  <a:pt x="0" y="0"/>
                </a:moveTo>
                <a:lnTo>
                  <a:pt x="0" y="359"/>
                </a:lnTo>
                <a:lnTo>
                  <a:pt x="873" y="359"/>
                </a:lnTo>
                <a:lnTo>
                  <a:pt x="873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8" name="Freeform 538">
            <a:extLst>
              <a:ext uri="{FF2B5EF4-FFF2-40B4-BE49-F238E27FC236}">
                <a16:creationId xmlns:a16="http://schemas.microsoft.com/office/drawing/2014/main" id="{5AD9740D-2D2F-29F9-CBE2-2D71F257E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7358" y="3983668"/>
            <a:ext cx="20266" cy="59349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999" name="Freeform 539">
            <a:extLst>
              <a:ext uri="{FF2B5EF4-FFF2-40B4-BE49-F238E27FC236}">
                <a16:creationId xmlns:a16="http://schemas.microsoft.com/office/drawing/2014/main" id="{A489470A-6FD9-5C63-C789-EDE3198CE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2457" y="3973535"/>
            <a:ext cx="244636" cy="78168"/>
          </a:xfrm>
          <a:custGeom>
            <a:avLst/>
            <a:gdLst>
              <a:gd name="T0" fmla="*/ 746 w 747"/>
              <a:gd name="T1" fmla="*/ 239 h 240"/>
              <a:gd name="T2" fmla="*/ 0 w 747"/>
              <a:gd name="T3" fmla="*/ 239 h 240"/>
              <a:gd name="T4" fmla="*/ 0 w 747"/>
              <a:gd name="T5" fmla="*/ 0 h 240"/>
              <a:gd name="T6" fmla="*/ 746 w 747"/>
              <a:gd name="T7" fmla="*/ 0 h 240"/>
              <a:gd name="T8" fmla="*/ 746 w 747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7" h="240">
                <a:moveTo>
                  <a:pt x="746" y="239"/>
                </a:moveTo>
                <a:lnTo>
                  <a:pt x="0" y="239"/>
                </a:lnTo>
                <a:lnTo>
                  <a:pt x="0" y="0"/>
                </a:lnTo>
                <a:lnTo>
                  <a:pt x="746" y="0"/>
                </a:lnTo>
                <a:lnTo>
                  <a:pt x="746" y="23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0" name="Freeform 540">
            <a:extLst>
              <a:ext uri="{FF2B5EF4-FFF2-40B4-BE49-F238E27FC236}">
                <a16:creationId xmlns:a16="http://schemas.microsoft.com/office/drawing/2014/main" id="{CF172303-FAFD-3E86-F85C-B96CAC04C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6415" y="3998144"/>
            <a:ext cx="69482" cy="30398"/>
          </a:xfrm>
          <a:custGeom>
            <a:avLst/>
            <a:gdLst>
              <a:gd name="T0" fmla="*/ 0 w 210"/>
              <a:gd name="T1" fmla="*/ 45 h 91"/>
              <a:gd name="T2" fmla="*/ 104 w 210"/>
              <a:gd name="T3" fmla="*/ 0 h 91"/>
              <a:gd name="T4" fmla="*/ 104 w 210"/>
              <a:gd name="T5" fmla="*/ 90 h 91"/>
              <a:gd name="T6" fmla="*/ 209 w 210"/>
              <a:gd name="T7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" h="91">
                <a:moveTo>
                  <a:pt x="0" y="45"/>
                </a:moveTo>
                <a:lnTo>
                  <a:pt x="104" y="0"/>
                </a:lnTo>
                <a:lnTo>
                  <a:pt x="104" y="90"/>
                </a:lnTo>
                <a:lnTo>
                  <a:pt x="209" y="45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1" name="Freeform 541">
            <a:extLst>
              <a:ext uri="{FF2B5EF4-FFF2-40B4-BE49-F238E27FC236}">
                <a16:creationId xmlns:a16="http://schemas.microsoft.com/office/drawing/2014/main" id="{ED2D7F27-5188-C1F5-1C5C-BF2D03E01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4319" y="4471492"/>
            <a:ext cx="335832" cy="335832"/>
          </a:xfrm>
          <a:custGeom>
            <a:avLst/>
            <a:gdLst>
              <a:gd name="T0" fmla="*/ 836 w 1024"/>
              <a:gd name="T1" fmla="*/ 179 h 1023"/>
              <a:gd name="T2" fmla="*/ 836 w 1024"/>
              <a:gd name="T3" fmla="*/ 179 h 1023"/>
              <a:gd name="T4" fmla="*/ 836 w 1024"/>
              <a:gd name="T5" fmla="*/ 836 h 1023"/>
              <a:gd name="T6" fmla="*/ 180 w 1024"/>
              <a:gd name="T7" fmla="*/ 836 h 1023"/>
              <a:gd name="T8" fmla="*/ 180 w 1024"/>
              <a:gd name="T9" fmla="*/ 179 h 1023"/>
              <a:gd name="T10" fmla="*/ 836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6" y="179"/>
                </a:moveTo>
                <a:lnTo>
                  <a:pt x="836" y="179"/>
                </a:lnTo>
                <a:cubicBezTo>
                  <a:pt x="1023" y="365"/>
                  <a:pt x="1023" y="656"/>
                  <a:pt x="836" y="836"/>
                </a:cubicBezTo>
                <a:cubicBezTo>
                  <a:pt x="657" y="1022"/>
                  <a:pt x="366" y="1022"/>
                  <a:pt x="180" y="836"/>
                </a:cubicBezTo>
                <a:cubicBezTo>
                  <a:pt x="0" y="656"/>
                  <a:pt x="0" y="365"/>
                  <a:pt x="180" y="179"/>
                </a:cubicBezTo>
                <a:cubicBezTo>
                  <a:pt x="366" y="0"/>
                  <a:pt x="657" y="0"/>
                  <a:pt x="836" y="17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2" name="Freeform 542">
            <a:extLst>
              <a:ext uri="{FF2B5EF4-FFF2-40B4-BE49-F238E27FC236}">
                <a16:creationId xmlns:a16="http://schemas.microsoft.com/office/drawing/2014/main" id="{6E2A0FB8-BEDD-5994-87DE-B0A785269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0787" y="4564136"/>
            <a:ext cx="1448" cy="108567"/>
          </a:xfrm>
          <a:custGeom>
            <a:avLst/>
            <a:gdLst>
              <a:gd name="T0" fmla="*/ 0 w 1"/>
              <a:gd name="T1" fmla="*/ 0 h 330"/>
              <a:gd name="T2" fmla="*/ 0 w 1"/>
              <a:gd name="T3" fmla="*/ 329 h 330"/>
              <a:gd name="T4" fmla="*/ 0 w 1"/>
              <a:gd name="T5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30">
                <a:moveTo>
                  <a:pt x="0" y="0"/>
                </a:moveTo>
                <a:lnTo>
                  <a:pt x="0" y="329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15875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3" name="Line 543">
            <a:extLst>
              <a:ext uri="{FF2B5EF4-FFF2-40B4-BE49-F238E27FC236}">
                <a16:creationId xmlns:a16="http://schemas.microsoft.com/office/drawing/2014/main" id="{5E78E461-0A70-7472-ECFE-6F18327065AF}"/>
              </a:ext>
            </a:extLst>
          </p:cNvPr>
          <p:cNvSpPr>
            <a:spLocks noChangeShapeType="1"/>
          </p:cNvSpPr>
          <p:nvPr/>
        </p:nvSpPr>
        <p:spPr bwMode="auto">
          <a:xfrm>
            <a:off x="4820787" y="4564136"/>
            <a:ext cx="1448" cy="10856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4" name="Freeform 544">
            <a:extLst>
              <a:ext uri="{FF2B5EF4-FFF2-40B4-BE49-F238E27FC236}">
                <a16:creationId xmlns:a16="http://schemas.microsoft.com/office/drawing/2014/main" id="{A608006B-3D0E-B1AD-7813-6E537FA25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0787" y="4691520"/>
            <a:ext cx="1448" cy="23160"/>
          </a:xfrm>
          <a:custGeom>
            <a:avLst/>
            <a:gdLst>
              <a:gd name="T0" fmla="*/ 0 w 1"/>
              <a:gd name="T1" fmla="*/ 0 h 69"/>
              <a:gd name="T2" fmla="*/ 0 w 1"/>
              <a:gd name="T3" fmla="*/ 68 h 69"/>
              <a:gd name="T4" fmla="*/ 0 w 1"/>
              <a:gd name="T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9">
                <a:moveTo>
                  <a:pt x="0" y="0"/>
                </a:move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15875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5" name="Line 545">
            <a:extLst>
              <a:ext uri="{FF2B5EF4-FFF2-40B4-BE49-F238E27FC236}">
                <a16:creationId xmlns:a16="http://schemas.microsoft.com/office/drawing/2014/main" id="{A37E5EBC-4A94-9FBD-CDC7-F899CADAD7E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20787" y="4691521"/>
            <a:ext cx="1448" cy="217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6" name="Freeform 546">
            <a:extLst>
              <a:ext uri="{FF2B5EF4-FFF2-40B4-BE49-F238E27FC236}">
                <a16:creationId xmlns:a16="http://schemas.microsoft.com/office/drawing/2014/main" id="{154D9D00-AA90-24DA-4BAB-E39D06B5C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003" y="4471492"/>
            <a:ext cx="335832" cy="335832"/>
          </a:xfrm>
          <a:custGeom>
            <a:avLst/>
            <a:gdLst>
              <a:gd name="T0" fmla="*/ 843 w 1023"/>
              <a:gd name="T1" fmla="*/ 179 h 1023"/>
              <a:gd name="T2" fmla="*/ 843 w 1023"/>
              <a:gd name="T3" fmla="*/ 179 h 1023"/>
              <a:gd name="T4" fmla="*/ 843 w 1023"/>
              <a:gd name="T5" fmla="*/ 836 h 1023"/>
              <a:gd name="T6" fmla="*/ 186 w 1023"/>
              <a:gd name="T7" fmla="*/ 836 h 1023"/>
              <a:gd name="T8" fmla="*/ 186 w 1023"/>
              <a:gd name="T9" fmla="*/ 179 h 1023"/>
              <a:gd name="T10" fmla="*/ 843 w 1023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3" h="1023">
                <a:moveTo>
                  <a:pt x="843" y="179"/>
                </a:moveTo>
                <a:lnTo>
                  <a:pt x="843" y="179"/>
                </a:lnTo>
                <a:cubicBezTo>
                  <a:pt x="1022" y="365"/>
                  <a:pt x="1022" y="656"/>
                  <a:pt x="843" y="836"/>
                </a:cubicBezTo>
                <a:cubicBezTo>
                  <a:pt x="664" y="1022"/>
                  <a:pt x="365" y="1022"/>
                  <a:pt x="186" y="836"/>
                </a:cubicBezTo>
                <a:cubicBezTo>
                  <a:pt x="0" y="656"/>
                  <a:pt x="0" y="365"/>
                  <a:pt x="186" y="179"/>
                </a:cubicBezTo>
                <a:cubicBezTo>
                  <a:pt x="365" y="0"/>
                  <a:pt x="664" y="0"/>
                  <a:pt x="843" y="17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7" name="Freeform 547">
            <a:extLst>
              <a:ext uri="{FF2B5EF4-FFF2-40B4-BE49-F238E27FC236}">
                <a16:creationId xmlns:a16="http://schemas.microsoft.com/office/drawing/2014/main" id="{F9F6856A-B79C-DFD5-7D82-E89FBD0D6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234" y="4691520"/>
            <a:ext cx="1448" cy="23160"/>
          </a:xfrm>
          <a:custGeom>
            <a:avLst/>
            <a:gdLst>
              <a:gd name="T0" fmla="*/ 0 w 1"/>
              <a:gd name="T1" fmla="*/ 0 h 69"/>
              <a:gd name="T2" fmla="*/ 0 w 1"/>
              <a:gd name="T3" fmla="*/ 68 h 69"/>
              <a:gd name="T4" fmla="*/ 0 w 1"/>
              <a:gd name="T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9">
                <a:moveTo>
                  <a:pt x="0" y="0"/>
                </a:move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15875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8" name="Line 548">
            <a:extLst>
              <a:ext uri="{FF2B5EF4-FFF2-40B4-BE49-F238E27FC236}">
                <a16:creationId xmlns:a16="http://schemas.microsoft.com/office/drawing/2014/main" id="{201019A2-7E02-39E7-3AE6-7689CE04ECA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3234" y="4691521"/>
            <a:ext cx="1448" cy="217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09" name="Freeform 549">
            <a:extLst>
              <a:ext uri="{FF2B5EF4-FFF2-40B4-BE49-F238E27FC236}">
                <a16:creationId xmlns:a16="http://schemas.microsoft.com/office/drawing/2014/main" id="{22F348EA-4521-52F1-ABE4-472D4A494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284" y="4559794"/>
            <a:ext cx="78168" cy="112909"/>
          </a:xfrm>
          <a:custGeom>
            <a:avLst/>
            <a:gdLst>
              <a:gd name="T0" fmla="*/ 0 w 240"/>
              <a:gd name="T1" fmla="*/ 75 h 345"/>
              <a:gd name="T2" fmla="*/ 0 w 240"/>
              <a:gd name="T3" fmla="*/ 75 h 345"/>
              <a:gd name="T4" fmla="*/ 120 w 240"/>
              <a:gd name="T5" fmla="*/ 0 h 345"/>
              <a:gd name="T6" fmla="*/ 239 w 240"/>
              <a:gd name="T7" fmla="*/ 105 h 345"/>
              <a:gd name="T8" fmla="*/ 150 w 240"/>
              <a:gd name="T9" fmla="*/ 209 h 345"/>
              <a:gd name="T10" fmla="*/ 90 w 240"/>
              <a:gd name="T11" fmla="*/ 329 h 345"/>
              <a:gd name="T12" fmla="*/ 90 w 240"/>
              <a:gd name="T13" fmla="*/ 344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345">
                <a:moveTo>
                  <a:pt x="0" y="75"/>
                </a:moveTo>
                <a:lnTo>
                  <a:pt x="0" y="75"/>
                </a:lnTo>
                <a:cubicBezTo>
                  <a:pt x="0" y="30"/>
                  <a:pt x="30" y="0"/>
                  <a:pt x="120" y="0"/>
                </a:cubicBezTo>
                <a:cubicBezTo>
                  <a:pt x="194" y="0"/>
                  <a:pt x="239" y="45"/>
                  <a:pt x="239" y="105"/>
                </a:cubicBezTo>
                <a:cubicBezTo>
                  <a:pt x="239" y="164"/>
                  <a:pt x="150" y="209"/>
                  <a:pt x="150" y="209"/>
                </a:cubicBezTo>
                <a:cubicBezTo>
                  <a:pt x="150" y="209"/>
                  <a:pt x="90" y="239"/>
                  <a:pt x="90" y="329"/>
                </a:cubicBezTo>
                <a:cubicBezTo>
                  <a:pt x="90" y="344"/>
                  <a:pt x="90" y="344"/>
                  <a:pt x="90" y="34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10" name="Freeform 550">
            <a:extLst>
              <a:ext uri="{FF2B5EF4-FFF2-40B4-BE49-F238E27FC236}">
                <a16:creationId xmlns:a16="http://schemas.microsoft.com/office/drawing/2014/main" id="{FD8EFA2D-52D6-9C18-F5D9-C1E059582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583" y="4471492"/>
            <a:ext cx="335832" cy="335832"/>
          </a:xfrm>
          <a:custGeom>
            <a:avLst/>
            <a:gdLst>
              <a:gd name="T0" fmla="*/ 836 w 1024"/>
              <a:gd name="T1" fmla="*/ 179 h 1023"/>
              <a:gd name="T2" fmla="*/ 836 w 1024"/>
              <a:gd name="T3" fmla="*/ 179 h 1023"/>
              <a:gd name="T4" fmla="*/ 836 w 1024"/>
              <a:gd name="T5" fmla="*/ 836 h 1023"/>
              <a:gd name="T6" fmla="*/ 180 w 1024"/>
              <a:gd name="T7" fmla="*/ 836 h 1023"/>
              <a:gd name="T8" fmla="*/ 180 w 1024"/>
              <a:gd name="T9" fmla="*/ 179 h 1023"/>
              <a:gd name="T10" fmla="*/ 836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6" y="179"/>
                </a:moveTo>
                <a:lnTo>
                  <a:pt x="836" y="179"/>
                </a:lnTo>
                <a:cubicBezTo>
                  <a:pt x="1023" y="365"/>
                  <a:pt x="1023" y="656"/>
                  <a:pt x="836" y="836"/>
                </a:cubicBezTo>
                <a:cubicBezTo>
                  <a:pt x="657" y="1022"/>
                  <a:pt x="366" y="1022"/>
                  <a:pt x="180" y="836"/>
                </a:cubicBezTo>
                <a:cubicBezTo>
                  <a:pt x="0" y="656"/>
                  <a:pt x="0" y="365"/>
                  <a:pt x="180" y="179"/>
                </a:cubicBezTo>
                <a:cubicBezTo>
                  <a:pt x="366" y="0"/>
                  <a:pt x="657" y="0"/>
                  <a:pt x="836" y="17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11" name="Line 551">
            <a:extLst>
              <a:ext uri="{FF2B5EF4-FFF2-40B4-BE49-F238E27FC236}">
                <a16:creationId xmlns:a16="http://schemas.microsoft.com/office/drawing/2014/main" id="{DA1A48C6-C48F-F3A0-2BA8-7B78138C5CE1}"/>
              </a:ext>
            </a:extLst>
          </p:cNvPr>
          <p:cNvSpPr>
            <a:spLocks noChangeShapeType="1"/>
          </p:cNvSpPr>
          <p:nvPr/>
        </p:nvSpPr>
        <p:spPr bwMode="auto">
          <a:xfrm>
            <a:off x="5975933" y="4530843"/>
            <a:ext cx="215686" cy="21568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12" name="Freeform 552">
            <a:extLst>
              <a:ext uri="{FF2B5EF4-FFF2-40B4-BE49-F238E27FC236}">
                <a16:creationId xmlns:a16="http://schemas.microsoft.com/office/drawing/2014/main" id="{43996AE5-7D1B-A795-4406-11ACF07D2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267" y="4471492"/>
            <a:ext cx="335832" cy="335832"/>
          </a:xfrm>
          <a:custGeom>
            <a:avLst/>
            <a:gdLst>
              <a:gd name="T0" fmla="*/ 843 w 1024"/>
              <a:gd name="T1" fmla="*/ 179 h 1023"/>
              <a:gd name="T2" fmla="*/ 843 w 1024"/>
              <a:gd name="T3" fmla="*/ 179 h 1023"/>
              <a:gd name="T4" fmla="*/ 843 w 1024"/>
              <a:gd name="T5" fmla="*/ 836 h 1023"/>
              <a:gd name="T6" fmla="*/ 187 w 1024"/>
              <a:gd name="T7" fmla="*/ 836 h 1023"/>
              <a:gd name="T8" fmla="*/ 187 w 1024"/>
              <a:gd name="T9" fmla="*/ 179 h 1023"/>
              <a:gd name="T10" fmla="*/ 843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43" y="179"/>
                </a:moveTo>
                <a:lnTo>
                  <a:pt x="843" y="179"/>
                </a:lnTo>
                <a:cubicBezTo>
                  <a:pt x="1023" y="365"/>
                  <a:pt x="1023" y="656"/>
                  <a:pt x="843" y="836"/>
                </a:cubicBezTo>
                <a:cubicBezTo>
                  <a:pt x="664" y="1022"/>
                  <a:pt x="366" y="1022"/>
                  <a:pt x="187" y="836"/>
                </a:cubicBezTo>
                <a:cubicBezTo>
                  <a:pt x="0" y="656"/>
                  <a:pt x="0" y="365"/>
                  <a:pt x="187" y="179"/>
                </a:cubicBezTo>
                <a:cubicBezTo>
                  <a:pt x="366" y="0"/>
                  <a:pt x="664" y="0"/>
                  <a:pt x="843" y="17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13" name="Freeform 553">
            <a:extLst>
              <a:ext uri="{FF2B5EF4-FFF2-40B4-BE49-F238E27FC236}">
                <a16:creationId xmlns:a16="http://schemas.microsoft.com/office/drawing/2014/main" id="{3FA3EDBF-F9E8-FB36-E5FD-A65BFCB89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631" y="4603219"/>
            <a:ext cx="1447" cy="110014"/>
          </a:xfrm>
          <a:custGeom>
            <a:avLst/>
            <a:gdLst>
              <a:gd name="T0" fmla="*/ 0 w 1"/>
              <a:gd name="T1" fmla="*/ 336 h 337"/>
              <a:gd name="T2" fmla="*/ 0 w 1"/>
              <a:gd name="T3" fmla="*/ 0 h 337"/>
              <a:gd name="T4" fmla="*/ 0 w 1"/>
              <a:gd name="T5" fmla="*/ 33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37">
                <a:moveTo>
                  <a:pt x="0" y="336"/>
                </a:moveTo>
                <a:lnTo>
                  <a:pt x="0" y="0"/>
                </a:lnTo>
                <a:lnTo>
                  <a:pt x="0" y="336"/>
                </a:lnTo>
              </a:path>
            </a:pathLst>
          </a:custGeom>
          <a:solidFill>
            <a:srgbClr val="010101"/>
          </a:solidFill>
          <a:ln w="15875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14" name="Line 554">
            <a:extLst>
              <a:ext uri="{FF2B5EF4-FFF2-40B4-BE49-F238E27FC236}">
                <a16:creationId xmlns:a16="http://schemas.microsoft.com/office/drawing/2014/main" id="{7F50F0C5-A31B-DAD1-DDC8-504902BA1DB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15631" y="4603220"/>
            <a:ext cx="1447" cy="112909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15" name="Freeform 555">
            <a:extLst>
              <a:ext uri="{FF2B5EF4-FFF2-40B4-BE49-F238E27FC236}">
                <a16:creationId xmlns:a16="http://schemas.microsoft.com/office/drawing/2014/main" id="{D2784346-154F-FE10-E71F-9077D08EC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631" y="4564135"/>
            <a:ext cx="1447" cy="20266"/>
          </a:xfrm>
          <a:custGeom>
            <a:avLst/>
            <a:gdLst>
              <a:gd name="T0" fmla="*/ 0 w 1"/>
              <a:gd name="T1" fmla="*/ 60 h 61"/>
              <a:gd name="T2" fmla="*/ 0 w 1"/>
              <a:gd name="T3" fmla="*/ 0 h 61"/>
              <a:gd name="T4" fmla="*/ 0 w 1"/>
              <a:gd name="T5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1">
                <a:moveTo>
                  <a:pt x="0" y="60"/>
                </a:moveTo>
                <a:lnTo>
                  <a:pt x="0" y="0"/>
                </a:lnTo>
                <a:lnTo>
                  <a:pt x="0" y="60"/>
                </a:lnTo>
              </a:path>
            </a:pathLst>
          </a:custGeom>
          <a:solidFill>
            <a:srgbClr val="010101"/>
          </a:solidFill>
          <a:ln w="15875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16" name="Line 556">
            <a:extLst>
              <a:ext uri="{FF2B5EF4-FFF2-40B4-BE49-F238E27FC236}">
                <a16:creationId xmlns:a16="http://schemas.microsoft.com/office/drawing/2014/main" id="{E285D4BE-0447-F793-7002-D1146FC652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15631" y="4562688"/>
            <a:ext cx="1447" cy="2316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017" name="Group 2">
            <a:extLst>
              <a:ext uri="{FF2B5EF4-FFF2-40B4-BE49-F238E27FC236}">
                <a16:creationId xmlns:a16="http://schemas.microsoft.com/office/drawing/2014/main" id="{AA71B0CF-81F6-EBB9-85B1-A52E9CA74708}"/>
              </a:ext>
            </a:extLst>
          </p:cNvPr>
          <p:cNvGrpSpPr/>
          <p:nvPr/>
        </p:nvGrpSpPr>
        <p:grpSpPr>
          <a:xfrm>
            <a:off x="908060" y="5117099"/>
            <a:ext cx="262006" cy="303987"/>
            <a:chOff x="1825356" y="10812285"/>
            <a:chExt cx="530297" cy="615266"/>
          </a:xfrm>
        </p:grpSpPr>
        <p:sp>
          <p:nvSpPr>
            <p:cNvPr id="1360" name="Line 557">
              <a:extLst>
                <a:ext uri="{FF2B5EF4-FFF2-40B4-BE49-F238E27FC236}">
                  <a16:creationId xmlns:a16="http://schemas.microsoft.com/office/drawing/2014/main" id="{68597BA3-5562-D068-71CC-24B6125CEE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3180" y="10932411"/>
              <a:ext cx="2929" cy="49514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61" name="Freeform 558">
              <a:extLst>
                <a:ext uri="{FF2B5EF4-FFF2-40B4-BE49-F238E27FC236}">
                  <a16:creationId xmlns:a16="http://schemas.microsoft.com/office/drawing/2014/main" id="{2ACC2979-233A-8B0C-9A34-3E40DD576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5356" y="11269339"/>
              <a:ext cx="128911" cy="99613"/>
            </a:xfrm>
            <a:custGeom>
              <a:avLst/>
              <a:gdLst>
                <a:gd name="T0" fmla="*/ 194 w 195"/>
                <a:gd name="T1" fmla="*/ 45 h 150"/>
                <a:gd name="T2" fmla="*/ 45 w 195"/>
                <a:gd name="T3" fmla="*/ 0 h 150"/>
                <a:gd name="T4" fmla="*/ 0 w 195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150">
                  <a:moveTo>
                    <a:pt x="194" y="45"/>
                  </a:moveTo>
                  <a:lnTo>
                    <a:pt x="45" y="0"/>
                  </a:lnTo>
                  <a:lnTo>
                    <a:pt x="0" y="14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62" name="Freeform 559">
              <a:extLst>
                <a:ext uri="{FF2B5EF4-FFF2-40B4-BE49-F238E27FC236}">
                  <a16:creationId xmlns:a16="http://schemas.microsoft.com/office/drawing/2014/main" id="{31790897-D5AF-C5AB-8EF1-F242EA637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093" y="11269339"/>
              <a:ext cx="143560" cy="99613"/>
            </a:xfrm>
            <a:custGeom>
              <a:avLst/>
              <a:gdLst>
                <a:gd name="T0" fmla="*/ 0 w 218"/>
                <a:gd name="T1" fmla="*/ 45 h 150"/>
                <a:gd name="T2" fmla="*/ 157 w 218"/>
                <a:gd name="T3" fmla="*/ 0 h 150"/>
                <a:gd name="T4" fmla="*/ 217 w 218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50">
                  <a:moveTo>
                    <a:pt x="0" y="45"/>
                  </a:moveTo>
                  <a:lnTo>
                    <a:pt x="157" y="0"/>
                  </a:lnTo>
                  <a:lnTo>
                    <a:pt x="217" y="14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63" name="Freeform 560">
              <a:extLst>
                <a:ext uri="{FF2B5EF4-FFF2-40B4-BE49-F238E27FC236}">
                  <a16:creationId xmlns:a16="http://schemas.microsoft.com/office/drawing/2014/main" id="{0ADECCAB-6EE3-6160-70AC-CBDC0F996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654" y="11269339"/>
              <a:ext cx="457052" cy="158210"/>
            </a:xfrm>
            <a:custGeom>
              <a:avLst/>
              <a:gdLst>
                <a:gd name="T0" fmla="*/ 687 w 688"/>
                <a:gd name="T1" fmla="*/ 0 h 240"/>
                <a:gd name="T2" fmla="*/ 687 w 688"/>
                <a:gd name="T3" fmla="*/ 0 h 240"/>
                <a:gd name="T4" fmla="*/ 343 w 688"/>
                <a:gd name="T5" fmla="*/ 239 h 240"/>
                <a:gd name="T6" fmla="*/ 0 w 688"/>
                <a:gd name="T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8" h="240">
                  <a:moveTo>
                    <a:pt x="687" y="0"/>
                  </a:moveTo>
                  <a:lnTo>
                    <a:pt x="687" y="0"/>
                  </a:lnTo>
                  <a:cubicBezTo>
                    <a:pt x="642" y="142"/>
                    <a:pt x="507" y="239"/>
                    <a:pt x="343" y="239"/>
                  </a:cubicBezTo>
                  <a:cubicBezTo>
                    <a:pt x="186" y="239"/>
                    <a:pt x="52" y="142"/>
                    <a:pt x="0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64" name="Line 561">
              <a:extLst>
                <a:ext uri="{FF2B5EF4-FFF2-40B4-BE49-F238E27FC236}">
                  <a16:creationId xmlns:a16="http://schemas.microsoft.com/office/drawing/2014/main" id="{49EAC898-0698-3136-E41D-3601EE7C67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5285" y="10973427"/>
              <a:ext cx="178719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65" name="Freeform 562">
              <a:extLst>
                <a:ext uri="{FF2B5EF4-FFF2-40B4-BE49-F238E27FC236}">
                  <a16:creationId xmlns:a16="http://schemas.microsoft.com/office/drawing/2014/main" id="{3775EF06-2F2B-8692-F713-83A46BE5C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4584" y="10812285"/>
              <a:ext cx="120122" cy="120124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1" y="179"/>
                    <a:pt x="89" y="179"/>
                  </a:cubicBezTo>
                  <a:cubicBezTo>
                    <a:pt x="44" y="179"/>
                    <a:pt x="0" y="134"/>
                    <a:pt x="0" y="90"/>
                  </a:cubicBezTo>
                  <a:cubicBezTo>
                    <a:pt x="0" y="38"/>
                    <a:pt x="44" y="0"/>
                    <a:pt x="89" y="0"/>
                  </a:cubicBezTo>
                  <a:cubicBezTo>
                    <a:pt x="141" y="0"/>
                    <a:pt x="179" y="38"/>
                    <a:pt x="179" y="9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018" name="Group 29">
            <a:extLst>
              <a:ext uri="{FF2B5EF4-FFF2-40B4-BE49-F238E27FC236}">
                <a16:creationId xmlns:a16="http://schemas.microsoft.com/office/drawing/2014/main" id="{D0D26D0C-4C49-6B54-FFAE-948181930BB6}"/>
              </a:ext>
            </a:extLst>
          </p:cNvPr>
          <p:cNvGrpSpPr/>
          <p:nvPr/>
        </p:nvGrpSpPr>
        <p:grpSpPr>
          <a:xfrm>
            <a:off x="1513135" y="5115652"/>
            <a:ext cx="306882" cy="306881"/>
            <a:chOff x="3050019" y="10809357"/>
            <a:chExt cx="621124" cy="621123"/>
          </a:xfrm>
        </p:grpSpPr>
        <p:sp>
          <p:nvSpPr>
            <p:cNvPr id="1350" name="Freeform 563">
              <a:extLst>
                <a:ext uri="{FF2B5EF4-FFF2-40B4-BE49-F238E27FC236}">
                  <a16:creationId xmlns:a16="http://schemas.microsoft.com/office/drawing/2014/main" id="{FEC80A93-D612-01E2-EA99-F4CD19656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0021" y="10812287"/>
              <a:ext cx="621122" cy="615262"/>
            </a:xfrm>
            <a:custGeom>
              <a:avLst/>
              <a:gdLst>
                <a:gd name="T0" fmla="*/ 933 w 934"/>
                <a:gd name="T1" fmla="*/ 463 h 927"/>
                <a:gd name="T2" fmla="*/ 933 w 934"/>
                <a:gd name="T3" fmla="*/ 463 h 927"/>
                <a:gd name="T4" fmla="*/ 470 w 934"/>
                <a:gd name="T5" fmla="*/ 926 h 927"/>
                <a:gd name="T6" fmla="*/ 0 w 934"/>
                <a:gd name="T7" fmla="*/ 463 h 927"/>
                <a:gd name="T8" fmla="*/ 470 w 934"/>
                <a:gd name="T9" fmla="*/ 0 h 927"/>
                <a:gd name="T10" fmla="*/ 933 w 934"/>
                <a:gd name="T11" fmla="*/ 463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4" h="927">
                  <a:moveTo>
                    <a:pt x="933" y="463"/>
                  </a:moveTo>
                  <a:lnTo>
                    <a:pt x="933" y="463"/>
                  </a:lnTo>
                  <a:cubicBezTo>
                    <a:pt x="933" y="717"/>
                    <a:pt x="724" y="926"/>
                    <a:pt x="470" y="926"/>
                  </a:cubicBezTo>
                  <a:cubicBezTo>
                    <a:pt x="209" y="926"/>
                    <a:pt x="0" y="717"/>
                    <a:pt x="0" y="463"/>
                  </a:cubicBezTo>
                  <a:cubicBezTo>
                    <a:pt x="0" y="202"/>
                    <a:pt x="209" y="0"/>
                    <a:pt x="470" y="0"/>
                  </a:cubicBezTo>
                  <a:cubicBezTo>
                    <a:pt x="724" y="0"/>
                    <a:pt x="933" y="202"/>
                    <a:pt x="933" y="463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1" name="Freeform 564">
              <a:extLst>
                <a:ext uri="{FF2B5EF4-FFF2-40B4-BE49-F238E27FC236}">
                  <a16:creationId xmlns:a16="http://schemas.microsoft.com/office/drawing/2014/main" id="{880E2F74-F6D5-D962-ABBC-DD879EECE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4090" y="10973429"/>
              <a:ext cx="298841" cy="298841"/>
            </a:xfrm>
            <a:custGeom>
              <a:avLst/>
              <a:gdLst>
                <a:gd name="T0" fmla="*/ 448 w 449"/>
                <a:gd name="T1" fmla="*/ 224 h 449"/>
                <a:gd name="T2" fmla="*/ 448 w 449"/>
                <a:gd name="T3" fmla="*/ 224 h 449"/>
                <a:gd name="T4" fmla="*/ 224 w 449"/>
                <a:gd name="T5" fmla="*/ 448 h 449"/>
                <a:gd name="T6" fmla="*/ 0 w 449"/>
                <a:gd name="T7" fmla="*/ 224 h 449"/>
                <a:gd name="T8" fmla="*/ 224 w 449"/>
                <a:gd name="T9" fmla="*/ 0 h 449"/>
                <a:gd name="T10" fmla="*/ 448 w 449"/>
                <a:gd name="T11" fmla="*/ 22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9" h="449">
                  <a:moveTo>
                    <a:pt x="448" y="224"/>
                  </a:moveTo>
                  <a:lnTo>
                    <a:pt x="448" y="224"/>
                  </a:lnTo>
                  <a:cubicBezTo>
                    <a:pt x="448" y="351"/>
                    <a:pt x="343" y="448"/>
                    <a:pt x="224" y="448"/>
                  </a:cubicBezTo>
                  <a:cubicBezTo>
                    <a:pt x="97" y="448"/>
                    <a:pt x="0" y="351"/>
                    <a:pt x="0" y="224"/>
                  </a:cubicBezTo>
                  <a:cubicBezTo>
                    <a:pt x="0" y="97"/>
                    <a:pt x="97" y="0"/>
                    <a:pt x="224" y="0"/>
                  </a:cubicBezTo>
                  <a:cubicBezTo>
                    <a:pt x="343" y="0"/>
                    <a:pt x="448" y="97"/>
                    <a:pt x="448" y="224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2" name="Line 565">
              <a:extLst>
                <a:ext uri="{FF2B5EF4-FFF2-40B4-BE49-F238E27FC236}">
                  <a16:creationId xmlns:a16="http://schemas.microsoft.com/office/drawing/2014/main" id="{D62AB820-6ABA-35A6-C503-6AD3C3DF42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01985" y="10809357"/>
              <a:ext cx="2929" cy="17579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3" name="Line 566">
              <a:extLst>
                <a:ext uri="{FF2B5EF4-FFF2-40B4-BE49-F238E27FC236}">
                  <a16:creationId xmlns:a16="http://schemas.microsoft.com/office/drawing/2014/main" id="{05D6A439-7280-14A5-E647-10CEE53BEC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22106" y="10809357"/>
              <a:ext cx="2931" cy="17579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4" name="Line 567">
              <a:extLst>
                <a:ext uri="{FF2B5EF4-FFF2-40B4-BE49-F238E27FC236}">
                  <a16:creationId xmlns:a16="http://schemas.microsoft.com/office/drawing/2014/main" id="{418AC898-D165-8DF7-375D-59B6DB05D1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01985" y="11254690"/>
              <a:ext cx="2929" cy="17579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5" name="Line 568">
              <a:extLst>
                <a:ext uri="{FF2B5EF4-FFF2-40B4-BE49-F238E27FC236}">
                  <a16:creationId xmlns:a16="http://schemas.microsoft.com/office/drawing/2014/main" id="{2FE059F7-9946-2928-A91C-022EFB23D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22106" y="11254690"/>
              <a:ext cx="2931" cy="17579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6" name="Line 569">
              <a:extLst>
                <a:ext uri="{FF2B5EF4-FFF2-40B4-BE49-F238E27FC236}">
                  <a16:creationId xmlns:a16="http://schemas.microsoft.com/office/drawing/2014/main" id="{32CBCB04-C137-1AD4-954C-EBF7B5CC4B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1213" y="11061322"/>
              <a:ext cx="169930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7" name="Line 570">
              <a:extLst>
                <a:ext uri="{FF2B5EF4-FFF2-40B4-BE49-F238E27FC236}">
                  <a16:creationId xmlns:a16="http://schemas.microsoft.com/office/drawing/2014/main" id="{86409AD4-641A-B988-9984-63F1D85601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1213" y="11181442"/>
              <a:ext cx="169930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8" name="Line 571">
              <a:extLst>
                <a:ext uri="{FF2B5EF4-FFF2-40B4-BE49-F238E27FC236}">
                  <a16:creationId xmlns:a16="http://schemas.microsoft.com/office/drawing/2014/main" id="{1CA3B230-2B3D-111A-28B2-D3B442034C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0019" y="11061322"/>
              <a:ext cx="172859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59" name="Line 572">
              <a:extLst>
                <a:ext uri="{FF2B5EF4-FFF2-40B4-BE49-F238E27FC236}">
                  <a16:creationId xmlns:a16="http://schemas.microsoft.com/office/drawing/2014/main" id="{CD061757-D40B-CBDD-DF48-F513DE200F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0019" y="11181442"/>
              <a:ext cx="172859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019" name="Line 573">
            <a:extLst>
              <a:ext uri="{FF2B5EF4-FFF2-40B4-BE49-F238E27FC236}">
                <a16:creationId xmlns:a16="http://schemas.microsoft.com/office/drawing/2014/main" id="{39CBF0F0-8BD9-29BF-1A54-C20FE414512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7708" y="5308176"/>
            <a:ext cx="1447" cy="11725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0" name="Line 574">
            <a:extLst>
              <a:ext uri="{FF2B5EF4-FFF2-40B4-BE49-F238E27FC236}">
                <a16:creationId xmlns:a16="http://schemas.microsoft.com/office/drawing/2014/main" id="{96ED2ADE-D8F2-C026-A2E6-C8F1E378012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7708" y="5109862"/>
            <a:ext cx="1447" cy="120146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1" name="Line 575">
            <a:extLst>
              <a:ext uri="{FF2B5EF4-FFF2-40B4-BE49-F238E27FC236}">
                <a16:creationId xmlns:a16="http://schemas.microsoft.com/office/drawing/2014/main" id="{F70C1877-4861-674A-6C9F-ACEFBC18F17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6659" y="5293701"/>
            <a:ext cx="105670" cy="8251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2" name="Line 576">
            <a:extLst>
              <a:ext uri="{FF2B5EF4-FFF2-40B4-BE49-F238E27FC236}">
                <a16:creationId xmlns:a16="http://schemas.microsoft.com/office/drawing/2014/main" id="{197F8539-495E-0CA7-1A1E-64CB6647CE7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64533" y="5161974"/>
            <a:ext cx="102776" cy="8395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3" name="Line 577">
            <a:extLst>
              <a:ext uri="{FF2B5EF4-FFF2-40B4-BE49-F238E27FC236}">
                <a16:creationId xmlns:a16="http://schemas.microsoft.com/office/drawing/2014/main" id="{2B3E72F7-508A-954D-1C7B-B8B1AEEB5C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26659" y="5164869"/>
            <a:ext cx="105670" cy="8106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4" name="Line 578">
            <a:extLst>
              <a:ext uri="{FF2B5EF4-FFF2-40B4-BE49-F238E27FC236}">
                <a16:creationId xmlns:a16="http://schemas.microsoft.com/office/drawing/2014/main" id="{4FC7560F-4282-F236-770B-679B66985E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64533" y="5293701"/>
            <a:ext cx="102776" cy="8106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5" name="Freeform 579">
            <a:extLst>
              <a:ext uri="{FF2B5EF4-FFF2-40B4-BE49-F238E27FC236}">
                <a16:creationId xmlns:a16="http://schemas.microsoft.com/office/drawing/2014/main" id="{4810087E-1676-4602-E822-908D14FAD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8624" y="5230009"/>
            <a:ext cx="78168" cy="78168"/>
          </a:xfrm>
          <a:custGeom>
            <a:avLst/>
            <a:gdLst>
              <a:gd name="T0" fmla="*/ 239 w 240"/>
              <a:gd name="T1" fmla="*/ 119 h 239"/>
              <a:gd name="T2" fmla="*/ 239 w 240"/>
              <a:gd name="T3" fmla="*/ 119 h 239"/>
              <a:gd name="T4" fmla="*/ 119 w 240"/>
              <a:gd name="T5" fmla="*/ 0 h 239"/>
              <a:gd name="T6" fmla="*/ 0 w 240"/>
              <a:gd name="T7" fmla="*/ 119 h 239"/>
              <a:gd name="T8" fmla="*/ 119 w 240"/>
              <a:gd name="T9" fmla="*/ 238 h 239"/>
              <a:gd name="T10" fmla="*/ 239 w 240"/>
              <a:gd name="T11" fmla="*/ 11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239">
                <a:moveTo>
                  <a:pt x="239" y="119"/>
                </a:moveTo>
                <a:lnTo>
                  <a:pt x="239" y="119"/>
                </a:lnTo>
                <a:cubicBezTo>
                  <a:pt x="239" y="52"/>
                  <a:pt x="187" y="0"/>
                  <a:pt x="119" y="0"/>
                </a:cubicBezTo>
                <a:cubicBezTo>
                  <a:pt x="52" y="0"/>
                  <a:pt x="0" y="52"/>
                  <a:pt x="0" y="119"/>
                </a:cubicBezTo>
                <a:cubicBezTo>
                  <a:pt x="0" y="186"/>
                  <a:pt x="52" y="238"/>
                  <a:pt x="119" y="238"/>
                </a:cubicBezTo>
                <a:cubicBezTo>
                  <a:pt x="187" y="238"/>
                  <a:pt x="239" y="186"/>
                  <a:pt x="239" y="11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6" name="Freeform 580">
            <a:extLst>
              <a:ext uri="{FF2B5EF4-FFF2-40B4-BE49-F238E27FC236}">
                <a16:creationId xmlns:a16="http://schemas.microsoft.com/office/drawing/2014/main" id="{22A8DFB9-A8BD-BE87-B029-B8A19D51D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0456" y="5151841"/>
            <a:ext cx="237398" cy="235951"/>
          </a:xfrm>
          <a:custGeom>
            <a:avLst/>
            <a:gdLst>
              <a:gd name="T0" fmla="*/ 724 w 725"/>
              <a:gd name="T1" fmla="*/ 358 h 717"/>
              <a:gd name="T2" fmla="*/ 724 w 725"/>
              <a:gd name="T3" fmla="*/ 358 h 717"/>
              <a:gd name="T4" fmla="*/ 358 w 725"/>
              <a:gd name="T5" fmla="*/ 0 h 717"/>
              <a:gd name="T6" fmla="*/ 0 w 725"/>
              <a:gd name="T7" fmla="*/ 358 h 717"/>
              <a:gd name="T8" fmla="*/ 358 w 725"/>
              <a:gd name="T9" fmla="*/ 716 h 717"/>
              <a:gd name="T10" fmla="*/ 724 w 725"/>
              <a:gd name="T11" fmla="*/ 358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717">
                <a:moveTo>
                  <a:pt x="724" y="358"/>
                </a:moveTo>
                <a:lnTo>
                  <a:pt x="724" y="358"/>
                </a:lnTo>
                <a:cubicBezTo>
                  <a:pt x="724" y="157"/>
                  <a:pt x="560" y="0"/>
                  <a:pt x="358" y="0"/>
                </a:cubicBezTo>
                <a:cubicBezTo>
                  <a:pt x="164" y="0"/>
                  <a:pt x="0" y="157"/>
                  <a:pt x="0" y="358"/>
                </a:cubicBezTo>
                <a:cubicBezTo>
                  <a:pt x="0" y="560"/>
                  <a:pt x="164" y="716"/>
                  <a:pt x="358" y="716"/>
                </a:cubicBezTo>
                <a:cubicBezTo>
                  <a:pt x="560" y="716"/>
                  <a:pt x="724" y="560"/>
                  <a:pt x="724" y="358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7" name="Freeform 581">
            <a:extLst>
              <a:ext uri="{FF2B5EF4-FFF2-40B4-BE49-F238E27FC236}">
                <a16:creationId xmlns:a16="http://schemas.microsoft.com/office/drawing/2014/main" id="{8AA0DC11-597D-6577-F775-B9FE3F2EA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6463" y="5117100"/>
            <a:ext cx="162125" cy="303985"/>
          </a:xfrm>
          <a:custGeom>
            <a:avLst/>
            <a:gdLst>
              <a:gd name="T0" fmla="*/ 344 w 494"/>
              <a:gd name="T1" fmla="*/ 0 h 927"/>
              <a:gd name="T2" fmla="*/ 0 w 494"/>
              <a:gd name="T3" fmla="*/ 538 h 927"/>
              <a:gd name="T4" fmla="*/ 209 w 494"/>
              <a:gd name="T5" fmla="*/ 538 h 927"/>
              <a:gd name="T6" fmla="*/ 105 w 494"/>
              <a:gd name="T7" fmla="*/ 926 h 927"/>
              <a:gd name="T8" fmla="*/ 493 w 494"/>
              <a:gd name="T9" fmla="*/ 388 h 927"/>
              <a:gd name="T10" fmla="*/ 284 w 494"/>
              <a:gd name="T11" fmla="*/ 388 h 927"/>
              <a:gd name="T12" fmla="*/ 344 w 494"/>
              <a:gd name="T13" fmla="*/ 0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927">
                <a:moveTo>
                  <a:pt x="344" y="0"/>
                </a:moveTo>
                <a:lnTo>
                  <a:pt x="0" y="538"/>
                </a:lnTo>
                <a:lnTo>
                  <a:pt x="209" y="538"/>
                </a:lnTo>
                <a:lnTo>
                  <a:pt x="105" y="926"/>
                </a:lnTo>
                <a:lnTo>
                  <a:pt x="493" y="388"/>
                </a:lnTo>
                <a:lnTo>
                  <a:pt x="284" y="388"/>
                </a:lnTo>
                <a:lnTo>
                  <a:pt x="344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8" name="Freeform 582">
            <a:extLst>
              <a:ext uri="{FF2B5EF4-FFF2-40B4-BE49-F238E27FC236}">
                <a16:creationId xmlns:a16="http://schemas.microsoft.com/office/drawing/2014/main" id="{EBD44C83-F8BD-11B5-DAD3-775A9BB1E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7978" y="5180793"/>
            <a:ext cx="306881" cy="176601"/>
          </a:xfrm>
          <a:custGeom>
            <a:avLst/>
            <a:gdLst>
              <a:gd name="T0" fmla="*/ 597 w 934"/>
              <a:gd name="T1" fmla="*/ 538 h 539"/>
              <a:gd name="T2" fmla="*/ 597 w 934"/>
              <a:gd name="T3" fmla="*/ 538 h 539"/>
              <a:gd name="T4" fmla="*/ 814 w 934"/>
              <a:gd name="T5" fmla="*/ 538 h 539"/>
              <a:gd name="T6" fmla="*/ 933 w 934"/>
              <a:gd name="T7" fmla="*/ 418 h 539"/>
              <a:gd name="T8" fmla="*/ 814 w 934"/>
              <a:gd name="T9" fmla="*/ 299 h 539"/>
              <a:gd name="T10" fmla="*/ 493 w 934"/>
              <a:gd name="T11" fmla="*/ 0 h 539"/>
              <a:gd name="T12" fmla="*/ 179 w 934"/>
              <a:gd name="T13" fmla="*/ 239 h 539"/>
              <a:gd name="T14" fmla="*/ 157 w 934"/>
              <a:gd name="T15" fmla="*/ 239 h 539"/>
              <a:gd name="T16" fmla="*/ 0 w 934"/>
              <a:gd name="T17" fmla="*/ 388 h 539"/>
              <a:gd name="T18" fmla="*/ 149 w 934"/>
              <a:gd name="T19" fmla="*/ 538 h 539"/>
              <a:gd name="T20" fmla="*/ 597 w 934"/>
              <a:gd name="T21" fmla="*/ 538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4" h="539">
                <a:moveTo>
                  <a:pt x="597" y="538"/>
                </a:moveTo>
                <a:lnTo>
                  <a:pt x="597" y="538"/>
                </a:lnTo>
                <a:cubicBezTo>
                  <a:pt x="814" y="538"/>
                  <a:pt x="814" y="538"/>
                  <a:pt x="814" y="538"/>
                </a:cubicBezTo>
                <a:cubicBezTo>
                  <a:pt x="881" y="538"/>
                  <a:pt x="933" y="486"/>
                  <a:pt x="933" y="418"/>
                </a:cubicBezTo>
                <a:cubicBezTo>
                  <a:pt x="933" y="351"/>
                  <a:pt x="881" y="299"/>
                  <a:pt x="814" y="299"/>
                </a:cubicBezTo>
                <a:cubicBezTo>
                  <a:pt x="814" y="135"/>
                  <a:pt x="664" y="0"/>
                  <a:pt x="493" y="0"/>
                </a:cubicBezTo>
                <a:cubicBezTo>
                  <a:pt x="343" y="0"/>
                  <a:pt x="209" y="97"/>
                  <a:pt x="179" y="239"/>
                </a:cubicBezTo>
                <a:cubicBezTo>
                  <a:pt x="179" y="239"/>
                  <a:pt x="164" y="239"/>
                  <a:pt x="157" y="239"/>
                </a:cubicBezTo>
                <a:cubicBezTo>
                  <a:pt x="67" y="239"/>
                  <a:pt x="0" y="306"/>
                  <a:pt x="0" y="388"/>
                </a:cubicBezTo>
                <a:cubicBezTo>
                  <a:pt x="0" y="471"/>
                  <a:pt x="67" y="538"/>
                  <a:pt x="149" y="538"/>
                </a:cubicBezTo>
                <a:cubicBezTo>
                  <a:pt x="597" y="538"/>
                  <a:pt x="597" y="538"/>
                  <a:pt x="597" y="538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29" name="Freeform 583">
            <a:extLst>
              <a:ext uri="{FF2B5EF4-FFF2-40B4-BE49-F238E27FC236}">
                <a16:creationId xmlns:a16="http://schemas.microsoft.com/office/drawing/2014/main" id="{89CF4AF2-9E6C-EBE4-B6C9-04172628F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2005" y="5117100"/>
            <a:ext cx="296748" cy="299644"/>
          </a:xfrm>
          <a:custGeom>
            <a:avLst/>
            <a:gdLst>
              <a:gd name="T0" fmla="*/ 455 w 904"/>
              <a:gd name="T1" fmla="*/ 687 h 912"/>
              <a:gd name="T2" fmla="*/ 157 w 904"/>
              <a:gd name="T3" fmla="*/ 911 h 912"/>
              <a:gd name="T4" fmla="*/ 276 w 904"/>
              <a:gd name="T5" fmla="*/ 553 h 912"/>
              <a:gd name="T6" fmla="*/ 0 w 904"/>
              <a:gd name="T7" fmla="*/ 344 h 912"/>
              <a:gd name="T8" fmla="*/ 336 w 904"/>
              <a:gd name="T9" fmla="*/ 344 h 912"/>
              <a:gd name="T10" fmla="*/ 455 w 904"/>
              <a:gd name="T11" fmla="*/ 0 h 912"/>
              <a:gd name="T12" fmla="*/ 575 w 904"/>
              <a:gd name="T13" fmla="*/ 344 h 912"/>
              <a:gd name="T14" fmla="*/ 903 w 904"/>
              <a:gd name="T15" fmla="*/ 344 h 912"/>
              <a:gd name="T16" fmla="*/ 635 w 904"/>
              <a:gd name="T17" fmla="*/ 553 h 912"/>
              <a:gd name="T18" fmla="*/ 754 w 904"/>
              <a:gd name="T19" fmla="*/ 911 h 912"/>
              <a:gd name="T20" fmla="*/ 455 w 904"/>
              <a:gd name="T21" fmla="*/ 68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4" h="912">
                <a:moveTo>
                  <a:pt x="455" y="687"/>
                </a:moveTo>
                <a:lnTo>
                  <a:pt x="157" y="911"/>
                </a:lnTo>
                <a:lnTo>
                  <a:pt x="276" y="553"/>
                </a:lnTo>
                <a:lnTo>
                  <a:pt x="0" y="344"/>
                </a:lnTo>
                <a:lnTo>
                  <a:pt x="336" y="344"/>
                </a:lnTo>
                <a:lnTo>
                  <a:pt x="455" y="0"/>
                </a:lnTo>
                <a:lnTo>
                  <a:pt x="575" y="344"/>
                </a:lnTo>
                <a:lnTo>
                  <a:pt x="903" y="344"/>
                </a:lnTo>
                <a:lnTo>
                  <a:pt x="635" y="553"/>
                </a:lnTo>
                <a:lnTo>
                  <a:pt x="754" y="911"/>
                </a:lnTo>
                <a:lnTo>
                  <a:pt x="455" y="687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0" name="Freeform 584">
            <a:extLst>
              <a:ext uri="{FF2B5EF4-FFF2-40B4-BE49-F238E27FC236}">
                <a16:creationId xmlns:a16="http://schemas.microsoft.com/office/drawing/2014/main" id="{14D051D2-7405-990F-B9BA-74C756B16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8795" y="5137366"/>
            <a:ext cx="306881" cy="264902"/>
          </a:xfrm>
          <a:custGeom>
            <a:avLst/>
            <a:gdLst>
              <a:gd name="T0" fmla="*/ 0 w 934"/>
              <a:gd name="T1" fmla="*/ 239 h 807"/>
              <a:gd name="T2" fmla="*/ 0 w 934"/>
              <a:gd name="T3" fmla="*/ 239 h 807"/>
              <a:gd name="T4" fmla="*/ 463 w 934"/>
              <a:gd name="T5" fmla="*/ 806 h 807"/>
              <a:gd name="T6" fmla="*/ 933 w 934"/>
              <a:gd name="T7" fmla="*/ 239 h 807"/>
              <a:gd name="T8" fmla="*/ 702 w 934"/>
              <a:gd name="T9" fmla="*/ 0 h 807"/>
              <a:gd name="T10" fmla="*/ 463 w 934"/>
              <a:gd name="T11" fmla="*/ 209 h 807"/>
              <a:gd name="T12" fmla="*/ 224 w 934"/>
              <a:gd name="T13" fmla="*/ 0 h 807"/>
              <a:gd name="T14" fmla="*/ 0 w 934"/>
              <a:gd name="T15" fmla="*/ 239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4" h="807">
                <a:moveTo>
                  <a:pt x="0" y="239"/>
                </a:moveTo>
                <a:lnTo>
                  <a:pt x="0" y="239"/>
                </a:lnTo>
                <a:cubicBezTo>
                  <a:pt x="0" y="537"/>
                  <a:pt x="463" y="806"/>
                  <a:pt x="463" y="806"/>
                </a:cubicBezTo>
                <a:cubicBezTo>
                  <a:pt x="463" y="806"/>
                  <a:pt x="933" y="537"/>
                  <a:pt x="933" y="239"/>
                </a:cubicBezTo>
                <a:cubicBezTo>
                  <a:pt x="933" y="112"/>
                  <a:pt x="844" y="0"/>
                  <a:pt x="702" y="0"/>
                </a:cubicBezTo>
                <a:cubicBezTo>
                  <a:pt x="582" y="0"/>
                  <a:pt x="463" y="82"/>
                  <a:pt x="463" y="209"/>
                </a:cubicBezTo>
                <a:cubicBezTo>
                  <a:pt x="463" y="82"/>
                  <a:pt x="351" y="0"/>
                  <a:pt x="224" y="0"/>
                </a:cubicBezTo>
                <a:cubicBezTo>
                  <a:pt x="90" y="0"/>
                  <a:pt x="0" y="112"/>
                  <a:pt x="0" y="23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1" name="Freeform 585">
            <a:extLst>
              <a:ext uri="{FF2B5EF4-FFF2-40B4-BE49-F238E27FC236}">
                <a16:creationId xmlns:a16="http://schemas.microsoft.com/office/drawing/2014/main" id="{74FDE254-2148-6FA1-8D61-466323150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6312" y="5196715"/>
            <a:ext cx="44875" cy="196867"/>
          </a:xfrm>
          <a:custGeom>
            <a:avLst/>
            <a:gdLst>
              <a:gd name="T0" fmla="*/ 0 w 136"/>
              <a:gd name="T1" fmla="*/ 597 h 598"/>
              <a:gd name="T2" fmla="*/ 105 w 136"/>
              <a:gd name="T3" fmla="*/ 493 h 598"/>
              <a:gd name="T4" fmla="*/ 15 w 136"/>
              <a:gd name="T5" fmla="*/ 403 h 598"/>
              <a:gd name="T6" fmla="*/ 105 w 136"/>
              <a:gd name="T7" fmla="*/ 314 h 598"/>
              <a:gd name="T8" fmla="*/ 15 w 136"/>
              <a:gd name="T9" fmla="*/ 224 h 598"/>
              <a:gd name="T10" fmla="*/ 135 w 136"/>
              <a:gd name="T11" fmla="*/ 105 h 598"/>
              <a:gd name="T12" fmla="*/ 45 w 136"/>
              <a:gd name="T13" fmla="*/ 30 h 598"/>
              <a:gd name="T14" fmla="*/ 45 w 136"/>
              <a:gd name="T15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598">
                <a:moveTo>
                  <a:pt x="0" y="597"/>
                </a:moveTo>
                <a:lnTo>
                  <a:pt x="105" y="493"/>
                </a:lnTo>
                <a:lnTo>
                  <a:pt x="15" y="403"/>
                </a:lnTo>
                <a:lnTo>
                  <a:pt x="105" y="314"/>
                </a:lnTo>
                <a:lnTo>
                  <a:pt x="15" y="224"/>
                </a:lnTo>
                <a:lnTo>
                  <a:pt x="135" y="105"/>
                </a:lnTo>
                <a:lnTo>
                  <a:pt x="45" y="30"/>
                </a:lnTo>
                <a:lnTo>
                  <a:pt x="45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2" name="Freeform 586">
            <a:extLst>
              <a:ext uri="{FF2B5EF4-FFF2-40B4-BE49-F238E27FC236}">
                <a16:creationId xmlns:a16="http://schemas.microsoft.com/office/drawing/2014/main" id="{5FDD9A7E-27D6-B076-9DB1-AA5297F96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8479" y="5748231"/>
            <a:ext cx="306881" cy="306881"/>
          </a:xfrm>
          <a:custGeom>
            <a:avLst/>
            <a:gdLst>
              <a:gd name="T0" fmla="*/ 934 w 935"/>
              <a:gd name="T1" fmla="*/ 933 h 934"/>
              <a:gd name="T2" fmla="*/ 0 w 935"/>
              <a:gd name="T3" fmla="*/ 933 h 934"/>
              <a:gd name="T4" fmla="*/ 0 w 935"/>
              <a:gd name="T5" fmla="*/ 0 h 934"/>
              <a:gd name="T6" fmla="*/ 934 w 935"/>
              <a:gd name="T7" fmla="*/ 0 h 934"/>
              <a:gd name="T8" fmla="*/ 934 w 935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934">
                <a:moveTo>
                  <a:pt x="934" y="933"/>
                </a:moveTo>
                <a:lnTo>
                  <a:pt x="0" y="933"/>
                </a:lnTo>
                <a:lnTo>
                  <a:pt x="0" y="0"/>
                </a:lnTo>
                <a:lnTo>
                  <a:pt x="934" y="0"/>
                </a:lnTo>
                <a:lnTo>
                  <a:pt x="934" y="9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3" name="Line 587">
            <a:extLst>
              <a:ext uri="{FF2B5EF4-FFF2-40B4-BE49-F238E27FC236}">
                <a16:creationId xmlns:a16="http://schemas.microsoft.com/office/drawing/2014/main" id="{886FD095-B756-E518-8490-2D0429ADEA6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5332" y="5781525"/>
            <a:ext cx="1448" cy="98434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4" name="Line 588">
            <a:extLst>
              <a:ext uri="{FF2B5EF4-FFF2-40B4-BE49-F238E27FC236}">
                <a16:creationId xmlns:a16="http://schemas.microsoft.com/office/drawing/2014/main" id="{883315ED-615F-9D4A-C16D-7DBD6FB805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33220" y="5830743"/>
            <a:ext cx="10132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5" name="Line 589">
            <a:extLst>
              <a:ext uri="{FF2B5EF4-FFF2-40B4-BE49-F238E27FC236}">
                <a16:creationId xmlns:a16="http://schemas.microsoft.com/office/drawing/2014/main" id="{CA6A86AD-51AF-706A-CF0A-10876C7B67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70738" y="5830743"/>
            <a:ext cx="10132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6" name="Line 590">
            <a:extLst>
              <a:ext uri="{FF2B5EF4-FFF2-40B4-BE49-F238E27FC236}">
                <a16:creationId xmlns:a16="http://schemas.microsoft.com/office/drawing/2014/main" id="{9701C804-45F7-2255-DE7C-2CFDB460DD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44802" y="5927728"/>
            <a:ext cx="78168" cy="8395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7" name="Line 591">
            <a:extLst>
              <a:ext uri="{FF2B5EF4-FFF2-40B4-BE49-F238E27FC236}">
                <a16:creationId xmlns:a16="http://schemas.microsoft.com/office/drawing/2014/main" id="{143B9F7E-FFFF-9FA8-F192-5FD113B3620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4802" y="5929176"/>
            <a:ext cx="78168" cy="8106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8" name="Line 592">
            <a:extLst>
              <a:ext uri="{FF2B5EF4-FFF2-40B4-BE49-F238E27FC236}">
                <a16:creationId xmlns:a16="http://schemas.microsoft.com/office/drawing/2014/main" id="{5171052A-7886-59F8-DAAF-EEEF048E5FCD}"/>
              </a:ext>
            </a:extLst>
          </p:cNvPr>
          <p:cNvSpPr>
            <a:spLocks noChangeShapeType="1"/>
          </p:cNvSpPr>
          <p:nvPr/>
        </p:nvSpPr>
        <p:spPr bwMode="auto">
          <a:xfrm>
            <a:off x="5472185" y="5955232"/>
            <a:ext cx="9843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39" name="Line 593">
            <a:extLst>
              <a:ext uri="{FF2B5EF4-FFF2-40B4-BE49-F238E27FC236}">
                <a16:creationId xmlns:a16="http://schemas.microsoft.com/office/drawing/2014/main" id="{4A871585-DE56-C6F8-1488-29DF226BB0F3}"/>
              </a:ext>
            </a:extLst>
          </p:cNvPr>
          <p:cNvSpPr>
            <a:spLocks noChangeShapeType="1"/>
          </p:cNvSpPr>
          <p:nvPr/>
        </p:nvSpPr>
        <p:spPr bwMode="auto">
          <a:xfrm>
            <a:off x="5472185" y="5985629"/>
            <a:ext cx="9843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0" name="Freeform 594">
            <a:extLst>
              <a:ext uri="{FF2B5EF4-FFF2-40B4-BE49-F238E27FC236}">
                <a16:creationId xmlns:a16="http://schemas.microsoft.com/office/drawing/2014/main" id="{9CE9E48F-15F7-8C34-0A13-B27B48271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0591" y="5117099"/>
            <a:ext cx="205552" cy="215686"/>
          </a:xfrm>
          <a:custGeom>
            <a:avLst/>
            <a:gdLst>
              <a:gd name="T0" fmla="*/ 149 w 628"/>
              <a:gd name="T1" fmla="*/ 582 h 658"/>
              <a:gd name="T2" fmla="*/ 149 w 628"/>
              <a:gd name="T3" fmla="*/ 582 h 658"/>
              <a:gd name="T4" fmla="*/ 149 w 628"/>
              <a:gd name="T5" fmla="*/ 657 h 658"/>
              <a:gd name="T6" fmla="*/ 478 w 628"/>
              <a:gd name="T7" fmla="*/ 657 h 658"/>
              <a:gd name="T8" fmla="*/ 478 w 628"/>
              <a:gd name="T9" fmla="*/ 582 h 658"/>
              <a:gd name="T10" fmla="*/ 627 w 628"/>
              <a:gd name="T11" fmla="*/ 314 h 658"/>
              <a:gd name="T12" fmla="*/ 314 w 628"/>
              <a:gd name="T13" fmla="*/ 0 h 658"/>
              <a:gd name="T14" fmla="*/ 0 w 628"/>
              <a:gd name="T15" fmla="*/ 314 h 658"/>
              <a:gd name="T16" fmla="*/ 149 w 628"/>
              <a:gd name="T17" fmla="*/ 582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8" h="658">
                <a:moveTo>
                  <a:pt x="149" y="582"/>
                </a:moveTo>
                <a:lnTo>
                  <a:pt x="149" y="582"/>
                </a:lnTo>
                <a:cubicBezTo>
                  <a:pt x="149" y="657"/>
                  <a:pt x="149" y="657"/>
                  <a:pt x="149" y="657"/>
                </a:cubicBezTo>
                <a:cubicBezTo>
                  <a:pt x="478" y="657"/>
                  <a:pt x="478" y="657"/>
                  <a:pt x="478" y="657"/>
                </a:cubicBezTo>
                <a:cubicBezTo>
                  <a:pt x="478" y="582"/>
                  <a:pt x="478" y="582"/>
                  <a:pt x="478" y="582"/>
                </a:cubicBezTo>
                <a:cubicBezTo>
                  <a:pt x="568" y="523"/>
                  <a:pt x="627" y="426"/>
                  <a:pt x="627" y="314"/>
                </a:cubicBezTo>
                <a:cubicBezTo>
                  <a:pt x="627" y="134"/>
                  <a:pt x="485" y="0"/>
                  <a:pt x="314" y="0"/>
                </a:cubicBezTo>
                <a:cubicBezTo>
                  <a:pt x="135" y="0"/>
                  <a:pt x="0" y="134"/>
                  <a:pt x="0" y="314"/>
                </a:cubicBezTo>
                <a:cubicBezTo>
                  <a:pt x="0" y="426"/>
                  <a:pt x="60" y="530"/>
                  <a:pt x="149" y="582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1" name="Line 595">
            <a:extLst>
              <a:ext uri="{FF2B5EF4-FFF2-40B4-BE49-F238E27FC236}">
                <a16:creationId xmlns:a16="http://schemas.microsoft.com/office/drawing/2014/main" id="{582222DC-82A3-67DA-9774-E9225791F96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417179" y="5232904"/>
            <a:ext cx="17371" cy="101329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2" name="Line 596">
            <a:extLst>
              <a:ext uri="{FF2B5EF4-FFF2-40B4-BE49-F238E27FC236}">
                <a16:creationId xmlns:a16="http://schemas.microsoft.com/office/drawing/2014/main" id="{2D394CF9-0B70-FC5A-3AD1-C2B5592A6F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72185" y="5232904"/>
            <a:ext cx="14475" cy="101329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3" name="Freeform 597">
            <a:extLst>
              <a:ext uri="{FF2B5EF4-FFF2-40B4-BE49-F238E27FC236}">
                <a16:creationId xmlns:a16="http://schemas.microsoft.com/office/drawing/2014/main" id="{05A76F9C-F79C-DC32-145A-4B483213B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27" y="5240142"/>
            <a:ext cx="69482" cy="14475"/>
          </a:xfrm>
          <a:custGeom>
            <a:avLst/>
            <a:gdLst>
              <a:gd name="T0" fmla="*/ 0 w 210"/>
              <a:gd name="T1" fmla="*/ 0 h 46"/>
              <a:gd name="T2" fmla="*/ 60 w 210"/>
              <a:gd name="T3" fmla="*/ 45 h 46"/>
              <a:gd name="T4" fmla="*/ 105 w 210"/>
              <a:gd name="T5" fmla="*/ 0 h 46"/>
              <a:gd name="T6" fmla="*/ 150 w 210"/>
              <a:gd name="T7" fmla="*/ 45 h 46"/>
              <a:gd name="T8" fmla="*/ 209 w 210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46">
                <a:moveTo>
                  <a:pt x="0" y="0"/>
                </a:moveTo>
                <a:lnTo>
                  <a:pt x="60" y="45"/>
                </a:lnTo>
                <a:lnTo>
                  <a:pt x="105" y="0"/>
                </a:lnTo>
                <a:lnTo>
                  <a:pt x="150" y="45"/>
                </a:lnTo>
                <a:lnTo>
                  <a:pt x="209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4" name="Freeform 598">
            <a:extLst>
              <a:ext uri="{FF2B5EF4-FFF2-40B4-BE49-F238E27FC236}">
                <a16:creationId xmlns:a16="http://schemas.microsoft.com/office/drawing/2014/main" id="{8C2BCDE5-610D-ED24-7B9C-E96858E65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808" y="5332785"/>
            <a:ext cx="108567" cy="30398"/>
          </a:xfrm>
          <a:custGeom>
            <a:avLst/>
            <a:gdLst>
              <a:gd name="T0" fmla="*/ 329 w 330"/>
              <a:gd name="T1" fmla="*/ 90 h 91"/>
              <a:gd name="T2" fmla="*/ 0 w 330"/>
              <a:gd name="T3" fmla="*/ 90 h 91"/>
              <a:gd name="T4" fmla="*/ 0 w 330"/>
              <a:gd name="T5" fmla="*/ 0 h 91"/>
              <a:gd name="T6" fmla="*/ 329 w 330"/>
              <a:gd name="T7" fmla="*/ 0 h 91"/>
              <a:gd name="T8" fmla="*/ 329 w 330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0" h="91">
                <a:moveTo>
                  <a:pt x="329" y="90"/>
                </a:moveTo>
                <a:lnTo>
                  <a:pt x="0" y="90"/>
                </a:lnTo>
                <a:lnTo>
                  <a:pt x="0" y="0"/>
                </a:lnTo>
                <a:lnTo>
                  <a:pt x="329" y="0"/>
                </a:lnTo>
                <a:lnTo>
                  <a:pt x="329" y="9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5" name="Freeform 599">
            <a:extLst>
              <a:ext uri="{FF2B5EF4-FFF2-40B4-BE49-F238E27FC236}">
                <a16:creationId xmlns:a16="http://schemas.microsoft.com/office/drawing/2014/main" id="{25E8D0F8-6FB1-DCD2-2A66-2A6FF74AC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8493" y="5363183"/>
            <a:ext cx="88302" cy="28951"/>
          </a:xfrm>
          <a:custGeom>
            <a:avLst/>
            <a:gdLst>
              <a:gd name="T0" fmla="*/ 269 w 270"/>
              <a:gd name="T1" fmla="*/ 89 h 90"/>
              <a:gd name="T2" fmla="*/ 0 w 270"/>
              <a:gd name="T3" fmla="*/ 89 h 90"/>
              <a:gd name="T4" fmla="*/ 0 w 270"/>
              <a:gd name="T5" fmla="*/ 0 h 90"/>
              <a:gd name="T6" fmla="*/ 269 w 270"/>
              <a:gd name="T7" fmla="*/ 0 h 90"/>
              <a:gd name="T8" fmla="*/ 269 w 270"/>
              <a:gd name="T9" fmla="*/ 8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90">
                <a:moveTo>
                  <a:pt x="269" y="89"/>
                </a:moveTo>
                <a:lnTo>
                  <a:pt x="0" y="89"/>
                </a:lnTo>
                <a:lnTo>
                  <a:pt x="0" y="0"/>
                </a:lnTo>
                <a:lnTo>
                  <a:pt x="269" y="0"/>
                </a:lnTo>
                <a:lnTo>
                  <a:pt x="269" y="8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6" name="Freeform 600">
            <a:extLst>
              <a:ext uri="{FF2B5EF4-FFF2-40B4-BE49-F238E27FC236}">
                <a16:creationId xmlns:a16="http://schemas.microsoft.com/office/drawing/2014/main" id="{F53DDC1B-D074-62F9-EEE2-3A325AE5E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27" y="5392134"/>
            <a:ext cx="69482" cy="30399"/>
          </a:xfrm>
          <a:custGeom>
            <a:avLst/>
            <a:gdLst>
              <a:gd name="T0" fmla="*/ 209 w 210"/>
              <a:gd name="T1" fmla="*/ 90 h 91"/>
              <a:gd name="T2" fmla="*/ 0 w 210"/>
              <a:gd name="T3" fmla="*/ 90 h 91"/>
              <a:gd name="T4" fmla="*/ 0 w 210"/>
              <a:gd name="T5" fmla="*/ 0 h 91"/>
              <a:gd name="T6" fmla="*/ 209 w 210"/>
              <a:gd name="T7" fmla="*/ 0 h 91"/>
              <a:gd name="T8" fmla="*/ 209 w 210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91">
                <a:moveTo>
                  <a:pt x="209" y="90"/>
                </a:moveTo>
                <a:lnTo>
                  <a:pt x="0" y="90"/>
                </a:lnTo>
                <a:lnTo>
                  <a:pt x="0" y="0"/>
                </a:lnTo>
                <a:lnTo>
                  <a:pt x="209" y="0"/>
                </a:lnTo>
                <a:lnTo>
                  <a:pt x="209" y="9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7" name="Freeform 601">
            <a:extLst>
              <a:ext uri="{FF2B5EF4-FFF2-40B4-BE49-F238E27FC236}">
                <a16:creationId xmlns:a16="http://schemas.microsoft.com/office/drawing/2014/main" id="{37EC107D-2B99-BF29-0CA0-49E99BCD9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4884" y="5117100"/>
            <a:ext cx="159231" cy="166469"/>
          </a:xfrm>
          <a:custGeom>
            <a:avLst/>
            <a:gdLst>
              <a:gd name="T0" fmla="*/ 0 w 487"/>
              <a:gd name="T1" fmla="*/ 388 h 509"/>
              <a:gd name="T2" fmla="*/ 0 w 487"/>
              <a:gd name="T3" fmla="*/ 388 h 509"/>
              <a:gd name="T4" fmla="*/ 239 w 487"/>
              <a:gd name="T5" fmla="*/ 508 h 509"/>
              <a:gd name="T6" fmla="*/ 486 w 487"/>
              <a:gd name="T7" fmla="*/ 388 h 509"/>
              <a:gd name="T8" fmla="*/ 486 w 487"/>
              <a:gd name="T9" fmla="*/ 0 h 509"/>
              <a:gd name="T10" fmla="*/ 0 w 487"/>
              <a:gd name="T11" fmla="*/ 0 h 509"/>
              <a:gd name="T12" fmla="*/ 0 w 487"/>
              <a:gd name="T13" fmla="*/ 388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509">
                <a:moveTo>
                  <a:pt x="0" y="388"/>
                </a:moveTo>
                <a:lnTo>
                  <a:pt x="0" y="388"/>
                </a:lnTo>
                <a:cubicBezTo>
                  <a:pt x="0" y="456"/>
                  <a:pt x="90" y="508"/>
                  <a:pt x="239" y="508"/>
                </a:cubicBezTo>
                <a:cubicBezTo>
                  <a:pt x="388" y="508"/>
                  <a:pt x="486" y="456"/>
                  <a:pt x="486" y="388"/>
                </a:cubicBezTo>
                <a:cubicBezTo>
                  <a:pt x="486" y="0"/>
                  <a:pt x="486" y="0"/>
                  <a:pt x="486" y="0"/>
                </a:cubicBezTo>
                <a:cubicBezTo>
                  <a:pt x="0" y="0"/>
                  <a:pt x="0" y="0"/>
                  <a:pt x="0" y="0"/>
                </a:cubicBezTo>
                <a:lnTo>
                  <a:pt x="0" y="388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8" name="Line 602">
            <a:extLst>
              <a:ext uri="{FF2B5EF4-FFF2-40B4-BE49-F238E27FC236}">
                <a16:creationId xmlns:a16="http://schemas.microsoft.com/office/drawing/2014/main" id="{76060514-FA87-3A46-03A3-DCBE79CDACE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3703" y="5421085"/>
            <a:ext cx="117251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49" name="Line 603">
            <a:extLst>
              <a:ext uri="{FF2B5EF4-FFF2-40B4-BE49-F238E27FC236}">
                <a16:creationId xmlns:a16="http://schemas.microsoft.com/office/drawing/2014/main" id="{3ED7652A-6ABC-B96D-DAE0-B6DCD26368C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3051" y="5285016"/>
            <a:ext cx="1448" cy="13751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0" name="Freeform 604">
            <a:extLst>
              <a:ext uri="{FF2B5EF4-FFF2-40B4-BE49-F238E27FC236}">
                <a16:creationId xmlns:a16="http://schemas.microsoft.com/office/drawing/2014/main" id="{B7641D13-D916-4B5E-2288-4B2F1C83D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0010" y="5147498"/>
            <a:ext cx="44874" cy="44874"/>
          </a:xfrm>
          <a:custGeom>
            <a:avLst/>
            <a:gdLst>
              <a:gd name="T0" fmla="*/ 134 w 135"/>
              <a:gd name="T1" fmla="*/ 0 h 135"/>
              <a:gd name="T2" fmla="*/ 134 w 135"/>
              <a:gd name="T3" fmla="*/ 0 h 135"/>
              <a:gd name="T4" fmla="*/ 0 w 135"/>
              <a:gd name="T5" fmla="*/ 0 h 135"/>
              <a:gd name="T6" fmla="*/ 134 w 135"/>
              <a:gd name="T7" fmla="*/ 13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135">
                <a:moveTo>
                  <a:pt x="134" y="0"/>
                </a:moveTo>
                <a:lnTo>
                  <a:pt x="134" y="0"/>
                </a:ln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34"/>
                  <a:pt x="134" y="13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1" name="Freeform 605">
            <a:extLst>
              <a:ext uri="{FF2B5EF4-FFF2-40B4-BE49-F238E27FC236}">
                <a16:creationId xmlns:a16="http://schemas.microsoft.com/office/drawing/2014/main" id="{4754AFAE-059B-E8BA-D2BF-EF8E5D604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4115" y="5147498"/>
            <a:ext cx="44875" cy="44874"/>
          </a:xfrm>
          <a:custGeom>
            <a:avLst/>
            <a:gdLst>
              <a:gd name="T0" fmla="*/ 0 w 135"/>
              <a:gd name="T1" fmla="*/ 0 h 135"/>
              <a:gd name="T2" fmla="*/ 0 w 135"/>
              <a:gd name="T3" fmla="*/ 0 h 135"/>
              <a:gd name="T4" fmla="*/ 134 w 135"/>
              <a:gd name="T5" fmla="*/ 0 h 135"/>
              <a:gd name="T6" fmla="*/ 0 w 135"/>
              <a:gd name="T7" fmla="*/ 13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135">
                <a:moveTo>
                  <a:pt x="0" y="0"/>
                </a:moveTo>
                <a:lnTo>
                  <a:pt x="0" y="0"/>
                </a:ln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134"/>
                  <a:pt x="0" y="13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2" name="Freeform 606">
            <a:extLst>
              <a:ext uri="{FF2B5EF4-FFF2-40B4-BE49-F238E27FC236}">
                <a16:creationId xmlns:a16="http://schemas.microsoft.com/office/drawing/2014/main" id="{7325AFB7-2BFF-8A80-CD93-3345036B7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743" y="5201058"/>
            <a:ext cx="306881" cy="176601"/>
          </a:xfrm>
          <a:custGeom>
            <a:avLst/>
            <a:gdLst>
              <a:gd name="T0" fmla="*/ 933 w 934"/>
              <a:gd name="T1" fmla="*/ 0 h 538"/>
              <a:gd name="T2" fmla="*/ 0 w 934"/>
              <a:gd name="T3" fmla="*/ 0 h 538"/>
              <a:gd name="T4" fmla="*/ 0 w 934"/>
              <a:gd name="T5" fmla="*/ 537 h 538"/>
              <a:gd name="T6" fmla="*/ 933 w 934"/>
              <a:gd name="T7" fmla="*/ 537 h 538"/>
              <a:gd name="T8" fmla="*/ 933 w 934"/>
              <a:gd name="T9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38">
                <a:moveTo>
                  <a:pt x="933" y="0"/>
                </a:moveTo>
                <a:lnTo>
                  <a:pt x="0" y="0"/>
                </a:lnTo>
                <a:lnTo>
                  <a:pt x="0" y="537"/>
                </a:lnTo>
                <a:lnTo>
                  <a:pt x="933" y="537"/>
                </a:lnTo>
                <a:lnTo>
                  <a:pt x="933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3" name="Line 607">
            <a:extLst>
              <a:ext uri="{FF2B5EF4-FFF2-40B4-BE49-F238E27FC236}">
                <a16:creationId xmlns:a16="http://schemas.microsoft.com/office/drawing/2014/main" id="{815F7996-3329-A289-7AD3-D9A2C5FB93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60743" y="5260408"/>
            <a:ext cx="306881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4" name="Freeform 608">
            <a:extLst>
              <a:ext uri="{FF2B5EF4-FFF2-40B4-BE49-F238E27FC236}">
                <a16:creationId xmlns:a16="http://schemas.microsoft.com/office/drawing/2014/main" id="{8A792EC1-44D8-C019-E5A3-F5233E22A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1022" y="5260408"/>
            <a:ext cx="49216" cy="30398"/>
          </a:xfrm>
          <a:custGeom>
            <a:avLst/>
            <a:gdLst>
              <a:gd name="T0" fmla="*/ 0 w 151"/>
              <a:gd name="T1" fmla="*/ 0 h 91"/>
              <a:gd name="T2" fmla="*/ 0 w 151"/>
              <a:gd name="T3" fmla="*/ 90 h 91"/>
              <a:gd name="T4" fmla="*/ 150 w 151"/>
              <a:gd name="T5" fmla="*/ 90 h 91"/>
              <a:gd name="T6" fmla="*/ 150 w 151"/>
              <a:gd name="T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91">
                <a:moveTo>
                  <a:pt x="0" y="0"/>
                </a:moveTo>
                <a:lnTo>
                  <a:pt x="0" y="90"/>
                </a:lnTo>
                <a:lnTo>
                  <a:pt x="150" y="90"/>
                </a:lnTo>
                <a:lnTo>
                  <a:pt x="15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5" name="Freeform 609">
            <a:extLst>
              <a:ext uri="{FF2B5EF4-FFF2-40B4-BE49-F238E27FC236}">
                <a16:creationId xmlns:a16="http://schemas.microsoft.com/office/drawing/2014/main" id="{1280FEB8-BF03-C230-B1D4-E9B64FF12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0756" y="5161973"/>
            <a:ext cx="88302" cy="39083"/>
          </a:xfrm>
          <a:custGeom>
            <a:avLst/>
            <a:gdLst>
              <a:gd name="T0" fmla="*/ 0 w 269"/>
              <a:gd name="T1" fmla="*/ 120 h 121"/>
              <a:gd name="T2" fmla="*/ 0 w 269"/>
              <a:gd name="T3" fmla="*/ 120 h 121"/>
              <a:gd name="T4" fmla="*/ 134 w 269"/>
              <a:gd name="T5" fmla="*/ 0 h 121"/>
              <a:gd name="T6" fmla="*/ 268 w 269"/>
              <a:gd name="T7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9" h="121">
                <a:moveTo>
                  <a:pt x="0" y="120"/>
                </a:moveTo>
                <a:lnTo>
                  <a:pt x="0" y="120"/>
                </a:lnTo>
                <a:cubicBezTo>
                  <a:pt x="0" y="120"/>
                  <a:pt x="0" y="0"/>
                  <a:pt x="134" y="0"/>
                </a:cubicBezTo>
                <a:cubicBezTo>
                  <a:pt x="268" y="0"/>
                  <a:pt x="268" y="120"/>
                  <a:pt x="268" y="12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6" name="Freeform 622">
            <a:extLst>
              <a:ext uri="{FF2B5EF4-FFF2-40B4-BE49-F238E27FC236}">
                <a16:creationId xmlns:a16="http://schemas.microsoft.com/office/drawing/2014/main" id="{5B123E4A-B78A-8497-E666-67DF20EB4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451" y="5840875"/>
            <a:ext cx="306881" cy="159231"/>
          </a:xfrm>
          <a:custGeom>
            <a:avLst/>
            <a:gdLst>
              <a:gd name="T0" fmla="*/ 672 w 934"/>
              <a:gd name="T1" fmla="*/ 150 h 487"/>
              <a:gd name="T2" fmla="*/ 933 w 934"/>
              <a:gd name="T3" fmla="*/ 0 h 487"/>
              <a:gd name="T4" fmla="*/ 933 w 934"/>
              <a:gd name="T5" fmla="*/ 486 h 487"/>
              <a:gd name="T6" fmla="*/ 672 w 934"/>
              <a:gd name="T7" fmla="*/ 329 h 487"/>
              <a:gd name="T8" fmla="*/ 672 w 934"/>
              <a:gd name="T9" fmla="*/ 486 h 487"/>
              <a:gd name="T10" fmla="*/ 0 w 934"/>
              <a:gd name="T11" fmla="*/ 486 h 487"/>
              <a:gd name="T12" fmla="*/ 0 w 934"/>
              <a:gd name="T13" fmla="*/ 0 h 487"/>
              <a:gd name="T14" fmla="*/ 672 w 934"/>
              <a:gd name="T15" fmla="*/ 0 h 487"/>
              <a:gd name="T16" fmla="*/ 672 w 934"/>
              <a:gd name="T17" fmla="*/ 15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4" h="487">
                <a:moveTo>
                  <a:pt x="672" y="150"/>
                </a:moveTo>
                <a:lnTo>
                  <a:pt x="933" y="0"/>
                </a:lnTo>
                <a:lnTo>
                  <a:pt x="933" y="486"/>
                </a:lnTo>
                <a:lnTo>
                  <a:pt x="672" y="329"/>
                </a:lnTo>
                <a:lnTo>
                  <a:pt x="672" y="486"/>
                </a:lnTo>
                <a:lnTo>
                  <a:pt x="0" y="486"/>
                </a:lnTo>
                <a:lnTo>
                  <a:pt x="0" y="0"/>
                </a:lnTo>
                <a:lnTo>
                  <a:pt x="672" y="0"/>
                </a:lnTo>
                <a:lnTo>
                  <a:pt x="672" y="15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7" name="Line 623">
            <a:extLst>
              <a:ext uri="{FF2B5EF4-FFF2-40B4-BE49-F238E27FC236}">
                <a16:creationId xmlns:a16="http://schemas.microsoft.com/office/drawing/2014/main" id="{4A881FC8-C7AB-99C2-8F6C-DAEC55538D81}"/>
              </a:ext>
            </a:extLst>
          </p:cNvPr>
          <p:cNvSpPr>
            <a:spLocks noChangeShapeType="1"/>
          </p:cNvSpPr>
          <p:nvPr/>
        </p:nvSpPr>
        <p:spPr bwMode="auto">
          <a:xfrm>
            <a:off x="908060" y="587995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8" name="Line 624">
            <a:extLst>
              <a:ext uri="{FF2B5EF4-FFF2-40B4-BE49-F238E27FC236}">
                <a16:creationId xmlns:a16="http://schemas.microsoft.com/office/drawing/2014/main" id="{626595CE-3E76-3748-2A9E-4573C1E79695}"/>
              </a:ext>
            </a:extLst>
          </p:cNvPr>
          <p:cNvSpPr>
            <a:spLocks noChangeShapeType="1"/>
          </p:cNvSpPr>
          <p:nvPr/>
        </p:nvSpPr>
        <p:spPr bwMode="auto">
          <a:xfrm>
            <a:off x="947143" y="587995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59" name="Freeform 625">
            <a:extLst>
              <a:ext uri="{FF2B5EF4-FFF2-40B4-BE49-F238E27FC236}">
                <a16:creationId xmlns:a16="http://schemas.microsoft.com/office/drawing/2014/main" id="{3014D355-DADC-BEE7-8D09-182447596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401" y="5919042"/>
            <a:ext cx="88302" cy="52112"/>
          </a:xfrm>
          <a:custGeom>
            <a:avLst/>
            <a:gdLst>
              <a:gd name="T0" fmla="*/ 269 w 270"/>
              <a:gd name="T1" fmla="*/ 0 h 158"/>
              <a:gd name="T2" fmla="*/ 0 w 270"/>
              <a:gd name="T3" fmla="*/ 0 h 158"/>
              <a:gd name="T4" fmla="*/ 0 w 270"/>
              <a:gd name="T5" fmla="*/ 157 h 158"/>
              <a:gd name="T6" fmla="*/ 269 w 270"/>
              <a:gd name="T7" fmla="*/ 157 h 158"/>
              <a:gd name="T8" fmla="*/ 269 w 270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158">
                <a:moveTo>
                  <a:pt x="269" y="0"/>
                </a:moveTo>
                <a:lnTo>
                  <a:pt x="0" y="0"/>
                </a:lnTo>
                <a:lnTo>
                  <a:pt x="0" y="157"/>
                </a:lnTo>
                <a:lnTo>
                  <a:pt x="269" y="157"/>
                </a:lnTo>
                <a:lnTo>
                  <a:pt x="26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0" name="Freeform 626">
            <a:extLst>
              <a:ext uri="{FF2B5EF4-FFF2-40B4-BE49-F238E27FC236}">
                <a16:creationId xmlns:a16="http://schemas.microsoft.com/office/drawing/2014/main" id="{87784192-8690-221A-B0AD-AD7841095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060" y="5801791"/>
            <a:ext cx="166468" cy="39083"/>
          </a:xfrm>
          <a:custGeom>
            <a:avLst/>
            <a:gdLst>
              <a:gd name="T0" fmla="*/ 0 w 509"/>
              <a:gd name="T1" fmla="*/ 0 h 120"/>
              <a:gd name="T2" fmla="*/ 388 w 509"/>
              <a:gd name="T3" fmla="*/ 0 h 120"/>
              <a:gd name="T4" fmla="*/ 508 w 509"/>
              <a:gd name="T5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09" h="120">
                <a:moveTo>
                  <a:pt x="0" y="0"/>
                </a:moveTo>
                <a:lnTo>
                  <a:pt x="388" y="0"/>
                </a:lnTo>
                <a:lnTo>
                  <a:pt x="508" y="11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1" name="Freeform 627">
            <a:extLst>
              <a:ext uri="{FF2B5EF4-FFF2-40B4-BE49-F238E27FC236}">
                <a16:creationId xmlns:a16="http://schemas.microsoft.com/office/drawing/2014/main" id="{3EC3ECC0-BA68-3370-D004-6921A6975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136" y="5791657"/>
            <a:ext cx="306881" cy="208447"/>
          </a:xfrm>
          <a:custGeom>
            <a:avLst/>
            <a:gdLst>
              <a:gd name="T0" fmla="*/ 679 w 934"/>
              <a:gd name="T1" fmla="*/ 149 h 636"/>
              <a:gd name="T2" fmla="*/ 560 w 934"/>
              <a:gd name="T3" fmla="*/ 0 h 636"/>
              <a:gd name="T4" fmla="*/ 380 w 934"/>
              <a:gd name="T5" fmla="*/ 0 h 636"/>
              <a:gd name="T6" fmla="*/ 261 w 934"/>
              <a:gd name="T7" fmla="*/ 149 h 636"/>
              <a:gd name="T8" fmla="*/ 0 w 934"/>
              <a:gd name="T9" fmla="*/ 149 h 636"/>
              <a:gd name="T10" fmla="*/ 0 w 934"/>
              <a:gd name="T11" fmla="*/ 635 h 636"/>
              <a:gd name="T12" fmla="*/ 933 w 934"/>
              <a:gd name="T13" fmla="*/ 635 h 636"/>
              <a:gd name="T14" fmla="*/ 933 w 934"/>
              <a:gd name="T15" fmla="*/ 149 h 636"/>
              <a:gd name="T16" fmla="*/ 679 w 934"/>
              <a:gd name="T17" fmla="*/ 149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4" h="636">
                <a:moveTo>
                  <a:pt x="679" y="149"/>
                </a:moveTo>
                <a:lnTo>
                  <a:pt x="560" y="0"/>
                </a:lnTo>
                <a:lnTo>
                  <a:pt x="380" y="0"/>
                </a:lnTo>
                <a:lnTo>
                  <a:pt x="261" y="149"/>
                </a:lnTo>
                <a:lnTo>
                  <a:pt x="0" y="149"/>
                </a:lnTo>
                <a:lnTo>
                  <a:pt x="0" y="635"/>
                </a:lnTo>
                <a:lnTo>
                  <a:pt x="933" y="635"/>
                </a:lnTo>
                <a:lnTo>
                  <a:pt x="933" y="149"/>
                </a:lnTo>
                <a:lnTo>
                  <a:pt x="679" y="14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2" name="Freeform 628">
            <a:extLst>
              <a:ext uri="{FF2B5EF4-FFF2-40B4-BE49-F238E27FC236}">
                <a16:creationId xmlns:a16="http://schemas.microsoft.com/office/drawing/2014/main" id="{7619D0A0-0019-EC95-E7A1-F02E49E82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8940" y="5879959"/>
            <a:ext cx="78168" cy="81063"/>
          </a:xfrm>
          <a:custGeom>
            <a:avLst/>
            <a:gdLst>
              <a:gd name="T0" fmla="*/ 238 w 239"/>
              <a:gd name="T1" fmla="*/ 119 h 247"/>
              <a:gd name="T2" fmla="*/ 238 w 239"/>
              <a:gd name="T3" fmla="*/ 119 h 247"/>
              <a:gd name="T4" fmla="*/ 119 w 239"/>
              <a:gd name="T5" fmla="*/ 0 h 247"/>
              <a:gd name="T6" fmla="*/ 0 w 239"/>
              <a:gd name="T7" fmla="*/ 119 h 247"/>
              <a:gd name="T8" fmla="*/ 119 w 239"/>
              <a:gd name="T9" fmla="*/ 246 h 247"/>
              <a:gd name="T10" fmla="*/ 238 w 239"/>
              <a:gd name="T11" fmla="*/ 11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247">
                <a:moveTo>
                  <a:pt x="238" y="119"/>
                </a:moveTo>
                <a:lnTo>
                  <a:pt x="238" y="119"/>
                </a:lnTo>
                <a:cubicBezTo>
                  <a:pt x="238" y="60"/>
                  <a:pt x="186" y="0"/>
                  <a:pt x="119" y="0"/>
                </a:cubicBezTo>
                <a:cubicBezTo>
                  <a:pt x="52" y="0"/>
                  <a:pt x="0" y="60"/>
                  <a:pt x="0" y="119"/>
                </a:cubicBezTo>
                <a:cubicBezTo>
                  <a:pt x="0" y="186"/>
                  <a:pt x="52" y="246"/>
                  <a:pt x="119" y="246"/>
                </a:cubicBezTo>
                <a:cubicBezTo>
                  <a:pt x="186" y="246"/>
                  <a:pt x="238" y="186"/>
                  <a:pt x="238" y="11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3" name="Line 629">
            <a:extLst>
              <a:ext uri="{FF2B5EF4-FFF2-40B4-BE49-F238E27FC236}">
                <a16:creationId xmlns:a16="http://schemas.microsoft.com/office/drawing/2014/main" id="{1A90BCE5-4E39-FCC1-0273-2F7D9A067F3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52219" y="5840875"/>
            <a:ext cx="1448" cy="159231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4" name="Freeform 630">
            <a:extLst>
              <a:ext uri="{FF2B5EF4-FFF2-40B4-BE49-F238E27FC236}">
                <a16:creationId xmlns:a16="http://schemas.microsoft.com/office/drawing/2014/main" id="{E82C33D0-4116-8033-4BFA-2D1529E91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142" y="5879959"/>
            <a:ext cx="1448" cy="1447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065" name="Group 24">
            <a:extLst>
              <a:ext uri="{FF2B5EF4-FFF2-40B4-BE49-F238E27FC236}">
                <a16:creationId xmlns:a16="http://schemas.microsoft.com/office/drawing/2014/main" id="{A5551D11-0EC4-8E6C-36D7-49985F27E8B3}"/>
              </a:ext>
            </a:extLst>
          </p:cNvPr>
          <p:cNvGrpSpPr/>
          <p:nvPr/>
        </p:nvGrpSpPr>
        <p:grpSpPr>
          <a:xfrm>
            <a:off x="2145714" y="5796001"/>
            <a:ext cx="306881" cy="208447"/>
            <a:chOff x="4330350" y="12186372"/>
            <a:chExt cx="621122" cy="421894"/>
          </a:xfrm>
        </p:grpSpPr>
        <p:sp>
          <p:nvSpPr>
            <p:cNvPr id="1347" name="Freeform 631">
              <a:extLst>
                <a:ext uri="{FF2B5EF4-FFF2-40B4-BE49-F238E27FC236}">
                  <a16:creationId xmlns:a16="http://schemas.microsoft.com/office/drawing/2014/main" id="{064B2FB1-8DA6-3F1C-C01A-1530DC53C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350" y="12186372"/>
              <a:ext cx="621122" cy="421894"/>
            </a:xfrm>
            <a:custGeom>
              <a:avLst/>
              <a:gdLst>
                <a:gd name="T0" fmla="*/ 934 w 935"/>
                <a:gd name="T1" fmla="*/ 0 h 635"/>
                <a:gd name="T2" fmla="*/ 0 w 935"/>
                <a:gd name="T3" fmla="*/ 0 h 635"/>
                <a:gd name="T4" fmla="*/ 0 w 935"/>
                <a:gd name="T5" fmla="*/ 634 h 635"/>
                <a:gd name="T6" fmla="*/ 934 w 935"/>
                <a:gd name="T7" fmla="*/ 634 h 635"/>
                <a:gd name="T8" fmla="*/ 934 w 935"/>
                <a:gd name="T9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635">
                  <a:moveTo>
                    <a:pt x="934" y="0"/>
                  </a:moveTo>
                  <a:lnTo>
                    <a:pt x="0" y="0"/>
                  </a:lnTo>
                  <a:lnTo>
                    <a:pt x="0" y="634"/>
                  </a:lnTo>
                  <a:lnTo>
                    <a:pt x="934" y="634"/>
                  </a:lnTo>
                  <a:lnTo>
                    <a:pt x="934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48" name="Freeform 632">
              <a:extLst>
                <a:ext uri="{FF2B5EF4-FFF2-40B4-BE49-F238E27FC236}">
                  <a16:creationId xmlns:a16="http://schemas.microsoft.com/office/drawing/2014/main" id="{99161F55-78B3-6E86-0E02-E471FD38E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350" y="12347511"/>
              <a:ext cx="621122" cy="222666"/>
            </a:xfrm>
            <a:custGeom>
              <a:avLst/>
              <a:gdLst>
                <a:gd name="T0" fmla="*/ 0 w 935"/>
                <a:gd name="T1" fmla="*/ 306 h 337"/>
                <a:gd name="T2" fmla="*/ 344 w 935"/>
                <a:gd name="T3" fmla="*/ 0 h 337"/>
                <a:gd name="T4" fmla="*/ 523 w 935"/>
                <a:gd name="T5" fmla="*/ 179 h 337"/>
                <a:gd name="T6" fmla="*/ 613 w 935"/>
                <a:gd name="T7" fmla="*/ 59 h 337"/>
                <a:gd name="T8" fmla="*/ 934 w 935"/>
                <a:gd name="T9" fmla="*/ 3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337">
                  <a:moveTo>
                    <a:pt x="0" y="306"/>
                  </a:moveTo>
                  <a:lnTo>
                    <a:pt x="344" y="0"/>
                  </a:lnTo>
                  <a:lnTo>
                    <a:pt x="523" y="179"/>
                  </a:lnTo>
                  <a:lnTo>
                    <a:pt x="613" y="59"/>
                  </a:lnTo>
                  <a:lnTo>
                    <a:pt x="934" y="336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49" name="Freeform 633">
              <a:extLst>
                <a:ext uri="{FF2B5EF4-FFF2-40B4-BE49-F238E27FC236}">
                  <a16:creationId xmlns:a16="http://schemas.microsoft.com/office/drawing/2014/main" id="{E20343AA-3C6E-72E6-BBD8-2C9E762C5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5684" y="12247900"/>
              <a:ext cx="105473" cy="99613"/>
            </a:xfrm>
            <a:custGeom>
              <a:avLst/>
              <a:gdLst>
                <a:gd name="T0" fmla="*/ 157 w 158"/>
                <a:gd name="T1" fmla="*/ 75 h 151"/>
                <a:gd name="T2" fmla="*/ 157 w 158"/>
                <a:gd name="T3" fmla="*/ 75 h 151"/>
                <a:gd name="T4" fmla="*/ 75 w 158"/>
                <a:gd name="T5" fmla="*/ 150 h 151"/>
                <a:gd name="T6" fmla="*/ 0 w 158"/>
                <a:gd name="T7" fmla="*/ 75 h 151"/>
                <a:gd name="T8" fmla="*/ 75 w 158"/>
                <a:gd name="T9" fmla="*/ 0 h 151"/>
                <a:gd name="T10" fmla="*/ 157 w 158"/>
                <a:gd name="T1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51">
                  <a:moveTo>
                    <a:pt x="157" y="75"/>
                  </a:moveTo>
                  <a:lnTo>
                    <a:pt x="157" y="75"/>
                  </a:lnTo>
                  <a:cubicBezTo>
                    <a:pt x="157" y="120"/>
                    <a:pt x="120" y="150"/>
                    <a:pt x="75" y="150"/>
                  </a:cubicBezTo>
                  <a:cubicBezTo>
                    <a:pt x="38" y="150"/>
                    <a:pt x="0" y="120"/>
                    <a:pt x="0" y="75"/>
                  </a:cubicBezTo>
                  <a:cubicBezTo>
                    <a:pt x="0" y="38"/>
                    <a:pt x="38" y="0"/>
                    <a:pt x="75" y="0"/>
                  </a:cubicBezTo>
                  <a:cubicBezTo>
                    <a:pt x="120" y="0"/>
                    <a:pt x="157" y="38"/>
                    <a:pt x="157" y="75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066" name="Freeform 634">
            <a:extLst>
              <a:ext uri="{FF2B5EF4-FFF2-40B4-BE49-F238E27FC236}">
                <a16:creationId xmlns:a16="http://schemas.microsoft.com/office/drawing/2014/main" id="{1910CE89-5F9A-743A-5A48-5992E03BB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400" y="5820609"/>
            <a:ext cx="257664" cy="198315"/>
          </a:xfrm>
          <a:custGeom>
            <a:avLst/>
            <a:gdLst>
              <a:gd name="T0" fmla="*/ 784 w 785"/>
              <a:gd name="T1" fmla="*/ 0 h 605"/>
              <a:gd name="T2" fmla="*/ 0 w 785"/>
              <a:gd name="T3" fmla="*/ 0 h 605"/>
              <a:gd name="T4" fmla="*/ 0 w 785"/>
              <a:gd name="T5" fmla="*/ 604 h 605"/>
              <a:gd name="T6" fmla="*/ 784 w 785"/>
              <a:gd name="T7" fmla="*/ 604 h 605"/>
              <a:gd name="T8" fmla="*/ 784 w 785"/>
              <a:gd name="T9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5" h="605">
                <a:moveTo>
                  <a:pt x="784" y="0"/>
                </a:moveTo>
                <a:lnTo>
                  <a:pt x="0" y="0"/>
                </a:lnTo>
                <a:lnTo>
                  <a:pt x="0" y="604"/>
                </a:lnTo>
                <a:lnTo>
                  <a:pt x="784" y="604"/>
                </a:lnTo>
                <a:lnTo>
                  <a:pt x="784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7" name="Freeform 635">
            <a:extLst>
              <a:ext uri="{FF2B5EF4-FFF2-40B4-BE49-F238E27FC236}">
                <a16:creationId xmlns:a16="http://schemas.microsoft.com/office/drawing/2014/main" id="{7BC22226-5A7C-0872-B78A-D49C0C50D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1721" y="5781525"/>
            <a:ext cx="260559" cy="198314"/>
          </a:xfrm>
          <a:custGeom>
            <a:avLst/>
            <a:gdLst>
              <a:gd name="T0" fmla="*/ 0 w 792"/>
              <a:gd name="T1" fmla="*/ 90 h 606"/>
              <a:gd name="T2" fmla="*/ 0 w 792"/>
              <a:gd name="T3" fmla="*/ 0 h 606"/>
              <a:gd name="T4" fmla="*/ 791 w 792"/>
              <a:gd name="T5" fmla="*/ 0 h 606"/>
              <a:gd name="T6" fmla="*/ 791 w 792"/>
              <a:gd name="T7" fmla="*/ 605 h 606"/>
              <a:gd name="T8" fmla="*/ 672 w 792"/>
              <a:gd name="T9" fmla="*/ 605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2" h="606">
                <a:moveTo>
                  <a:pt x="0" y="90"/>
                </a:moveTo>
                <a:lnTo>
                  <a:pt x="0" y="0"/>
                </a:lnTo>
                <a:lnTo>
                  <a:pt x="791" y="0"/>
                </a:lnTo>
                <a:lnTo>
                  <a:pt x="791" y="605"/>
                </a:lnTo>
                <a:lnTo>
                  <a:pt x="672" y="605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8" name="Freeform 636">
            <a:extLst>
              <a:ext uri="{FF2B5EF4-FFF2-40B4-BE49-F238E27FC236}">
                <a16:creationId xmlns:a16="http://schemas.microsoft.com/office/drawing/2014/main" id="{582AC665-9997-FB25-DAB0-8133A2017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400" y="5900225"/>
            <a:ext cx="257664" cy="110014"/>
          </a:xfrm>
          <a:custGeom>
            <a:avLst/>
            <a:gdLst>
              <a:gd name="T0" fmla="*/ 0 w 785"/>
              <a:gd name="T1" fmla="*/ 216 h 336"/>
              <a:gd name="T2" fmla="*/ 216 w 785"/>
              <a:gd name="T3" fmla="*/ 0 h 336"/>
              <a:gd name="T4" fmla="*/ 425 w 785"/>
              <a:gd name="T5" fmla="*/ 246 h 336"/>
              <a:gd name="T6" fmla="*/ 575 w 785"/>
              <a:gd name="T7" fmla="*/ 149 h 336"/>
              <a:gd name="T8" fmla="*/ 784 w 785"/>
              <a:gd name="T9" fmla="*/ 33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5" h="336">
                <a:moveTo>
                  <a:pt x="0" y="216"/>
                </a:moveTo>
                <a:lnTo>
                  <a:pt x="216" y="0"/>
                </a:lnTo>
                <a:lnTo>
                  <a:pt x="425" y="246"/>
                </a:lnTo>
                <a:lnTo>
                  <a:pt x="575" y="149"/>
                </a:lnTo>
                <a:lnTo>
                  <a:pt x="784" y="335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69" name="Freeform 637">
            <a:extLst>
              <a:ext uri="{FF2B5EF4-FFF2-40B4-BE49-F238E27FC236}">
                <a16:creationId xmlns:a16="http://schemas.microsoft.com/office/drawing/2014/main" id="{146E5F61-D679-6DEC-606E-DA4E3FC22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763" y="5859694"/>
            <a:ext cx="49216" cy="49216"/>
          </a:xfrm>
          <a:custGeom>
            <a:avLst/>
            <a:gdLst>
              <a:gd name="T0" fmla="*/ 149 w 150"/>
              <a:gd name="T1" fmla="*/ 75 h 150"/>
              <a:gd name="T2" fmla="*/ 149 w 150"/>
              <a:gd name="T3" fmla="*/ 75 h 150"/>
              <a:gd name="T4" fmla="*/ 75 w 150"/>
              <a:gd name="T5" fmla="*/ 149 h 150"/>
              <a:gd name="T6" fmla="*/ 0 w 150"/>
              <a:gd name="T7" fmla="*/ 75 h 150"/>
              <a:gd name="T8" fmla="*/ 75 w 150"/>
              <a:gd name="T9" fmla="*/ 0 h 150"/>
              <a:gd name="T10" fmla="*/ 149 w 150"/>
              <a:gd name="T11" fmla="*/ 7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0" h="150">
                <a:moveTo>
                  <a:pt x="149" y="75"/>
                </a:moveTo>
                <a:lnTo>
                  <a:pt x="149" y="75"/>
                </a:lnTo>
                <a:cubicBezTo>
                  <a:pt x="149" y="120"/>
                  <a:pt x="112" y="149"/>
                  <a:pt x="75" y="149"/>
                </a:cubicBezTo>
                <a:cubicBezTo>
                  <a:pt x="30" y="149"/>
                  <a:pt x="0" y="120"/>
                  <a:pt x="0" y="75"/>
                </a:cubicBezTo>
                <a:cubicBezTo>
                  <a:pt x="0" y="37"/>
                  <a:pt x="30" y="0"/>
                  <a:pt x="75" y="0"/>
                </a:cubicBezTo>
                <a:cubicBezTo>
                  <a:pt x="112" y="0"/>
                  <a:pt x="149" y="37"/>
                  <a:pt x="149" y="75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0" name="Freeform 638">
            <a:extLst>
              <a:ext uri="{FF2B5EF4-FFF2-40B4-BE49-F238E27FC236}">
                <a16:creationId xmlns:a16="http://schemas.microsoft.com/office/drawing/2014/main" id="{D94242BA-4DDD-0AFC-91BA-D6931AA42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7978" y="5748231"/>
            <a:ext cx="306881" cy="306881"/>
          </a:xfrm>
          <a:custGeom>
            <a:avLst/>
            <a:gdLst>
              <a:gd name="T0" fmla="*/ 463 w 934"/>
              <a:gd name="T1" fmla="*/ 0 h 934"/>
              <a:gd name="T2" fmla="*/ 373 w 934"/>
              <a:gd name="T3" fmla="*/ 0 h 934"/>
              <a:gd name="T4" fmla="*/ 373 w 934"/>
              <a:gd name="T5" fmla="*/ 134 h 934"/>
              <a:gd name="T6" fmla="*/ 284 w 934"/>
              <a:gd name="T7" fmla="*/ 164 h 934"/>
              <a:gd name="T8" fmla="*/ 194 w 934"/>
              <a:gd name="T9" fmla="*/ 74 h 934"/>
              <a:gd name="T10" fmla="*/ 75 w 934"/>
              <a:gd name="T11" fmla="*/ 194 h 934"/>
              <a:gd name="T12" fmla="*/ 164 w 934"/>
              <a:gd name="T13" fmla="*/ 283 h 934"/>
              <a:gd name="T14" fmla="*/ 134 w 934"/>
              <a:gd name="T15" fmla="*/ 373 h 934"/>
              <a:gd name="T16" fmla="*/ 0 w 934"/>
              <a:gd name="T17" fmla="*/ 373 h 934"/>
              <a:gd name="T18" fmla="*/ 0 w 934"/>
              <a:gd name="T19" fmla="*/ 552 h 934"/>
              <a:gd name="T20" fmla="*/ 134 w 934"/>
              <a:gd name="T21" fmla="*/ 552 h 934"/>
              <a:gd name="T22" fmla="*/ 164 w 934"/>
              <a:gd name="T23" fmla="*/ 649 h 934"/>
              <a:gd name="T24" fmla="*/ 75 w 934"/>
              <a:gd name="T25" fmla="*/ 739 h 934"/>
              <a:gd name="T26" fmla="*/ 194 w 934"/>
              <a:gd name="T27" fmla="*/ 858 h 934"/>
              <a:gd name="T28" fmla="*/ 284 w 934"/>
              <a:gd name="T29" fmla="*/ 769 h 934"/>
              <a:gd name="T30" fmla="*/ 373 w 934"/>
              <a:gd name="T31" fmla="*/ 798 h 934"/>
              <a:gd name="T32" fmla="*/ 373 w 934"/>
              <a:gd name="T33" fmla="*/ 933 h 934"/>
              <a:gd name="T34" fmla="*/ 463 w 934"/>
              <a:gd name="T35" fmla="*/ 933 h 934"/>
              <a:gd name="T36" fmla="*/ 552 w 934"/>
              <a:gd name="T37" fmla="*/ 933 h 934"/>
              <a:gd name="T38" fmla="*/ 552 w 934"/>
              <a:gd name="T39" fmla="*/ 798 h 934"/>
              <a:gd name="T40" fmla="*/ 642 w 934"/>
              <a:gd name="T41" fmla="*/ 769 h 934"/>
              <a:gd name="T42" fmla="*/ 731 w 934"/>
              <a:gd name="T43" fmla="*/ 858 h 934"/>
              <a:gd name="T44" fmla="*/ 858 w 934"/>
              <a:gd name="T45" fmla="*/ 739 h 934"/>
              <a:gd name="T46" fmla="*/ 769 w 934"/>
              <a:gd name="T47" fmla="*/ 649 h 934"/>
              <a:gd name="T48" fmla="*/ 799 w 934"/>
              <a:gd name="T49" fmla="*/ 552 h 934"/>
              <a:gd name="T50" fmla="*/ 933 w 934"/>
              <a:gd name="T51" fmla="*/ 552 h 934"/>
              <a:gd name="T52" fmla="*/ 933 w 934"/>
              <a:gd name="T53" fmla="*/ 373 h 934"/>
              <a:gd name="T54" fmla="*/ 799 w 934"/>
              <a:gd name="T55" fmla="*/ 373 h 934"/>
              <a:gd name="T56" fmla="*/ 769 w 934"/>
              <a:gd name="T57" fmla="*/ 283 h 934"/>
              <a:gd name="T58" fmla="*/ 858 w 934"/>
              <a:gd name="T59" fmla="*/ 194 h 934"/>
              <a:gd name="T60" fmla="*/ 731 w 934"/>
              <a:gd name="T61" fmla="*/ 74 h 934"/>
              <a:gd name="T62" fmla="*/ 642 w 934"/>
              <a:gd name="T63" fmla="*/ 164 h 934"/>
              <a:gd name="T64" fmla="*/ 552 w 934"/>
              <a:gd name="T65" fmla="*/ 134 h 934"/>
              <a:gd name="T66" fmla="*/ 552 w 934"/>
              <a:gd name="T67" fmla="*/ 0 h 934"/>
              <a:gd name="T68" fmla="*/ 463 w 934"/>
              <a:gd name="T6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4" h="934">
                <a:moveTo>
                  <a:pt x="463" y="0"/>
                </a:moveTo>
                <a:lnTo>
                  <a:pt x="373" y="0"/>
                </a:lnTo>
                <a:lnTo>
                  <a:pt x="373" y="134"/>
                </a:lnTo>
                <a:lnTo>
                  <a:pt x="284" y="164"/>
                </a:lnTo>
                <a:lnTo>
                  <a:pt x="194" y="74"/>
                </a:lnTo>
                <a:lnTo>
                  <a:pt x="75" y="194"/>
                </a:lnTo>
                <a:lnTo>
                  <a:pt x="164" y="283"/>
                </a:lnTo>
                <a:lnTo>
                  <a:pt x="134" y="373"/>
                </a:lnTo>
                <a:lnTo>
                  <a:pt x="0" y="373"/>
                </a:lnTo>
                <a:lnTo>
                  <a:pt x="0" y="552"/>
                </a:lnTo>
                <a:lnTo>
                  <a:pt x="134" y="552"/>
                </a:lnTo>
                <a:lnTo>
                  <a:pt x="164" y="649"/>
                </a:lnTo>
                <a:lnTo>
                  <a:pt x="75" y="739"/>
                </a:lnTo>
                <a:lnTo>
                  <a:pt x="194" y="858"/>
                </a:lnTo>
                <a:lnTo>
                  <a:pt x="284" y="769"/>
                </a:lnTo>
                <a:lnTo>
                  <a:pt x="373" y="798"/>
                </a:lnTo>
                <a:lnTo>
                  <a:pt x="373" y="933"/>
                </a:lnTo>
                <a:lnTo>
                  <a:pt x="463" y="933"/>
                </a:lnTo>
                <a:lnTo>
                  <a:pt x="552" y="933"/>
                </a:lnTo>
                <a:lnTo>
                  <a:pt x="552" y="798"/>
                </a:lnTo>
                <a:lnTo>
                  <a:pt x="642" y="769"/>
                </a:lnTo>
                <a:lnTo>
                  <a:pt x="731" y="858"/>
                </a:lnTo>
                <a:lnTo>
                  <a:pt x="858" y="739"/>
                </a:lnTo>
                <a:lnTo>
                  <a:pt x="769" y="649"/>
                </a:lnTo>
                <a:lnTo>
                  <a:pt x="799" y="552"/>
                </a:lnTo>
                <a:lnTo>
                  <a:pt x="933" y="552"/>
                </a:lnTo>
                <a:lnTo>
                  <a:pt x="933" y="373"/>
                </a:lnTo>
                <a:lnTo>
                  <a:pt x="799" y="373"/>
                </a:lnTo>
                <a:lnTo>
                  <a:pt x="769" y="283"/>
                </a:lnTo>
                <a:lnTo>
                  <a:pt x="858" y="194"/>
                </a:lnTo>
                <a:lnTo>
                  <a:pt x="731" y="74"/>
                </a:lnTo>
                <a:lnTo>
                  <a:pt x="642" y="164"/>
                </a:lnTo>
                <a:lnTo>
                  <a:pt x="552" y="134"/>
                </a:lnTo>
                <a:lnTo>
                  <a:pt x="552" y="0"/>
                </a:lnTo>
                <a:lnTo>
                  <a:pt x="463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1" name="Freeform 639">
            <a:extLst>
              <a:ext uri="{FF2B5EF4-FFF2-40B4-BE49-F238E27FC236}">
                <a16:creationId xmlns:a16="http://schemas.microsoft.com/office/drawing/2014/main" id="{6E71B888-2ACF-21DB-EAB1-6E825E6E7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9572" y="5869826"/>
            <a:ext cx="59350" cy="59350"/>
          </a:xfrm>
          <a:custGeom>
            <a:avLst/>
            <a:gdLst>
              <a:gd name="T0" fmla="*/ 179 w 180"/>
              <a:gd name="T1" fmla="*/ 90 h 180"/>
              <a:gd name="T2" fmla="*/ 179 w 180"/>
              <a:gd name="T3" fmla="*/ 90 h 180"/>
              <a:gd name="T4" fmla="*/ 90 w 180"/>
              <a:gd name="T5" fmla="*/ 0 h 180"/>
              <a:gd name="T6" fmla="*/ 0 w 180"/>
              <a:gd name="T7" fmla="*/ 90 h 180"/>
              <a:gd name="T8" fmla="*/ 90 w 180"/>
              <a:gd name="T9" fmla="*/ 179 h 180"/>
              <a:gd name="T10" fmla="*/ 179 w 180"/>
              <a:gd name="T11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180">
                <a:moveTo>
                  <a:pt x="179" y="90"/>
                </a:moveTo>
                <a:lnTo>
                  <a:pt x="179" y="90"/>
                </a:lnTo>
                <a:cubicBezTo>
                  <a:pt x="179" y="45"/>
                  <a:pt x="142" y="0"/>
                  <a:pt x="90" y="0"/>
                </a:cubicBezTo>
                <a:cubicBezTo>
                  <a:pt x="45" y="0"/>
                  <a:pt x="0" y="45"/>
                  <a:pt x="0" y="90"/>
                </a:cubicBezTo>
                <a:cubicBezTo>
                  <a:pt x="0" y="142"/>
                  <a:pt x="45" y="179"/>
                  <a:pt x="90" y="179"/>
                </a:cubicBezTo>
                <a:cubicBezTo>
                  <a:pt x="142" y="179"/>
                  <a:pt x="179" y="142"/>
                  <a:pt x="179" y="9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072" name="Group 1">
            <a:extLst>
              <a:ext uri="{FF2B5EF4-FFF2-40B4-BE49-F238E27FC236}">
                <a16:creationId xmlns:a16="http://schemas.microsoft.com/office/drawing/2014/main" id="{01D61F66-663B-9E9F-4E25-3B691B5FA425}"/>
              </a:ext>
            </a:extLst>
          </p:cNvPr>
          <p:cNvGrpSpPr/>
          <p:nvPr/>
        </p:nvGrpSpPr>
        <p:grpSpPr>
          <a:xfrm>
            <a:off x="4042005" y="5762707"/>
            <a:ext cx="301091" cy="282274"/>
            <a:chOff x="8168415" y="12118985"/>
            <a:chExt cx="609403" cy="571318"/>
          </a:xfrm>
        </p:grpSpPr>
        <p:sp>
          <p:nvSpPr>
            <p:cNvPr id="1342" name="Line 640">
              <a:extLst>
                <a:ext uri="{FF2B5EF4-FFF2-40B4-BE49-F238E27FC236}">
                  <a16:creationId xmlns:a16="http://schemas.microsoft.com/office/drawing/2014/main" id="{DA83D501-7D23-549C-B27A-0AAC390D29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1205" y="12414900"/>
              <a:ext cx="49806" cy="4980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43" name="Freeform 641">
              <a:extLst>
                <a:ext uri="{FF2B5EF4-FFF2-40B4-BE49-F238E27FC236}">
                  <a16:creationId xmlns:a16="http://schemas.microsoft.com/office/drawing/2014/main" id="{54876DD6-5B90-BE6A-D2E2-5F1AB3232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785" y="12435408"/>
              <a:ext cx="249033" cy="254895"/>
            </a:xfrm>
            <a:custGeom>
              <a:avLst/>
              <a:gdLst>
                <a:gd name="T0" fmla="*/ 0 w 374"/>
                <a:gd name="T1" fmla="*/ 90 h 382"/>
                <a:gd name="T2" fmla="*/ 90 w 374"/>
                <a:gd name="T3" fmla="*/ 0 h 382"/>
                <a:gd name="T4" fmla="*/ 373 w 374"/>
                <a:gd name="T5" fmla="*/ 291 h 382"/>
                <a:gd name="T6" fmla="*/ 284 w 374"/>
                <a:gd name="T7" fmla="*/ 381 h 382"/>
                <a:gd name="T8" fmla="*/ 0 w 374"/>
                <a:gd name="T9" fmla="*/ 9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382">
                  <a:moveTo>
                    <a:pt x="0" y="90"/>
                  </a:moveTo>
                  <a:lnTo>
                    <a:pt x="90" y="0"/>
                  </a:lnTo>
                  <a:lnTo>
                    <a:pt x="373" y="291"/>
                  </a:lnTo>
                  <a:lnTo>
                    <a:pt x="284" y="381"/>
                  </a:lnTo>
                  <a:lnTo>
                    <a:pt x="0" y="9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44" name="Freeform 642">
              <a:extLst>
                <a:ext uri="{FF2B5EF4-FFF2-40B4-BE49-F238E27FC236}">
                  <a16:creationId xmlns:a16="http://schemas.microsoft.com/office/drawing/2014/main" id="{A20C0615-B00D-2ED5-43E4-9D21585B0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6504" y="12118985"/>
              <a:ext cx="123053" cy="120124"/>
            </a:xfrm>
            <a:custGeom>
              <a:avLst/>
              <a:gdLst>
                <a:gd name="T0" fmla="*/ 97 w 187"/>
                <a:gd name="T1" fmla="*/ 179 h 180"/>
                <a:gd name="T2" fmla="*/ 186 w 187"/>
                <a:gd name="T3" fmla="*/ 89 h 180"/>
                <a:gd name="T4" fmla="*/ 37 w 187"/>
                <a:gd name="T5" fmla="*/ 0 h 180"/>
                <a:gd name="T6" fmla="*/ 0 w 187"/>
                <a:gd name="T7" fmla="*/ 29 h 180"/>
                <a:gd name="T8" fmla="*/ 97 w 187"/>
                <a:gd name="T9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0">
                  <a:moveTo>
                    <a:pt x="97" y="179"/>
                  </a:moveTo>
                  <a:lnTo>
                    <a:pt x="186" y="89"/>
                  </a:lnTo>
                  <a:lnTo>
                    <a:pt x="37" y="0"/>
                  </a:lnTo>
                  <a:lnTo>
                    <a:pt x="0" y="29"/>
                  </a:lnTo>
                  <a:lnTo>
                    <a:pt x="97" y="17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45" name="Line 643">
              <a:extLst>
                <a:ext uri="{FF2B5EF4-FFF2-40B4-BE49-F238E27FC236}">
                  <a16:creationId xmlns:a16="http://schemas.microsoft.com/office/drawing/2014/main" id="{60B68F10-455F-DF91-5E46-14EA9D126C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00259" y="12203952"/>
              <a:ext cx="134771" cy="13477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46" name="Freeform 644">
              <a:extLst>
                <a:ext uri="{FF2B5EF4-FFF2-40B4-BE49-F238E27FC236}">
                  <a16:creationId xmlns:a16="http://schemas.microsoft.com/office/drawing/2014/main" id="{216D605B-05B4-BBDD-A578-47B6E0160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8415" y="12118987"/>
              <a:ext cx="562525" cy="559596"/>
            </a:xfrm>
            <a:custGeom>
              <a:avLst/>
              <a:gdLst>
                <a:gd name="T0" fmla="*/ 844 w 845"/>
                <a:gd name="T1" fmla="*/ 126 h 844"/>
                <a:gd name="T2" fmla="*/ 844 w 845"/>
                <a:gd name="T3" fmla="*/ 126 h 844"/>
                <a:gd name="T4" fmla="*/ 724 w 845"/>
                <a:gd name="T5" fmla="*/ 186 h 844"/>
                <a:gd name="T6" fmla="*/ 664 w 845"/>
                <a:gd name="T7" fmla="*/ 119 h 844"/>
                <a:gd name="T8" fmla="*/ 717 w 845"/>
                <a:gd name="T9" fmla="*/ 0 h 844"/>
                <a:gd name="T10" fmla="*/ 717 w 845"/>
                <a:gd name="T11" fmla="*/ 0 h 844"/>
                <a:gd name="T12" fmla="*/ 530 w 845"/>
                <a:gd name="T13" fmla="*/ 149 h 844"/>
                <a:gd name="T14" fmla="*/ 530 w 845"/>
                <a:gd name="T15" fmla="*/ 209 h 844"/>
                <a:gd name="T16" fmla="*/ 23 w 845"/>
                <a:gd name="T17" fmla="*/ 724 h 844"/>
                <a:gd name="T18" fmla="*/ 0 w 845"/>
                <a:gd name="T19" fmla="*/ 813 h 844"/>
                <a:gd name="T20" fmla="*/ 30 w 845"/>
                <a:gd name="T21" fmla="*/ 843 h 844"/>
                <a:gd name="T22" fmla="*/ 120 w 845"/>
                <a:gd name="T23" fmla="*/ 821 h 844"/>
                <a:gd name="T24" fmla="*/ 635 w 845"/>
                <a:gd name="T25" fmla="*/ 313 h 844"/>
                <a:gd name="T26" fmla="*/ 694 w 845"/>
                <a:gd name="T27" fmla="*/ 313 h 844"/>
                <a:gd name="T28" fmla="*/ 844 w 845"/>
                <a:gd name="T29" fmla="*/ 126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5" h="844">
                  <a:moveTo>
                    <a:pt x="844" y="126"/>
                  </a:moveTo>
                  <a:lnTo>
                    <a:pt x="844" y="126"/>
                  </a:lnTo>
                  <a:cubicBezTo>
                    <a:pt x="724" y="186"/>
                    <a:pt x="724" y="186"/>
                    <a:pt x="724" y="186"/>
                  </a:cubicBezTo>
                  <a:cubicBezTo>
                    <a:pt x="664" y="119"/>
                    <a:pt x="664" y="119"/>
                    <a:pt x="664" y="119"/>
                  </a:cubicBezTo>
                  <a:cubicBezTo>
                    <a:pt x="717" y="0"/>
                    <a:pt x="717" y="0"/>
                    <a:pt x="717" y="0"/>
                  </a:cubicBezTo>
                  <a:lnTo>
                    <a:pt x="717" y="0"/>
                  </a:lnTo>
                  <a:cubicBezTo>
                    <a:pt x="567" y="0"/>
                    <a:pt x="530" y="74"/>
                    <a:pt x="530" y="149"/>
                  </a:cubicBezTo>
                  <a:cubicBezTo>
                    <a:pt x="530" y="209"/>
                    <a:pt x="530" y="209"/>
                    <a:pt x="530" y="209"/>
                  </a:cubicBezTo>
                  <a:cubicBezTo>
                    <a:pt x="23" y="724"/>
                    <a:pt x="23" y="724"/>
                    <a:pt x="23" y="72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30" y="843"/>
                    <a:pt x="30" y="843"/>
                    <a:pt x="30" y="843"/>
                  </a:cubicBezTo>
                  <a:cubicBezTo>
                    <a:pt x="120" y="821"/>
                    <a:pt x="120" y="821"/>
                    <a:pt x="120" y="821"/>
                  </a:cubicBezTo>
                  <a:cubicBezTo>
                    <a:pt x="635" y="313"/>
                    <a:pt x="635" y="313"/>
                    <a:pt x="635" y="313"/>
                  </a:cubicBezTo>
                  <a:cubicBezTo>
                    <a:pt x="694" y="313"/>
                    <a:pt x="694" y="313"/>
                    <a:pt x="694" y="313"/>
                  </a:cubicBezTo>
                  <a:cubicBezTo>
                    <a:pt x="769" y="313"/>
                    <a:pt x="844" y="276"/>
                    <a:pt x="844" y="126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073" name="Line 645">
            <a:extLst>
              <a:ext uri="{FF2B5EF4-FFF2-40B4-BE49-F238E27FC236}">
                <a16:creationId xmlns:a16="http://schemas.microsoft.com/office/drawing/2014/main" id="{1186266B-1A59-39A4-0EE4-887024A5EB5C}"/>
              </a:ext>
            </a:extLst>
          </p:cNvPr>
          <p:cNvSpPr>
            <a:spLocks noChangeShapeType="1"/>
          </p:cNvSpPr>
          <p:nvPr/>
        </p:nvSpPr>
        <p:spPr bwMode="auto">
          <a:xfrm>
            <a:off x="4771571" y="5840875"/>
            <a:ext cx="92643" cy="9264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4" name="Freeform 646">
            <a:extLst>
              <a:ext uri="{FF2B5EF4-FFF2-40B4-BE49-F238E27FC236}">
                <a16:creationId xmlns:a16="http://schemas.microsoft.com/office/drawing/2014/main" id="{ABF1EE57-7CB8-ECE3-265C-1E65E0981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1187" y="5919043"/>
            <a:ext cx="124489" cy="125937"/>
          </a:xfrm>
          <a:custGeom>
            <a:avLst/>
            <a:gdLst>
              <a:gd name="T0" fmla="*/ 0 w 381"/>
              <a:gd name="T1" fmla="*/ 90 h 382"/>
              <a:gd name="T2" fmla="*/ 89 w 381"/>
              <a:gd name="T3" fmla="*/ 0 h 382"/>
              <a:gd name="T4" fmla="*/ 380 w 381"/>
              <a:gd name="T5" fmla="*/ 291 h 382"/>
              <a:gd name="T6" fmla="*/ 291 w 381"/>
              <a:gd name="T7" fmla="*/ 381 h 382"/>
              <a:gd name="T8" fmla="*/ 0 w 381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82">
                <a:moveTo>
                  <a:pt x="0" y="90"/>
                </a:moveTo>
                <a:lnTo>
                  <a:pt x="89" y="0"/>
                </a:lnTo>
                <a:lnTo>
                  <a:pt x="380" y="291"/>
                </a:lnTo>
                <a:lnTo>
                  <a:pt x="291" y="381"/>
                </a:lnTo>
                <a:lnTo>
                  <a:pt x="0" y="9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5" name="Freeform 647">
            <a:extLst>
              <a:ext uri="{FF2B5EF4-FFF2-40B4-BE49-F238E27FC236}">
                <a16:creationId xmlns:a16="http://schemas.microsoft.com/office/drawing/2014/main" id="{B0BFECDA-7AED-1227-F9AC-265949DF7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8795" y="5756917"/>
            <a:ext cx="162125" cy="133174"/>
          </a:xfrm>
          <a:custGeom>
            <a:avLst/>
            <a:gdLst>
              <a:gd name="T0" fmla="*/ 0 w 494"/>
              <a:gd name="T1" fmla="*/ 239 h 405"/>
              <a:gd name="T2" fmla="*/ 0 w 494"/>
              <a:gd name="T3" fmla="*/ 239 h 405"/>
              <a:gd name="T4" fmla="*/ 239 w 494"/>
              <a:gd name="T5" fmla="*/ 0 h 405"/>
              <a:gd name="T6" fmla="*/ 433 w 494"/>
              <a:gd name="T7" fmla="*/ 16 h 405"/>
              <a:gd name="T8" fmla="*/ 493 w 494"/>
              <a:gd name="T9" fmla="*/ 75 h 405"/>
              <a:gd name="T10" fmla="*/ 164 w 494"/>
              <a:gd name="T11" fmla="*/ 404 h 405"/>
              <a:gd name="T12" fmla="*/ 0 w 494"/>
              <a:gd name="T13" fmla="*/ 23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405">
                <a:moveTo>
                  <a:pt x="0" y="239"/>
                </a:moveTo>
                <a:lnTo>
                  <a:pt x="0" y="239"/>
                </a:lnTo>
                <a:cubicBezTo>
                  <a:pt x="239" y="0"/>
                  <a:pt x="239" y="0"/>
                  <a:pt x="239" y="0"/>
                </a:cubicBezTo>
                <a:cubicBezTo>
                  <a:pt x="329" y="90"/>
                  <a:pt x="433" y="16"/>
                  <a:pt x="433" y="16"/>
                </a:cubicBezTo>
                <a:cubicBezTo>
                  <a:pt x="493" y="75"/>
                  <a:pt x="493" y="75"/>
                  <a:pt x="493" y="75"/>
                </a:cubicBezTo>
                <a:cubicBezTo>
                  <a:pt x="164" y="404"/>
                  <a:pt x="164" y="404"/>
                  <a:pt x="164" y="404"/>
                </a:cubicBezTo>
                <a:lnTo>
                  <a:pt x="0" y="23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6" name="Freeform 648">
            <a:extLst>
              <a:ext uri="{FF2B5EF4-FFF2-40B4-BE49-F238E27FC236}">
                <a16:creationId xmlns:a16="http://schemas.microsoft.com/office/drawing/2014/main" id="{FD73ECA0-7FF8-B2E0-AFC2-AF2E2FB8A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800" y="5845217"/>
            <a:ext cx="63692" cy="173706"/>
          </a:xfrm>
          <a:custGeom>
            <a:avLst/>
            <a:gdLst>
              <a:gd name="T0" fmla="*/ 194 w 195"/>
              <a:gd name="T1" fmla="*/ 530 h 531"/>
              <a:gd name="T2" fmla="*/ 194 w 195"/>
              <a:gd name="T3" fmla="*/ 530 h 531"/>
              <a:gd name="T4" fmla="*/ 0 w 195"/>
              <a:gd name="T5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5" h="531">
                <a:moveTo>
                  <a:pt x="194" y="530"/>
                </a:moveTo>
                <a:lnTo>
                  <a:pt x="194" y="530"/>
                </a:lnTo>
                <a:cubicBezTo>
                  <a:pt x="194" y="329"/>
                  <a:pt x="120" y="142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7" name="Freeform 649">
            <a:extLst>
              <a:ext uri="{FF2B5EF4-FFF2-40B4-BE49-F238E27FC236}">
                <a16:creationId xmlns:a16="http://schemas.microsoft.com/office/drawing/2014/main" id="{A7E00D8D-D9AA-CD15-F685-CD4D9CBFE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801" y="5748231"/>
            <a:ext cx="208447" cy="98434"/>
          </a:xfrm>
          <a:custGeom>
            <a:avLst/>
            <a:gdLst>
              <a:gd name="T0" fmla="*/ 634 w 635"/>
              <a:gd name="T1" fmla="*/ 298 h 299"/>
              <a:gd name="T2" fmla="*/ 634 w 635"/>
              <a:gd name="T3" fmla="*/ 298 h 299"/>
              <a:gd name="T4" fmla="*/ 0 w 635"/>
              <a:gd name="T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5" h="299">
                <a:moveTo>
                  <a:pt x="634" y="298"/>
                </a:moveTo>
                <a:lnTo>
                  <a:pt x="634" y="298"/>
                </a:lnTo>
                <a:cubicBezTo>
                  <a:pt x="485" y="112"/>
                  <a:pt x="254" y="0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8" name="Freeform 650">
            <a:extLst>
              <a:ext uri="{FF2B5EF4-FFF2-40B4-BE49-F238E27FC236}">
                <a16:creationId xmlns:a16="http://schemas.microsoft.com/office/drawing/2014/main" id="{B935AD34-2D27-E4EF-5700-222A38AC9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801" y="5803238"/>
            <a:ext cx="215685" cy="215686"/>
          </a:xfrm>
          <a:custGeom>
            <a:avLst/>
            <a:gdLst>
              <a:gd name="T0" fmla="*/ 657 w 658"/>
              <a:gd name="T1" fmla="*/ 657 h 658"/>
              <a:gd name="T2" fmla="*/ 657 w 658"/>
              <a:gd name="T3" fmla="*/ 657 h 658"/>
              <a:gd name="T4" fmla="*/ 0 w 658"/>
              <a:gd name="T5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8" h="658">
                <a:moveTo>
                  <a:pt x="657" y="657"/>
                </a:moveTo>
                <a:lnTo>
                  <a:pt x="657" y="657"/>
                </a:lnTo>
                <a:cubicBezTo>
                  <a:pt x="657" y="292"/>
                  <a:pt x="366" y="0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79" name="Freeform 651">
            <a:extLst>
              <a:ext uri="{FF2B5EF4-FFF2-40B4-BE49-F238E27FC236}">
                <a16:creationId xmlns:a16="http://schemas.microsoft.com/office/drawing/2014/main" id="{166D63A4-54C6-E474-7AEE-7C919CD42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801" y="5858245"/>
            <a:ext cx="159231" cy="162125"/>
          </a:xfrm>
          <a:custGeom>
            <a:avLst/>
            <a:gdLst>
              <a:gd name="T0" fmla="*/ 485 w 486"/>
              <a:gd name="T1" fmla="*/ 493 h 494"/>
              <a:gd name="T2" fmla="*/ 485 w 486"/>
              <a:gd name="T3" fmla="*/ 493 h 494"/>
              <a:gd name="T4" fmla="*/ 0 w 486"/>
              <a:gd name="T5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6" h="494">
                <a:moveTo>
                  <a:pt x="485" y="493"/>
                </a:moveTo>
                <a:lnTo>
                  <a:pt x="485" y="493"/>
                </a:lnTo>
                <a:cubicBezTo>
                  <a:pt x="485" y="225"/>
                  <a:pt x="268" y="0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0" name="Freeform 652">
            <a:extLst>
              <a:ext uri="{FF2B5EF4-FFF2-40B4-BE49-F238E27FC236}">
                <a16:creationId xmlns:a16="http://schemas.microsoft.com/office/drawing/2014/main" id="{F728EFD4-4B45-5F54-04EC-7270DB74A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801" y="5914700"/>
            <a:ext cx="105670" cy="105670"/>
          </a:xfrm>
          <a:custGeom>
            <a:avLst/>
            <a:gdLst>
              <a:gd name="T0" fmla="*/ 321 w 322"/>
              <a:gd name="T1" fmla="*/ 321 h 322"/>
              <a:gd name="T2" fmla="*/ 321 w 322"/>
              <a:gd name="T3" fmla="*/ 321 h 322"/>
              <a:gd name="T4" fmla="*/ 0 w 322"/>
              <a:gd name="T5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2" h="322">
                <a:moveTo>
                  <a:pt x="321" y="321"/>
                </a:moveTo>
                <a:lnTo>
                  <a:pt x="321" y="321"/>
                </a:lnTo>
                <a:cubicBezTo>
                  <a:pt x="321" y="142"/>
                  <a:pt x="179" y="0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1" name="Freeform 653">
            <a:extLst>
              <a:ext uri="{FF2B5EF4-FFF2-40B4-BE49-F238E27FC236}">
                <a16:creationId xmlns:a16="http://schemas.microsoft.com/office/drawing/2014/main" id="{C861ABD9-84C7-7621-5B8E-399989EEF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1059" y="5982735"/>
            <a:ext cx="69482" cy="70930"/>
          </a:xfrm>
          <a:custGeom>
            <a:avLst/>
            <a:gdLst>
              <a:gd name="T0" fmla="*/ 0 w 210"/>
              <a:gd name="T1" fmla="*/ 112 h 218"/>
              <a:gd name="T2" fmla="*/ 0 w 210"/>
              <a:gd name="T3" fmla="*/ 112 h 218"/>
              <a:gd name="T4" fmla="*/ 105 w 210"/>
              <a:gd name="T5" fmla="*/ 217 h 218"/>
              <a:gd name="T6" fmla="*/ 209 w 210"/>
              <a:gd name="T7" fmla="*/ 112 h 218"/>
              <a:gd name="T8" fmla="*/ 105 w 210"/>
              <a:gd name="T9" fmla="*/ 0 h 218"/>
              <a:gd name="T10" fmla="*/ 0 w 210"/>
              <a:gd name="T11" fmla="*/ 11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8">
                <a:moveTo>
                  <a:pt x="0" y="112"/>
                </a:moveTo>
                <a:lnTo>
                  <a:pt x="0" y="112"/>
                </a:lnTo>
                <a:cubicBezTo>
                  <a:pt x="0" y="165"/>
                  <a:pt x="45" y="217"/>
                  <a:pt x="105" y="217"/>
                </a:cubicBezTo>
                <a:cubicBezTo>
                  <a:pt x="164" y="217"/>
                  <a:pt x="209" y="165"/>
                  <a:pt x="209" y="112"/>
                </a:cubicBezTo>
                <a:cubicBezTo>
                  <a:pt x="209" y="53"/>
                  <a:pt x="164" y="0"/>
                  <a:pt x="105" y="0"/>
                </a:cubicBezTo>
                <a:cubicBezTo>
                  <a:pt x="45" y="0"/>
                  <a:pt x="0" y="53"/>
                  <a:pt x="0" y="112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2" name="Freeform 654">
            <a:extLst>
              <a:ext uri="{FF2B5EF4-FFF2-40B4-BE49-F238E27FC236}">
                <a16:creationId xmlns:a16="http://schemas.microsoft.com/office/drawing/2014/main" id="{09C8B005-35F3-E7E5-AA39-362658B37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743" y="5748231"/>
            <a:ext cx="306881" cy="196867"/>
          </a:xfrm>
          <a:custGeom>
            <a:avLst/>
            <a:gdLst>
              <a:gd name="T0" fmla="*/ 0 w 934"/>
              <a:gd name="T1" fmla="*/ 433 h 598"/>
              <a:gd name="T2" fmla="*/ 933 w 934"/>
              <a:gd name="T3" fmla="*/ 0 h 598"/>
              <a:gd name="T4" fmla="*/ 336 w 934"/>
              <a:gd name="T5" fmla="*/ 597 h 598"/>
              <a:gd name="T6" fmla="*/ 0 w 934"/>
              <a:gd name="T7" fmla="*/ 433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4" h="598">
                <a:moveTo>
                  <a:pt x="0" y="433"/>
                </a:moveTo>
                <a:lnTo>
                  <a:pt x="933" y="0"/>
                </a:lnTo>
                <a:lnTo>
                  <a:pt x="336" y="597"/>
                </a:lnTo>
                <a:lnTo>
                  <a:pt x="0" y="4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3" name="Freeform 655">
            <a:extLst>
              <a:ext uri="{FF2B5EF4-FFF2-40B4-BE49-F238E27FC236}">
                <a16:creationId xmlns:a16="http://schemas.microsoft.com/office/drawing/2014/main" id="{B69AA7C3-DB6B-B101-C8A9-EB5D149B8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0756" y="5748231"/>
            <a:ext cx="196867" cy="306881"/>
          </a:xfrm>
          <a:custGeom>
            <a:avLst/>
            <a:gdLst>
              <a:gd name="T0" fmla="*/ 164 w 598"/>
              <a:gd name="T1" fmla="*/ 933 h 934"/>
              <a:gd name="T2" fmla="*/ 597 w 598"/>
              <a:gd name="T3" fmla="*/ 0 h 934"/>
              <a:gd name="T4" fmla="*/ 0 w 598"/>
              <a:gd name="T5" fmla="*/ 597 h 934"/>
              <a:gd name="T6" fmla="*/ 164 w 598"/>
              <a:gd name="T7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8" h="934">
                <a:moveTo>
                  <a:pt x="164" y="933"/>
                </a:moveTo>
                <a:lnTo>
                  <a:pt x="597" y="0"/>
                </a:lnTo>
                <a:lnTo>
                  <a:pt x="0" y="597"/>
                </a:lnTo>
                <a:lnTo>
                  <a:pt x="164" y="9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084" name="Group 30">
            <a:extLst>
              <a:ext uri="{FF2B5EF4-FFF2-40B4-BE49-F238E27FC236}">
                <a16:creationId xmlns:a16="http://schemas.microsoft.com/office/drawing/2014/main" id="{5142CB4E-3F3B-5741-9083-CF90DD63E3FC}"/>
              </a:ext>
            </a:extLst>
          </p:cNvPr>
          <p:cNvGrpSpPr/>
          <p:nvPr/>
        </p:nvGrpSpPr>
        <p:grpSpPr>
          <a:xfrm>
            <a:off x="7174082" y="1331543"/>
            <a:ext cx="208447" cy="306881"/>
            <a:chOff x="14507692" y="3150377"/>
            <a:chExt cx="421894" cy="621122"/>
          </a:xfrm>
        </p:grpSpPr>
        <p:sp>
          <p:nvSpPr>
            <p:cNvPr id="1340" name="Freeform 1">
              <a:extLst>
                <a:ext uri="{FF2B5EF4-FFF2-40B4-BE49-F238E27FC236}">
                  <a16:creationId xmlns:a16="http://schemas.microsoft.com/office/drawing/2014/main" id="{58A61DC7-70FC-5953-E1CB-81C04B529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7115" y="3299797"/>
              <a:ext cx="120122" cy="120124"/>
            </a:xfrm>
            <a:custGeom>
              <a:avLst/>
              <a:gdLst>
                <a:gd name="T0" fmla="*/ 179 w 180"/>
                <a:gd name="T1" fmla="*/ 89 h 180"/>
                <a:gd name="T2" fmla="*/ 179 w 180"/>
                <a:gd name="T3" fmla="*/ 89 h 180"/>
                <a:gd name="T4" fmla="*/ 89 w 180"/>
                <a:gd name="T5" fmla="*/ 0 h 180"/>
                <a:gd name="T6" fmla="*/ 0 w 180"/>
                <a:gd name="T7" fmla="*/ 89 h 180"/>
                <a:gd name="T8" fmla="*/ 89 w 180"/>
                <a:gd name="T9" fmla="*/ 179 h 180"/>
                <a:gd name="T10" fmla="*/ 179 w 180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89"/>
                  </a:moveTo>
                  <a:lnTo>
                    <a:pt x="179" y="89"/>
                  </a:lnTo>
                  <a:cubicBezTo>
                    <a:pt x="179" y="45"/>
                    <a:pt x="141" y="0"/>
                    <a:pt x="89" y="0"/>
                  </a:cubicBezTo>
                  <a:cubicBezTo>
                    <a:pt x="44" y="0"/>
                    <a:pt x="0" y="45"/>
                    <a:pt x="0" y="89"/>
                  </a:cubicBezTo>
                  <a:cubicBezTo>
                    <a:pt x="0" y="142"/>
                    <a:pt x="44" y="179"/>
                    <a:pt x="89" y="179"/>
                  </a:cubicBezTo>
                  <a:cubicBezTo>
                    <a:pt x="141" y="179"/>
                    <a:pt x="179" y="142"/>
                    <a:pt x="179" y="8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41" name="Freeform 2">
              <a:extLst>
                <a:ext uri="{FF2B5EF4-FFF2-40B4-BE49-F238E27FC236}">
                  <a16:creationId xmlns:a16="http://schemas.microsoft.com/office/drawing/2014/main" id="{2B1B82CB-6D53-71E8-3939-DACBD3F88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7692" y="3150377"/>
              <a:ext cx="421894" cy="621122"/>
            </a:xfrm>
            <a:custGeom>
              <a:avLst/>
              <a:gdLst>
                <a:gd name="T0" fmla="*/ 627 w 635"/>
                <a:gd name="T1" fmla="*/ 328 h 934"/>
                <a:gd name="T2" fmla="*/ 627 w 635"/>
                <a:gd name="T3" fmla="*/ 328 h 934"/>
                <a:gd name="T4" fmla="*/ 313 w 635"/>
                <a:gd name="T5" fmla="*/ 0 h 934"/>
                <a:gd name="T6" fmla="*/ 0 w 635"/>
                <a:gd name="T7" fmla="*/ 328 h 934"/>
                <a:gd name="T8" fmla="*/ 313 w 635"/>
                <a:gd name="T9" fmla="*/ 933 h 934"/>
                <a:gd name="T10" fmla="*/ 627 w 635"/>
                <a:gd name="T11" fmla="*/ 328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934">
                  <a:moveTo>
                    <a:pt x="627" y="328"/>
                  </a:moveTo>
                  <a:lnTo>
                    <a:pt x="627" y="328"/>
                  </a:lnTo>
                  <a:cubicBezTo>
                    <a:pt x="627" y="149"/>
                    <a:pt x="492" y="0"/>
                    <a:pt x="313" y="0"/>
                  </a:cubicBezTo>
                  <a:cubicBezTo>
                    <a:pt x="142" y="0"/>
                    <a:pt x="0" y="149"/>
                    <a:pt x="0" y="328"/>
                  </a:cubicBezTo>
                  <a:cubicBezTo>
                    <a:pt x="0" y="560"/>
                    <a:pt x="313" y="933"/>
                    <a:pt x="313" y="933"/>
                  </a:cubicBezTo>
                  <a:cubicBezTo>
                    <a:pt x="313" y="933"/>
                    <a:pt x="634" y="560"/>
                    <a:pt x="627" y="328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085" name="Freeform 3">
            <a:extLst>
              <a:ext uri="{FF2B5EF4-FFF2-40B4-BE49-F238E27FC236}">
                <a16:creationId xmlns:a16="http://schemas.microsoft.com/office/drawing/2014/main" id="{0E945A11-C3A1-EC78-07DF-FA8122E31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551" y="1347466"/>
            <a:ext cx="306881" cy="306881"/>
          </a:xfrm>
          <a:custGeom>
            <a:avLst/>
            <a:gdLst>
              <a:gd name="T0" fmla="*/ 769 w 934"/>
              <a:gd name="T1" fmla="*/ 164 h 934"/>
              <a:gd name="T2" fmla="*/ 769 w 934"/>
              <a:gd name="T3" fmla="*/ 164 h 934"/>
              <a:gd name="T4" fmla="*/ 769 w 934"/>
              <a:gd name="T5" fmla="*/ 769 h 934"/>
              <a:gd name="T6" fmla="*/ 171 w 934"/>
              <a:gd name="T7" fmla="*/ 769 h 934"/>
              <a:gd name="T8" fmla="*/ 171 w 934"/>
              <a:gd name="T9" fmla="*/ 164 h 934"/>
              <a:gd name="T10" fmla="*/ 769 w 934"/>
              <a:gd name="T11" fmla="*/ 164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934">
                <a:moveTo>
                  <a:pt x="769" y="164"/>
                </a:moveTo>
                <a:lnTo>
                  <a:pt x="769" y="164"/>
                </a:lnTo>
                <a:cubicBezTo>
                  <a:pt x="933" y="328"/>
                  <a:pt x="933" y="597"/>
                  <a:pt x="769" y="769"/>
                </a:cubicBezTo>
                <a:cubicBezTo>
                  <a:pt x="604" y="933"/>
                  <a:pt x="336" y="933"/>
                  <a:pt x="171" y="769"/>
                </a:cubicBezTo>
                <a:cubicBezTo>
                  <a:pt x="0" y="597"/>
                  <a:pt x="0" y="328"/>
                  <a:pt x="171" y="164"/>
                </a:cubicBezTo>
                <a:cubicBezTo>
                  <a:pt x="336" y="0"/>
                  <a:pt x="604" y="0"/>
                  <a:pt x="769" y="16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6" name="Freeform 4">
            <a:extLst>
              <a:ext uri="{FF2B5EF4-FFF2-40B4-BE49-F238E27FC236}">
                <a16:creationId xmlns:a16="http://schemas.microsoft.com/office/drawing/2014/main" id="{E196475E-CB9E-54CB-0854-86D265D7A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5746" y="1429978"/>
            <a:ext cx="127384" cy="130280"/>
          </a:xfrm>
          <a:custGeom>
            <a:avLst/>
            <a:gdLst>
              <a:gd name="T0" fmla="*/ 269 w 389"/>
              <a:gd name="T1" fmla="*/ 283 h 396"/>
              <a:gd name="T2" fmla="*/ 388 w 389"/>
              <a:gd name="T3" fmla="*/ 0 h 396"/>
              <a:gd name="T4" fmla="*/ 104 w 389"/>
              <a:gd name="T5" fmla="*/ 119 h 396"/>
              <a:gd name="T6" fmla="*/ 0 w 389"/>
              <a:gd name="T7" fmla="*/ 395 h 396"/>
              <a:gd name="T8" fmla="*/ 269 w 389"/>
              <a:gd name="T9" fmla="*/ 283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" h="396">
                <a:moveTo>
                  <a:pt x="269" y="283"/>
                </a:moveTo>
                <a:lnTo>
                  <a:pt x="388" y="0"/>
                </a:lnTo>
                <a:lnTo>
                  <a:pt x="104" y="119"/>
                </a:lnTo>
                <a:lnTo>
                  <a:pt x="0" y="395"/>
                </a:lnTo>
                <a:lnTo>
                  <a:pt x="269" y="28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7" name="Line 5">
            <a:extLst>
              <a:ext uri="{FF2B5EF4-FFF2-40B4-BE49-F238E27FC236}">
                <a16:creationId xmlns:a16="http://schemas.microsoft.com/office/drawing/2014/main" id="{C01B270E-1D30-EF81-B1B5-2E960B982C9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79040" y="1469061"/>
            <a:ext cx="53559" cy="5356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8" name="Freeform 6">
            <a:extLst>
              <a:ext uri="{FF2B5EF4-FFF2-40B4-BE49-F238E27FC236}">
                <a16:creationId xmlns:a16="http://schemas.microsoft.com/office/drawing/2014/main" id="{74721425-E1AE-6A2C-03FC-23B32853A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4831" y="1331544"/>
            <a:ext cx="49216" cy="30398"/>
          </a:xfrm>
          <a:custGeom>
            <a:avLst/>
            <a:gdLst>
              <a:gd name="T0" fmla="*/ 150 w 151"/>
              <a:gd name="T1" fmla="*/ 90 h 91"/>
              <a:gd name="T2" fmla="*/ 150 w 151"/>
              <a:gd name="T3" fmla="*/ 90 h 91"/>
              <a:gd name="T4" fmla="*/ 150 w 151"/>
              <a:gd name="T5" fmla="*/ 74 h 91"/>
              <a:gd name="T6" fmla="*/ 75 w 151"/>
              <a:gd name="T7" fmla="*/ 0 h 91"/>
              <a:gd name="T8" fmla="*/ 0 w 151"/>
              <a:gd name="T9" fmla="*/ 74 h 91"/>
              <a:gd name="T10" fmla="*/ 0 w 151"/>
              <a:gd name="T11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" h="91">
                <a:moveTo>
                  <a:pt x="150" y="90"/>
                </a:moveTo>
                <a:lnTo>
                  <a:pt x="150" y="90"/>
                </a:lnTo>
                <a:cubicBezTo>
                  <a:pt x="150" y="82"/>
                  <a:pt x="150" y="82"/>
                  <a:pt x="150" y="74"/>
                </a:cubicBezTo>
                <a:cubicBezTo>
                  <a:pt x="150" y="37"/>
                  <a:pt x="112" y="0"/>
                  <a:pt x="75" y="0"/>
                </a:cubicBezTo>
                <a:cubicBezTo>
                  <a:pt x="30" y="0"/>
                  <a:pt x="0" y="37"/>
                  <a:pt x="0" y="74"/>
                </a:cubicBezTo>
                <a:cubicBezTo>
                  <a:pt x="0" y="82"/>
                  <a:pt x="0" y="82"/>
                  <a:pt x="0" y="9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89" name="Line 7">
            <a:extLst>
              <a:ext uri="{FF2B5EF4-FFF2-40B4-BE49-F238E27FC236}">
                <a16:creationId xmlns:a16="http://schemas.microsoft.com/office/drawing/2014/main" id="{FDEAAB34-CC54-0FF1-5218-A5073E8D306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09438" y="1361942"/>
            <a:ext cx="1448" cy="2460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0" name="Line 8">
            <a:extLst>
              <a:ext uri="{FF2B5EF4-FFF2-40B4-BE49-F238E27FC236}">
                <a16:creationId xmlns:a16="http://schemas.microsoft.com/office/drawing/2014/main" id="{94F4E2EE-185C-F9C9-BBCE-2CEF16571E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909438" y="1613815"/>
            <a:ext cx="1448" cy="2460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1" name="Line 9">
            <a:extLst>
              <a:ext uri="{FF2B5EF4-FFF2-40B4-BE49-F238E27FC236}">
                <a16:creationId xmlns:a16="http://schemas.microsoft.com/office/drawing/2014/main" id="{A04316D4-1EEC-401C-F541-3683527F06C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20899" y="1499460"/>
            <a:ext cx="2750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2" name="Line 10">
            <a:extLst>
              <a:ext uri="{FF2B5EF4-FFF2-40B4-BE49-F238E27FC236}">
                <a16:creationId xmlns:a16="http://schemas.microsoft.com/office/drawing/2014/main" id="{D067862F-0B1E-86F5-F547-26D752D3FF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67578" y="1499460"/>
            <a:ext cx="2750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3" name="Freeform 11">
            <a:extLst>
              <a:ext uri="{FF2B5EF4-FFF2-40B4-BE49-F238E27FC236}">
                <a16:creationId xmlns:a16="http://schemas.microsoft.com/office/drawing/2014/main" id="{CFA80EAB-C6A8-AC58-E24A-DE5F3ADA9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7129" y="1351809"/>
            <a:ext cx="306881" cy="267796"/>
          </a:xfrm>
          <a:custGeom>
            <a:avLst/>
            <a:gdLst>
              <a:gd name="T0" fmla="*/ 0 w 935"/>
              <a:gd name="T1" fmla="*/ 813 h 814"/>
              <a:gd name="T2" fmla="*/ 314 w 935"/>
              <a:gd name="T3" fmla="*/ 694 h 814"/>
              <a:gd name="T4" fmla="*/ 613 w 935"/>
              <a:gd name="T5" fmla="*/ 813 h 814"/>
              <a:gd name="T6" fmla="*/ 934 w 935"/>
              <a:gd name="T7" fmla="*/ 694 h 814"/>
              <a:gd name="T8" fmla="*/ 934 w 935"/>
              <a:gd name="T9" fmla="*/ 0 h 814"/>
              <a:gd name="T10" fmla="*/ 613 w 935"/>
              <a:gd name="T11" fmla="*/ 119 h 814"/>
              <a:gd name="T12" fmla="*/ 314 w 935"/>
              <a:gd name="T13" fmla="*/ 0 h 814"/>
              <a:gd name="T14" fmla="*/ 0 w 935"/>
              <a:gd name="T15" fmla="*/ 119 h 814"/>
              <a:gd name="T16" fmla="*/ 0 w 935"/>
              <a:gd name="T17" fmla="*/ 813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5" h="814">
                <a:moveTo>
                  <a:pt x="0" y="813"/>
                </a:moveTo>
                <a:lnTo>
                  <a:pt x="314" y="694"/>
                </a:lnTo>
                <a:lnTo>
                  <a:pt x="613" y="813"/>
                </a:lnTo>
                <a:lnTo>
                  <a:pt x="934" y="694"/>
                </a:lnTo>
                <a:lnTo>
                  <a:pt x="934" y="0"/>
                </a:lnTo>
                <a:lnTo>
                  <a:pt x="613" y="119"/>
                </a:lnTo>
                <a:lnTo>
                  <a:pt x="314" y="0"/>
                </a:lnTo>
                <a:lnTo>
                  <a:pt x="0" y="119"/>
                </a:lnTo>
                <a:lnTo>
                  <a:pt x="0" y="81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4" name="Line 12">
            <a:extLst>
              <a:ext uri="{FF2B5EF4-FFF2-40B4-BE49-F238E27FC236}">
                <a16:creationId xmlns:a16="http://schemas.microsoft.com/office/drawing/2014/main" id="{E5999F9B-E6E4-ACCC-A077-B375088591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489906" y="1351809"/>
            <a:ext cx="1447" cy="22726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5" name="Line 13">
            <a:extLst>
              <a:ext uri="{FF2B5EF4-FFF2-40B4-BE49-F238E27FC236}">
                <a16:creationId xmlns:a16="http://schemas.microsoft.com/office/drawing/2014/main" id="{050DF66C-0586-4A99-3594-63B801B267C6}"/>
              </a:ext>
            </a:extLst>
          </p:cNvPr>
          <p:cNvSpPr>
            <a:spLocks noChangeShapeType="1"/>
          </p:cNvSpPr>
          <p:nvPr/>
        </p:nvSpPr>
        <p:spPr bwMode="auto">
          <a:xfrm>
            <a:off x="8588339" y="1390892"/>
            <a:ext cx="1447" cy="227266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6" name="Freeform 14">
            <a:extLst>
              <a:ext uri="{FF2B5EF4-FFF2-40B4-BE49-F238E27FC236}">
                <a16:creationId xmlns:a16="http://schemas.microsoft.com/office/drawing/2014/main" id="{83E6B2DC-23AB-29AA-654C-E8F538516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8010" y="1331544"/>
            <a:ext cx="196867" cy="267796"/>
          </a:xfrm>
          <a:custGeom>
            <a:avLst/>
            <a:gdLst>
              <a:gd name="T0" fmla="*/ 194 w 598"/>
              <a:gd name="T1" fmla="*/ 0 h 815"/>
              <a:gd name="T2" fmla="*/ 194 w 598"/>
              <a:gd name="T3" fmla="*/ 0 h 815"/>
              <a:gd name="T4" fmla="*/ 597 w 598"/>
              <a:gd name="T5" fmla="*/ 403 h 815"/>
              <a:gd name="T6" fmla="*/ 194 w 598"/>
              <a:gd name="T7" fmla="*/ 814 h 815"/>
              <a:gd name="T8" fmla="*/ 0 w 598"/>
              <a:gd name="T9" fmla="*/ 75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8" h="815">
                <a:moveTo>
                  <a:pt x="194" y="0"/>
                </a:moveTo>
                <a:lnTo>
                  <a:pt x="194" y="0"/>
                </a:lnTo>
                <a:cubicBezTo>
                  <a:pt x="411" y="0"/>
                  <a:pt x="597" y="187"/>
                  <a:pt x="597" y="403"/>
                </a:cubicBezTo>
                <a:cubicBezTo>
                  <a:pt x="597" y="620"/>
                  <a:pt x="411" y="814"/>
                  <a:pt x="194" y="814"/>
                </a:cubicBezTo>
                <a:cubicBezTo>
                  <a:pt x="45" y="814"/>
                  <a:pt x="0" y="754"/>
                  <a:pt x="0" y="75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7" name="Freeform 15">
            <a:extLst>
              <a:ext uri="{FF2B5EF4-FFF2-40B4-BE49-F238E27FC236}">
                <a16:creationId xmlns:a16="http://schemas.microsoft.com/office/drawing/2014/main" id="{EE8F1B64-A2B7-7703-7992-728E9991B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3268" y="1366285"/>
            <a:ext cx="196867" cy="198314"/>
          </a:xfrm>
          <a:custGeom>
            <a:avLst/>
            <a:gdLst>
              <a:gd name="T0" fmla="*/ 597 w 598"/>
              <a:gd name="T1" fmla="*/ 299 h 606"/>
              <a:gd name="T2" fmla="*/ 597 w 598"/>
              <a:gd name="T3" fmla="*/ 299 h 606"/>
              <a:gd name="T4" fmla="*/ 298 w 598"/>
              <a:gd name="T5" fmla="*/ 605 h 606"/>
              <a:gd name="T6" fmla="*/ 0 w 598"/>
              <a:gd name="T7" fmla="*/ 299 h 606"/>
              <a:gd name="T8" fmla="*/ 298 w 598"/>
              <a:gd name="T9" fmla="*/ 0 h 606"/>
              <a:gd name="T10" fmla="*/ 597 w 598"/>
              <a:gd name="T11" fmla="*/ 299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606">
                <a:moveTo>
                  <a:pt x="597" y="299"/>
                </a:moveTo>
                <a:lnTo>
                  <a:pt x="597" y="299"/>
                </a:lnTo>
                <a:cubicBezTo>
                  <a:pt x="597" y="471"/>
                  <a:pt x="462" y="605"/>
                  <a:pt x="298" y="605"/>
                </a:cubicBezTo>
                <a:cubicBezTo>
                  <a:pt x="134" y="605"/>
                  <a:pt x="0" y="471"/>
                  <a:pt x="0" y="299"/>
                </a:cubicBezTo>
                <a:cubicBezTo>
                  <a:pt x="0" y="135"/>
                  <a:pt x="134" y="0"/>
                  <a:pt x="298" y="0"/>
                </a:cubicBezTo>
                <a:cubicBezTo>
                  <a:pt x="462" y="0"/>
                  <a:pt x="597" y="135"/>
                  <a:pt x="597" y="29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8" name="Line 16">
            <a:extLst>
              <a:ext uri="{FF2B5EF4-FFF2-40B4-BE49-F238E27FC236}">
                <a16:creationId xmlns:a16="http://schemas.microsoft.com/office/drawing/2014/main" id="{BD06338D-8FC5-F6E0-29A1-19FC7F394CA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71701" y="1594998"/>
            <a:ext cx="1448" cy="49216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099" name="Line 17">
            <a:extLst>
              <a:ext uri="{FF2B5EF4-FFF2-40B4-BE49-F238E27FC236}">
                <a16:creationId xmlns:a16="http://schemas.microsoft.com/office/drawing/2014/main" id="{A0977278-262E-9ACF-3C79-B0455BA1E3D0}"/>
              </a:ext>
            </a:extLst>
          </p:cNvPr>
          <p:cNvSpPr>
            <a:spLocks noChangeShapeType="1"/>
          </p:cNvSpPr>
          <p:nvPr/>
        </p:nvSpPr>
        <p:spPr bwMode="auto">
          <a:xfrm>
            <a:off x="9122485" y="1638425"/>
            <a:ext cx="9843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100" name="Group 4">
            <a:extLst>
              <a:ext uri="{FF2B5EF4-FFF2-40B4-BE49-F238E27FC236}">
                <a16:creationId xmlns:a16="http://schemas.microsoft.com/office/drawing/2014/main" id="{BAF76BDD-7A7C-2230-7DB0-AE85059DBEF0}"/>
              </a:ext>
            </a:extLst>
          </p:cNvPr>
          <p:cNvGrpSpPr/>
          <p:nvPr/>
        </p:nvGrpSpPr>
        <p:grpSpPr>
          <a:xfrm>
            <a:off x="9649393" y="1361942"/>
            <a:ext cx="306881" cy="247532"/>
            <a:chOff x="19517684" y="3211903"/>
            <a:chExt cx="621122" cy="501001"/>
          </a:xfrm>
        </p:grpSpPr>
        <p:sp>
          <p:nvSpPr>
            <p:cNvPr id="1337" name="Freeform 18">
              <a:extLst>
                <a:ext uri="{FF2B5EF4-FFF2-40B4-BE49-F238E27FC236}">
                  <a16:creationId xmlns:a16="http://schemas.microsoft.com/office/drawing/2014/main" id="{41827999-8F80-CF62-06BB-D9C9C54BC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4300" y="3291010"/>
              <a:ext cx="79104" cy="79104"/>
            </a:xfrm>
            <a:custGeom>
              <a:avLst/>
              <a:gdLst>
                <a:gd name="T0" fmla="*/ 119 w 120"/>
                <a:gd name="T1" fmla="*/ 60 h 120"/>
                <a:gd name="T2" fmla="*/ 119 w 120"/>
                <a:gd name="T3" fmla="*/ 60 h 120"/>
                <a:gd name="T4" fmla="*/ 60 w 120"/>
                <a:gd name="T5" fmla="*/ 0 h 120"/>
                <a:gd name="T6" fmla="*/ 0 w 120"/>
                <a:gd name="T7" fmla="*/ 60 h 120"/>
                <a:gd name="T8" fmla="*/ 60 w 120"/>
                <a:gd name="T9" fmla="*/ 119 h 120"/>
                <a:gd name="T10" fmla="*/ 119 w 120"/>
                <a:gd name="T1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0">
                  <a:moveTo>
                    <a:pt x="119" y="60"/>
                  </a:moveTo>
                  <a:lnTo>
                    <a:pt x="119" y="60"/>
                  </a:lnTo>
                  <a:cubicBezTo>
                    <a:pt x="119" y="30"/>
                    <a:pt x="97" y="0"/>
                    <a:pt x="60" y="0"/>
                  </a:cubicBezTo>
                  <a:cubicBezTo>
                    <a:pt x="30" y="0"/>
                    <a:pt x="0" y="30"/>
                    <a:pt x="0" y="60"/>
                  </a:cubicBezTo>
                  <a:cubicBezTo>
                    <a:pt x="0" y="97"/>
                    <a:pt x="30" y="119"/>
                    <a:pt x="60" y="119"/>
                  </a:cubicBezTo>
                  <a:cubicBezTo>
                    <a:pt x="97" y="119"/>
                    <a:pt x="119" y="97"/>
                    <a:pt x="119" y="6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8" name="Freeform 19">
              <a:extLst>
                <a:ext uri="{FF2B5EF4-FFF2-40B4-BE49-F238E27FC236}">
                  <a16:creationId xmlns:a16="http://schemas.microsoft.com/office/drawing/2014/main" id="{9065E5FE-234C-78B0-DFE8-8C936D901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93474" y="3211903"/>
              <a:ext cx="263684" cy="401387"/>
            </a:xfrm>
            <a:custGeom>
              <a:avLst/>
              <a:gdLst>
                <a:gd name="T0" fmla="*/ 389 w 397"/>
                <a:gd name="T1" fmla="*/ 209 h 605"/>
                <a:gd name="T2" fmla="*/ 389 w 397"/>
                <a:gd name="T3" fmla="*/ 209 h 605"/>
                <a:gd name="T4" fmla="*/ 195 w 397"/>
                <a:gd name="T5" fmla="*/ 0 h 605"/>
                <a:gd name="T6" fmla="*/ 0 w 397"/>
                <a:gd name="T7" fmla="*/ 209 h 605"/>
                <a:gd name="T8" fmla="*/ 195 w 397"/>
                <a:gd name="T9" fmla="*/ 604 h 605"/>
                <a:gd name="T10" fmla="*/ 389 w 397"/>
                <a:gd name="T11" fmla="*/ 209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605">
                  <a:moveTo>
                    <a:pt x="389" y="209"/>
                  </a:moveTo>
                  <a:lnTo>
                    <a:pt x="389" y="209"/>
                  </a:lnTo>
                  <a:cubicBezTo>
                    <a:pt x="389" y="97"/>
                    <a:pt x="307" y="0"/>
                    <a:pt x="195" y="0"/>
                  </a:cubicBezTo>
                  <a:cubicBezTo>
                    <a:pt x="90" y="0"/>
                    <a:pt x="0" y="97"/>
                    <a:pt x="0" y="209"/>
                  </a:cubicBezTo>
                  <a:cubicBezTo>
                    <a:pt x="0" y="358"/>
                    <a:pt x="195" y="604"/>
                    <a:pt x="195" y="604"/>
                  </a:cubicBezTo>
                  <a:cubicBezTo>
                    <a:pt x="195" y="604"/>
                    <a:pt x="396" y="358"/>
                    <a:pt x="389" y="20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9" name="Freeform 20">
              <a:extLst>
                <a:ext uri="{FF2B5EF4-FFF2-40B4-BE49-F238E27FC236}">
                  <a16:creationId xmlns:a16="http://schemas.microsoft.com/office/drawing/2014/main" id="{871F9BFD-BC32-ABAF-F9EE-CFAA16B18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17684" y="3507816"/>
              <a:ext cx="621122" cy="205088"/>
            </a:xfrm>
            <a:custGeom>
              <a:avLst/>
              <a:gdLst>
                <a:gd name="T0" fmla="*/ 298 w 934"/>
                <a:gd name="T1" fmla="*/ 0 h 307"/>
                <a:gd name="T2" fmla="*/ 164 w 934"/>
                <a:gd name="T3" fmla="*/ 0 h 307"/>
                <a:gd name="T4" fmla="*/ 0 w 934"/>
                <a:gd name="T5" fmla="*/ 306 h 307"/>
                <a:gd name="T6" fmla="*/ 463 w 934"/>
                <a:gd name="T7" fmla="*/ 306 h 307"/>
                <a:gd name="T8" fmla="*/ 933 w 934"/>
                <a:gd name="T9" fmla="*/ 306 h 307"/>
                <a:gd name="T10" fmla="*/ 769 w 934"/>
                <a:gd name="T11" fmla="*/ 0 h 307"/>
                <a:gd name="T12" fmla="*/ 627 w 934"/>
                <a:gd name="T1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4" h="307">
                  <a:moveTo>
                    <a:pt x="298" y="0"/>
                  </a:moveTo>
                  <a:lnTo>
                    <a:pt x="164" y="0"/>
                  </a:lnTo>
                  <a:lnTo>
                    <a:pt x="0" y="306"/>
                  </a:lnTo>
                  <a:lnTo>
                    <a:pt x="463" y="306"/>
                  </a:lnTo>
                  <a:lnTo>
                    <a:pt x="933" y="306"/>
                  </a:lnTo>
                  <a:lnTo>
                    <a:pt x="769" y="0"/>
                  </a:lnTo>
                  <a:lnTo>
                    <a:pt x="627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101" name="Freeform 21">
            <a:extLst>
              <a:ext uri="{FF2B5EF4-FFF2-40B4-BE49-F238E27FC236}">
                <a16:creationId xmlns:a16="http://schemas.microsoft.com/office/drawing/2014/main" id="{94173085-70ED-6EA1-FCBD-337B33F91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3302" y="1386551"/>
            <a:ext cx="196867" cy="59349"/>
          </a:xfrm>
          <a:custGeom>
            <a:avLst/>
            <a:gdLst>
              <a:gd name="T0" fmla="*/ 493 w 598"/>
              <a:gd name="T1" fmla="*/ 179 h 180"/>
              <a:gd name="T2" fmla="*/ 0 w 598"/>
              <a:gd name="T3" fmla="*/ 179 h 180"/>
              <a:gd name="T4" fmla="*/ 0 w 598"/>
              <a:gd name="T5" fmla="*/ 0 h 180"/>
              <a:gd name="T6" fmla="*/ 493 w 598"/>
              <a:gd name="T7" fmla="*/ 0 h 180"/>
              <a:gd name="T8" fmla="*/ 597 w 598"/>
              <a:gd name="T9" fmla="*/ 90 h 180"/>
              <a:gd name="T10" fmla="*/ 493 w 598"/>
              <a:gd name="T11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180">
                <a:moveTo>
                  <a:pt x="493" y="179"/>
                </a:moveTo>
                <a:lnTo>
                  <a:pt x="0" y="179"/>
                </a:lnTo>
                <a:lnTo>
                  <a:pt x="0" y="0"/>
                </a:lnTo>
                <a:lnTo>
                  <a:pt x="493" y="0"/>
                </a:lnTo>
                <a:lnTo>
                  <a:pt x="597" y="90"/>
                </a:lnTo>
                <a:lnTo>
                  <a:pt x="493" y="17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02" name="Freeform 22">
            <a:extLst>
              <a:ext uri="{FF2B5EF4-FFF2-40B4-BE49-F238E27FC236}">
                <a16:creationId xmlns:a16="http://schemas.microsoft.com/office/drawing/2014/main" id="{FCC576EC-80B8-2339-F8D0-65B1816BC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3420" y="1464718"/>
            <a:ext cx="198315" cy="59349"/>
          </a:xfrm>
          <a:custGeom>
            <a:avLst/>
            <a:gdLst>
              <a:gd name="T0" fmla="*/ 112 w 606"/>
              <a:gd name="T1" fmla="*/ 0 h 180"/>
              <a:gd name="T2" fmla="*/ 605 w 606"/>
              <a:gd name="T3" fmla="*/ 0 h 180"/>
              <a:gd name="T4" fmla="*/ 605 w 606"/>
              <a:gd name="T5" fmla="*/ 179 h 180"/>
              <a:gd name="T6" fmla="*/ 112 w 606"/>
              <a:gd name="T7" fmla="*/ 179 h 180"/>
              <a:gd name="T8" fmla="*/ 0 w 606"/>
              <a:gd name="T9" fmla="*/ 90 h 180"/>
              <a:gd name="T10" fmla="*/ 112 w 606"/>
              <a:gd name="T1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180">
                <a:moveTo>
                  <a:pt x="112" y="0"/>
                </a:moveTo>
                <a:lnTo>
                  <a:pt x="605" y="0"/>
                </a:lnTo>
                <a:lnTo>
                  <a:pt x="605" y="179"/>
                </a:lnTo>
                <a:lnTo>
                  <a:pt x="112" y="179"/>
                </a:lnTo>
                <a:lnTo>
                  <a:pt x="0" y="90"/>
                </a:lnTo>
                <a:lnTo>
                  <a:pt x="112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03" name="Line 23">
            <a:extLst>
              <a:ext uri="{FF2B5EF4-FFF2-40B4-BE49-F238E27FC236}">
                <a16:creationId xmlns:a16="http://schemas.microsoft.com/office/drawing/2014/main" id="{7E4703A7-755F-AC69-F822-FF76123634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32519" y="1522620"/>
            <a:ext cx="1447" cy="120146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04" name="Line 24">
            <a:extLst>
              <a:ext uri="{FF2B5EF4-FFF2-40B4-BE49-F238E27FC236}">
                <a16:creationId xmlns:a16="http://schemas.microsoft.com/office/drawing/2014/main" id="{A664CDCF-4B1E-2AF3-AD65-21D312B795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2519" y="1443005"/>
            <a:ext cx="1447" cy="2316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05" name="Line 25">
            <a:extLst>
              <a:ext uri="{FF2B5EF4-FFF2-40B4-BE49-F238E27FC236}">
                <a16:creationId xmlns:a16="http://schemas.microsoft.com/office/drawing/2014/main" id="{AFE5029D-B416-C66C-E167-15D841BE1E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2519" y="1360494"/>
            <a:ext cx="1447" cy="2750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06" name="Line 26">
            <a:extLst>
              <a:ext uri="{FF2B5EF4-FFF2-40B4-BE49-F238E27FC236}">
                <a16:creationId xmlns:a16="http://schemas.microsoft.com/office/drawing/2014/main" id="{11B9B392-0CC7-E934-CFBE-1A3E0518078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93435" y="1638425"/>
            <a:ext cx="7816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107" name="Group 6">
            <a:extLst>
              <a:ext uri="{FF2B5EF4-FFF2-40B4-BE49-F238E27FC236}">
                <a16:creationId xmlns:a16="http://schemas.microsoft.com/office/drawing/2014/main" id="{FD30A3AE-4D4B-15AA-B8E9-D4545F52BCF1}"/>
              </a:ext>
            </a:extLst>
          </p:cNvPr>
          <p:cNvGrpSpPr/>
          <p:nvPr/>
        </p:nvGrpSpPr>
        <p:grpSpPr>
          <a:xfrm>
            <a:off x="10908763" y="1331543"/>
            <a:ext cx="309776" cy="306881"/>
            <a:chOff x="22066630" y="3150377"/>
            <a:chExt cx="626982" cy="621122"/>
          </a:xfrm>
        </p:grpSpPr>
        <p:sp>
          <p:nvSpPr>
            <p:cNvPr id="1330" name="Freeform 27">
              <a:extLst>
                <a:ext uri="{FF2B5EF4-FFF2-40B4-BE49-F238E27FC236}">
                  <a16:creationId xmlns:a16="http://schemas.microsoft.com/office/drawing/2014/main" id="{C331E04B-64AC-7F86-349E-903678A50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9559" y="3150377"/>
              <a:ext cx="621122" cy="621122"/>
            </a:xfrm>
            <a:custGeom>
              <a:avLst/>
              <a:gdLst>
                <a:gd name="T0" fmla="*/ 463 w 934"/>
                <a:gd name="T1" fmla="*/ 0 h 934"/>
                <a:gd name="T2" fmla="*/ 463 w 934"/>
                <a:gd name="T3" fmla="*/ 0 h 934"/>
                <a:gd name="T4" fmla="*/ 933 w 934"/>
                <a:gd name="T5" fmla="*/ 463 h 934"/>
                <a:gd name="T6" fmla="*/ 463 w 934"/>
                <a:gd name="T7" fmla="*/ 933 h 934"/>
                <a:gd name="T8" fmla="*/ 0 w 934"/>
                <a:gd name="T9" fmla="*/ 463 h 934"/>
                <a:gd name="T10" fmla="*/ 463 w 934"/>
                <a:gd name="T11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4" h="934">
                  <a:moveTo>
                    <a:pt x="463" y="0"/>
                  </a:moveTo>
                  <a:lnTo>
                    <a:pt x="463" y="0"/>
                  </a:lnTo>
                  <a:cubicBezTo>
                    <a:pt x="724" y="0"/>
                    <a:pt x="933" y="209"/>
                    <a:pt x="933" y="463"/>
                  </a:cubicBezTo>
                  <a:cubicBezTo>
                    <a:pt x="933" y="724"/>
                    <a:pt x="724" y="933"/>
                    <a:pt x="463" y="933"/>
                  </a:cubicBezTo>
                  <a:cubicBezTo>
                    <a:pt x="209" y="933"/>
                    <a:pt x="0" y="724"/>
                    <a:pt x="0" y="463"/>
                  </a:cubicBezTo>
                  <a:cubicBezTo>
                    <a:pt x="0" y="209"/>
                    <a:pt x="209" y="0"/>
                    <a:pt x="463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1" name="Line 28">
              <a:extLst>
                <a:ext uri="{FF2B5EF4-FFF2-40B4-BE49-F238E27FC236}">
                  <a16:creationId xmlns:a16="http://schemas.microsoft.com/office/drawing/2014/main" id="{9B5A5097-50C6-5CFF-0FF0-83CF3BD92E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77189" y="3150377"/>
              <a:ext cx="2931" cy="621122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2" name="Line 29">
              <a:extLst>
                <a:ext uri="{FF2B5EF4-FFF2-40B4-BE49-F238E27FC236}">
                  <a16:creationId xmlns:a16="http://schemas.microsoft.com/office/drawing/2014/main" id="{86462FCD-7B25-4E40-FC15-801B1C5815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066630" y="3458007"/>
              <a:ext cx="626982" cy="293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3" name="Freeform 30">
              <a:extLst>
                <a:ext uri="{FF2B5EF4-FFF2-40B4-BE49-F238E27FC236}">
                  <a16:creationId xmlns:a16="http://schemas.microsoft.com/office/drawing/2014/main" id="{74D761A1-8CC2-CD86-F338-97D1D2937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18979" y="3150377"/>
              <a:ext cx="140631" cy="621122"/>
            </a:xfrm>
            <a:custGeom>
              <a:avLst/>
              <a:gdLst>
                <a:gd name="T0" fmla="*/ 209 w 210"/>
                <a:gd name="T1" fmla="*/ 0 h 934"/>
                <a:gd name="T2" fmla="*/ 209 w 210"/>
                <a:gd name="T3" fmla="*/ 0 h 934"/>
                <a:gd name="T4" fmla="*/ 0 w 210"/>
                <a:gd name="T5" fmla="*/ 463 h 934"/>
                <a:gd name="T6" fmla="*/ 209 w 210"/>
                <a:gd name="T7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34">
                  <a:moveTo>
                    <a:pt x="209" y="0"/>
                  </a:moveTo>
                  <a:lnTo>
                    <a:pt x="209" y="0"/>
                  </a:lnTo>
                  <a:cubicBezTo>
                    <a:pt x="209" y="0"/>
                    <a:pt x="0" y="164"/>
                    <a:pt x="0" y="463"/>
                  </a:cubicBezTo>
                  <a:cubicBezTo>
                    <a:pt x="0" y="769"/>
                    <a:pt x="209" y="933"/>
                    <a:pt x="209" y="933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4" name="Freeform 31">
              <a:extLst>
                <a:ext uri="{FF2B5EF4-FFF2-40B4-BE49-F238E27FC236}">
                  <a16:creationId xmlns:a16="http://schemas.microsoft.com/office/drawing/2014/main" id="{43250252-CBCF-6D76-6527-1ECDDE1F1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97700" y="3150377"/>
              <a:ext cx="140631" cy="621122"/>
            </a:xfrm>
            <a:custGeom>
              <a:avLst/>
              <a:gdLst>
                <a:gd name="T0" fmla="*/ 0 w 210"/>
                <a:gd name="T1" fmla="*/ 0 h 934"/>
                <a:gd name="T2" fmla="*/ 0 w 210"/>
                <a:gd name="T3" fmla="*/ 0 h 934"/>
                <a:gd name="T4" fmla="*/ 209 w 210"/>
                <a:gd name="T5" fmla="*/ 463 h 934"/>
                <a:gd name="T6" fmla="*/ 0 w 210"/>
                <a:gd name="T7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3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09" y="164"/>
                    <a:pt x="209" y="463"/>
                  </a:cubicBezTo>
                  <a:cubicBezTo>
                    <a:pt x="209" y="769"/>
                    <a:pt x="0" y="933"/>
                    <a:pt x="0" y="933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5" name="Freeform 32">
              <a:extLst>
                <a:ext uri="{FF2B5EF4-FFF2-40B4-BE49-F238E27FC236}">
                  <a16:creationId xmlns:a16="http://schemas.microsoft.com/office/drawing/2014/main" id="{88DF0CA3-CF43-E4A9-F792-E4656381D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39875" y="3261712"/>
              <a:ext cx="480490" cy="99613"/>
            </a:xfrm>
            <a:custGeom>
              <a:avLst/>
              <a:gdLst>
                <a:gd name="T0" fmla="*/ 0 w 725"/>
                <a:gd name="T1" fmla="*/ 0 h 150"/>
                <a:gd name="T2" fmla="*/ 0 w 725"/>
                <a:gd name="T3" fmla="*/ 0 h 150"/>
                <a:gd name="T4" fmla="*/ 358 w 725"/>
                <a:gd name="T5" fmla="*/ 149 h 150"/>
                <a:gd name="T6" fmla="*/ 724 w 72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5" h="15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74" y="149"/>
                    <a:pt x="358" y="149"/>
                  </a:cubicBezTo>
                  <a:cubicBezTo>
                    <a:pt x="649" y="149"/>
                    <a:pt x="724" y="0"/>
                    <a:pt x="724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36" name="Freeform 33">
              <a:extLst>
                <a:ext uri="{FF2B5EF4-FFF2-40B4-BE49-F238E27FC236}">
                  <a16:creationId xmlns:a16="http://schemas.microsoft.com/office/drawing/2014/main" id="{E2F45ABE-1B71-7F92-DB39-67A8E0097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39875" y="3563484"/>
              <a:ext cx="480490" cy="99613"/>
            </a:xfrm>
            <a:custGeom>
              <a:avLst/>
              <a:gdLst>
                <a:gd name="T0" fmla="*/ 0 w 725"/>
                <a:gd name="T1" fmla="*/ 149 h 150"/>
                <a:gd name="T2" fmla="*/ 0 w 725"/>
                <a:gd name="T3" fmla="*/ 149 h 150"/>
                <a:gd name="T4" fmla="*/ 358 w 725"/>
                <a:gd name="T5" fmla="*/ 0 h 150"/>
                <a:gd name="T6" fmla="*/ 724 w 725"/>
                <a:gd name="T7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5" h="150">
                  <a:moveTo>
                    <a:pt x="0" y="149"/>
                  </a:moveTo>
                  <a:lnTo>
                    <a:pt x="0" y="149"/>
                  </a:lnTo>
                  <a:cubicBezTo>
                    <a:pt x="0" y="149"/>
                    <a:pt x="74" y="0"/>
                    <a:pt x="358" y="0"/>
                  </a:cubicBezTo>
                  <a:cubicBezTo>
                    <a:pt x="649" y="0"/>
                    <a:pt x="724" y="149"/>
                    <a:pt x="724" y="14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108" name="Freeform 34">
            <a:extLst>
              <a:ext uri="{FF2B5EF4-FFF2-40B4-BE49-F238E27FC236}">
                <a16:creationId xmlns:a16="http://schemas.microsoft.com/office/drawing/2014/main" id="{37DECA65-B828-EF98-B8C2-44B75DB6E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0391" y="1946752"/>
            <a:ext cx="335832" cy="335832"/>
          </a:xfrm>
          <a:custGeom>
            <a:avLst/>
            <a:gdLst>
              <a:gd name="T0" fmla="*/ 837 w 1024"/>
              <a:gd name="T1" fmla="*/ 186 h 1023"/>
              <a:gd name="T2" fmla="*/ 837 w 1024"/>
              <a:gd name="T3" fmla="*/ 186 h 1023"/>
              <a:gd name="T4" fmla="*/ 837 w 1024"/>
              <a:gd name="T5" fmla="*/ 843 h 1023"/>
              <a:gd name="T6" fmla="*/ 180 w 1024"/>
              <a:gd name="T7" fmla="*/ 843 h 1023"/>
              <a:gd name="T8" fmla="*/ 180 w 1024"/>
              <a:gd name="T9" fmla="*/ 186 h 1023"/>
              <a:gd name="T10" fmla="*/ 837 w 1024"/>
              <a:gd name="T11" fmla="*/ 186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7" y="186"/>
                </a:moveTo>
                <a:lnTo>
                  <a:pt x="837" y="186"/>
                </a:lnTo>
                <a:cubicBezTo>
                  <a:pt x="1023" y="365"/>
                  <a:pt x="1023" y="664"/>
                  <a:pt x="837" y="843"/>
                </a:cubicBezTo>
                <a:cubicBezTo>
                  <a:pt x="657" y="1022"/>
                  <a:pt x="366" y="1022"/>
                  <a:pt x="180" y="843"/>
                </a:cubicBezTo>
                <a:cubicBezTo>
                  <a:pt x="0" y="664"/>
                  <a:pt x="0" y="365"/>
                  <a:pt x="180" y="186"/>
                </a:cubicBezTo>
                <a:cubicBezTo>
                  <a:pt x="366" y="0"/>
                  <a:pt x="657" y="0"/>
                  <a:pt x="837" y="186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09" name="Freeform 35">
            <a:extLst>
              <a:ext uri="{FF2B5EF4-FFF2-40B4-BE49-F238E27FC236}">
                <a16:creationId xmlns:a16="http://schemas.microsoft.com/office/drawing/2014/main" id="{F6401BB4-6E79-1B75-6FD4-46F3CA0C7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6859" y="2017683"/>
            <a:ext cx="44874" cy="141860"/>
          </a:xfrm>
          <a:custGeom>
            <a:avLst/>
            <a:gdLst>
              <a:gd name="T0" fmla="*/ 0 w 136"/>
              <a:gd name="T1" fmla="*/ 0 h 434"/>
              <a:gd name="T2" fmla="*/ 0 w 136"/>
              <a:gd name="T3" fmla="*/ 299 h 434"/>
              <a:gd name="T4" fmla="*/ 135 w 136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434">
                <a:moveTo>
                  <a:pt x="0" y="0"/>
                </a:moveTo>
                <a:lnTo>
                  <a:pt x="0" y="299"/>
                </a:lnTo>
                <a:lnTo>
                  <a:pt x="135" y="433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0" name="Line 36">
            <a:extLst>
              <a:ext uri="{FF2B5EF4-FFF2-40B4-BE49-F238E27FC236}">
                <a16:creationId xmlns:a16="http://schemas.microsoft.com/office/drawing/2014/main" id="{58E8FC2E-0E83-1E02-252A-99D5E16835F0}"/>
              </a:ext>
            </a:extLst>
          </p:cNvPr>
          <p:cNvSpPr>
            <a:spLocks noChangeShapeType="1"/>
          </p:cNvSpPr>
          <p:nvPr/>
        </p:nvSpPr>
        <p:spPr bwMode="auto">
          <a:xfrm>
            <a:off x="7139342" y="2116116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1" name="Line 37">
            <a:extLst>
              <a:ext uri="{FF2B5EF4-FFF2-40B4-BE49-F238E27FC236}">
                <a16:creationId xmlns:a16="http://schemas.microsoft.com/office/drawing/2014/main" id="{15635920-8B3F-A36E-6329-48D081B82A7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7005" y="2116116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2" name="Line 38">
            <a:extLst>
              <a:ext uri="{FF2B5EF4-FFF2-40B4-BE49-F238E27FC236}">
                <a16:creationId xmlns:a16="http://schemas.microsoft.com/office/drawing/2014/main" id="{784A1C16-CA4D-694B-2E5A-497CE8F3F3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76859" y="2231920"/>
            <a:ext cx="1447" cy="2316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3" name="Line 39">
            <a:extLst>
              <a:ext uri="{FF2B5EF4-FFF2-40B4-BE49-F238E27FC236}">
                <a16:creationId xmlns:a16="http://schemas.microsoft.com/office/drawing/2014/main" id="{D3EA0BC9-2E69-836A-873C-4171CD9598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76859" y="1978599"/>
            <a:ext cx="1447" cy="217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4" name="Freeform 40">
            <a:extLst>
              <a:ext uri="{FF2B5EF4-FFF2-40B4-BE49-F238E27FC236}">
                <a16:creationId xmlns:a16="http://schemas.microsoft.com/office/drawing/2014/main" id="{873BE13C-7637-33C7-2AE0-F36B95933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9439" y="2017683"/>
            <a:ext cx="44875" cy="141860"/>
          </a:xfrm>
          <a:custGeom>
            <a:avLst/>
            <a:gdLst>
              <a:gd name="T0" fmla="*/ 0 w 135"/>
              <a:gd name="T1" fmla="*/ 0 h 434"/>
              <a:gd name="T2" fmla="*/ 0 w 135"/>
              <a:gd name="T3" fmla="*/ 299 h 434"/>
              <a:gd name="T4" fmla="*/ 134 w 135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434">
                <a:moveTo>
                  <a:pt x="0" y="0"/>
                </a:moveTo>
                <a:lnTo>
                  <a:pt x="0" y="299"/>
                </a:lnTo>
                <a:lnTo>
                  <a:pt x="134" y="433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5" name="Line 41">
            <a:extLst>
              <a:ext uri="{FF2B5EF4-FFF2-40B4-BE49-F238E27FC236}">
                <a16:creationId xmlns:a16="http://schemas.microsoft.com/office/drawing/2014/main" id="{9B56FE7D-B284-B30C-EF47-4B7A37917C04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9026" y="2116116"/>
            <a:ext cx="188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6" name="Line 42">
            <a:extLst>
              <a:ext uri="{FF2B5EF4-FFF2-40B4-BE49-F238E27FC236}">
                <a16:creationId xmlns:a16="http://schemas.microsoft.com/office/drawing/2014/main" id="{A9CAEC30-8204-A057-FF86-2FC954AD0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8026690" y="2116116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7" name="Line 43">
            <a:extLst>
              <a:ext uri="{FF2B5EF4-FFF2-40B4-BE49-F238E27FC236}">
                <a16:creationId xmlns:a16="http://schemas.microsoft.com/office/drawing/2014/main" id="{FCD82BDC-E6B5-D1A4-9666-7E5AC060D6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09438" y="2231920"/>
            <a:ext cx="1448" cy="2316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8" name="Line 44">
            <a:extLst>
              <a:ext uri="{FF2B5EF4-FFF2-40B4-BE49-F238E27FC236}">
                <a16:creationId xmlns:a16="http://schemas.microsoft.com/office/drawing/2014/main" id="{ACE6A928-74E6-153C-5DA7-F132779D3A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09438" y="1978599"/>
            <a:ext cx="1448" cy="217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19" name="Freeform 45">
            <a:extLst>
              <a:ext uri="{FF2B5EF4-FFF2-40B4-BE49-F238E27FC236}">
                <a16:creationId xmlns:a16="http://schemas.microsoft.com/office/drawing/2014/main" id="{51B8B7E0-DB19-62F3-AFE6-85C6E44A2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9439" y="1964123"/>
            <a:ext cx="151993" cy="303985"/>
          </a:xfrm>
          <a:custGeom>
            <a:avLst/>
            <a:gdLst>
              <a:gd name="T0" fmla="*/ 0 w 464"/>
              <a:gd name="T1" fmla="*/ 925 h 926"/>
              <a:gd name="T2" fmla="*/ 0 w 464"/>
              <a:gd name="T3" fmla="*/ 925 h 926"/>
              <a:gd name="T4" fmla="*/ 463 w 464"/>
              <a:gd name="T5" fmla="*/ 463 h 926"/>
              <a:gd name="T6" fmla="*/ 0 w 464"/>
              <a:gd name="T7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4" h="926">
                <a:moveTo>
                  <a:pt x="0" y="925"/>
                </a:moveTo>
                <a:lnTo>
                  <a:pt x="0" y="925"/>
                </a:lnTo>
                <a:cubicBezTo>
                  <a:pt x="254" y="925"/>
                  <a:pt x="463" y="716"/>
                  <a:pt x="463" y="463"/>
                </a:cubicBezTo>
                <a:cubicBezTo>
                  <a:pt x="463" y="201"/>
                  <a:pt x="254" y="0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0" name="Freeform 46">
            <a:extLst>
              <a:ext uri="{FF2B5EF4-FFF2-40B4-BE49-F238E27FC236}">
                <a16:creationId xmlns:a16="http://schemas.microsoft.com/office/drawing/2014/main" id="{299B3DE0-A04A-C720-5392-3523CE9130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550" y="1998864"/>
            <a:ext cx="154888" cy="269245"/>
          </a:xfrm>
          <a:custGeom>
            <a:avLst/>
            <a:gdLst>
              <a:gd name="T0" fmla="*/ 470 w 471"/>
              <a:gd name="T1" fmla="*/ 821 h 822"/>
              <a:gd name="T2" fmla="*/ 470 w 471"/>
              <a:gd name="T3" fmla="*/ 821 h 822"/>
              <a:gd name="T4" fmla="*/ 0 w 471"/>
              <a:gd name="T5" fmla="*/ 359 h 822"/>
              <a:gd name="T6" fmla="*/ 89 w 471"/>
              <a:gd name="T7" fmla="*/ 90 h 822"/>
              <a:gd name="T8" fmla="*/ 171 w 471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822">
                <a:moveTo>
                  <a:pt x="470" y="821"/>
                </a:moveTo>
                <a:lnTo>
                  <a:pt x="470" y="821"/>
                </a:lnTo>
                <a:cubicBezTo>
                  <a:pt x="209" y="821"/>
                  <a:pt x="0" y="612"/>
                  <a:pt x="0" y="359"/>
                </a:cubicBezTo>
                <a:cubicBezTo>
                  <a:pt x="0" y="254"/>
                  <a:pt x="37" y="164"/>
                  <a:pt x="89" y="90"/>
                </a:cubicBezTo>
                <a:cubicBezTo>
                  <a:pt x="171" y="0"/>
                  <a:pt x="171" y="0"/>
                  <a:pt x="171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1" name="Freeform 47">
            <a:extLst>
              <a:ext uri="{FF2B5EF4-FFF2-40B4-BE49-F238E27FC236}">
                <a16:creationId xmlns:a16="http://schemas.microsoft.com/office/drawing/2014/main" id="{CA6228BB-CE19-25E4-005B-A2092A595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341" y="1998864"/>
            <a:ext cx="56454" cy="53560"/>
          </a:xfrm>
          <a:custGeom>
            <a:avLst/>
            <a:gdLst>
              <a:gd name="T0" fmla="*/ 171 w 172"/>
              <a:gd name="T1" fmla="*/ 164 h 165"/>
              <a:gd name="T2" fmla="*/ 171 w 172"/>
              <a:gd name="T3" fmla="*/ 0 h 165"/>
              <a:gd name="T4" fmla="*/ 0 w 172"/>
              <a:gd name="T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2" h="165">
                <a:moveTo>
                  <a:pt x="171" y="164"/>
                </a:moveTo>
                <a:lnTo>
                  <a:pt x="171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2" name="Freeform 48">
            <a:extLst>
              <a:ext uri="{FF2B5EF4-FFF2-40B4-BE49-F238E27FC236}">
                <a16:creationId xmlns:a16="http://schemas.microsoft.com/office/drawing/2014/main" id="{66900C70-DD1B-F87A-8B7F-F06365990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9123" y="2017683"/>
            <a:ext cx="44874" cy="141860"/>
          </a:xfrm>
          <a:custGeom>
            <a:avLst/>
            <a:gdLst>
              <a:gd name="T0" fmla="*/ 0 w 136"/>
              <a:gd name="T1" fmla="*/ 0 h 434"/>
              <a:gd name="T2" fmla="*/ 0 w 136"/>
              <a:gd name="T3" fmla="*/ 299 h 434"/>
              <a:gd name="T4" fmla="*/ 135 w 136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434">
                <a:moveTo>
                  <a:pt x="0" y="0"/>
                </a:moveTo>
                <a:lnTo>
                  <a:pt x="0" y="299"/>
                </a:lnTo>
                <a:lnTo>
                  <a:pt x="135" y="433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3" name="Line 49">
            <a:extLst>
              <a:ext uri="{FF2B5EF4-FFF2-40B4-BE49-F238E27FC236}">
                <a16:creationId xmlns:a16="http://schemas.microsoft.com/office/drawing/2014/main" id="{1F2A3068-6C07-E909-1B5B-DB682D077FC3}"/>
              </a:ext>
            </a:extLst>
          </p:cNvPr>
          <p:cNvSpPr>
            <a:spLocks noChangeShapeType="1"/>
          </p:cNvSpPr>
          <p:nvPr/>
        </p:nvSpPr>
        <p:spPr bwMode="auto">
          <a:xfrm>
            <a:off x="8401606" y="2116116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4" name="Line 50">
            <a:extLst>
              <a:ext uri="{FF2B5EF4-FFF2-40B4-BE49-F238E27FC236}">
                <a16:creationId xmlns:a16="http://schemas.microsoft.com/office/drawing/2014/main" id="{B5944837-D4B1-BB08-8FF8-49B4BF88FE4E}"/>
              </a:ext>
            </a:extLst>
          </p:cNvPr>
          <p:cNvSpPr>
            <a:spLocks noChangeShapeType="1"/>
          </p:cNvSpPr>
          <p:nvPr/>
        </p:nvSpPr>
        <p:spPr bwMode="auto">
          <a:xfrm>
            <a:off x="8659269" y="2116116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5" name="Line 51">
            <a:extLst>
              <a:ext uri="{FF2B5EF4-FFF2-40B4-BE49-F238E27FC236}">
                <a16:creationId xmlns:a16="http://schemas.microsoft.com/office/drawing/2014/main" id="{F2DCD87D-6502-E357-D4DF-84FCDEE2BA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39124" y="2231920"/>
            <a:ext cx="1447" cy="2316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6" name="Line 52">
            <a:extLst>
              <a:ext uri="{FF2B5EF4-FFF2-40B4-BE49-F238E27FC236}">
                <a16:creationId xmlns:a16="http://schemas.microsoft.com/office/drawing/2014/main" id="{CA16C65A-4038-9B61-D770-A4538781924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39124" y="1978599"/>
            <a:ext cx="1447" cy="217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7" name="Freeform 53">
            <a:extLst>
              <a:ext uri="{FF2B5EF4-FFF2-40B4-BE49-F238E27FC236}">
                <a16:creationId xmlns:a16="http://schemas.microsoft.com/office/drawing/2014/main" id="{F0F74660-7F1D-CE57-9893-ECF43EDEA2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7129" y="1964123"/>
            <a:ext cx="151993" cy="303985"/>
          </a:xfrm>
          <a:custGeom>
            <a:avLst/>
            <a:gdLst>
              <a:gd name="T0" fmla="*/ 463 w 464"/>
              <a:gd name="T1" fmla="*/ 925 h 926"/>
              <a:gd name="T2" fmla="*/ 463 w 464"/>
              <a:gd name="T3" fmla="*/ 925 h 926"/>
              <a:gd name="T4" fmla="*/ 0 w 464"/>
              <a:gd name="T5" fmla="*/ 463 h 926"/>
              <a:gd name="T6" fmla="*/ 463 w 464"/>
              <a:gd name="T7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4" h="926">
                <a:moveTo>
                  <a:pt x="463" y="925"/>
                </a:moveTo>
                <a:lnTo>
                  <a:pt x="463" y="925"/>
                </a:lnTo>
                <a:cubicBezTo>
                  <a:pt x="210" y="925"/>
                  <a:pt x="0" y="716"/>
                  <a:pt x="0" y="463"/>
                </a:cubicBezTo>
                <a:cubicBezTo>
                  <a:pt x="0" y="201"/>
                  <a:pt x="210" y="0"/>
                  <a:pt x="463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8" name="Freeform 54">
            <a:extLst>
              <a:ext uri="{FF2B5EF4-FFF2-40B4-BE49-F238E27FC236}">
                <a16:creationId xmlns:a16="http://schemas.microsoft.com/office/drawing/2014/main" id="{01320225-8690-2849-9067-505B689F9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9123" y="1998864"/>
            <a:ext cx="154888" cy="269245"/>
          </a:xfrm>
          <a:custGeom>
            <a:avLst/>
            <a:gdLst>
              <a:gd name="T0" fmla="*/ 0 w 472"/>
              <a:gd name="T1" fmla="*/ 821 h 822"/>
              <a:gd name="T2" fmla="*/ 0 w 472"/>
              <a:gd name="T3" fmla="*/ 821 h 822"/>
              <a:gd name="T4" fmla="*/ 471 w 472"/>
              <a:gd name="T5" fmla="*/ 359 h 822"/>
              <a:gd name="T6" fmla="*/ 381 w 472"/>
              <a:gd name="T7" fmla="*/ 90 h 822"/>
              <a:gd name="T8" fmla="*/ 299 w 472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2" h="822">
                <a:moveTo>
                  <a:pt x="0" y="821"/>
                </a:moveTo>
                <a:lnTo>
                  <a:pt x="0" y="821"/>
                </a:lnTo>
                <a:cubicBezTo>
                  <a:pt x="262" y="821"/>
                  <a:pt x="471" y="612"/>
                  <a:pt x="471" y="359"/>
                </a:cubicBezTo>
                <a:cubicBezTo>
                  <a:pt x="471" y="254"/>
                  <a:pt x="433" y="164"/>
                  <a:pt x="381" y="90"/>
                </a:cubicBezTo>
                <a:cubicBezTo>
                  <a:pt x="299" y="0"/>
                  <a:pt x="299" y="0"/>
                  <a:pt x="299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29" name="Freeform 55">
            <a:extLst>
              <a:ext uri="{FF2B5EF4-FFF2-40B4-BE49-F238E27FC236}">
                <a16:creationId xmlns:a16="http://schemas.microsoft.com/office/drawing/2014/main" id="{C0B70AE6-B759-C62A-6819-E5255BC0C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1766" y="1998864"/>
            <a:ext cx="56454" cy="53560"/>
          </a:xfrm>
          <a:custGeom>
            <a:avLst/>
            <a:gdLst>
              <a:gd name="T0" fmla="*/ 0 w 173"/>
              <a:gd name="T1" fmla="*/ 164 h 165"/>
              <a:gd name="T2" fmla="*/ 0 w 173"/>
              <a:gd name="T3" fmla="*/ 0 h 165"/>
              <a:gd name="T4" fmla="*/ 172 w 173"/>
              <a:gd name="T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3" h="165">
                <a:moveTo>
                  <a:pt x="0" y="164"/>
                </a:moveTo>
                <a:lnTo>
                  <a:pt x="0" y="0"/>
                </a:lnTo>
                <a:lnTo>
                  <a:pt x="172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0" name="Freeform 56">
            <a:extLst>
              <a:ext uri="{FF2B5EF4-FFF2-40B4-BE49-F238E27FC236}">
                <a16:creationId xmlns:a16="http://schemas.microsoft.com/office/drawing/2014/main" id="{539D53D6-DFD5-6BB9-2754-365AC7E34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9710" y="1978599"/>
            <a:ext cx="303985" cy="303985"/>
          </a:xfrm>
          <a:custGeom>
            <a:avLst/>
            <a:gdLst>
              <a:gd name="T0" fmla="*/ 762 w 927"/>
              <a:gd name="T1" fmla="*/ 164 h 926"/>
              <a:gd name="T2" fmla="*/ 762 w 927"/>
              <a:gd name="T3" fmla="*/ 164 h 926"/>
              <a:gd name="T4" fmla="*/ 762 w 927"/>
              <a:gd name="T5" fmla="*/ 761 h 926"/>
              <a:gd name="T6" fmla="*/ 165 w 927"/>
              <a:gd name="T7" fmla="*/ 761 h 926"/>
              <a:gd name="T8" fmla="*/ 165 w 927"/>
              <a:gd name="T9" fmla="*/ 164 h 926"/>
              <a:gd name="T10" fmla="*/ 762 w 927"/>
              <a:gd name="T11" fmla="*/ 164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926">
                <a:moveTo>
                  <a:pt x="762" y="164"/>
                </a:moveTo>
                <a:lnTo>
                  <a:pt x="762" y="164"/>
                </a:lnTo>
                <a:cubicBezTo>
                  <a:pt x="926" y="328"/>
                  <a:pt x="926" y="597"/>
                  <a:pt x="762" y="761"/>
                </a:cubicBezTo>
                <a:cubicBezTo>
                  <a:pt x="598" y="925"/>
                  <a:pt x="329" y="925"/>
                  <a:pt x="165" y="761"/>
                </a:cubicBezTo>
                <a:cubicBezTo>
                  <a:pt x="0" y="597"/>
                  <a:pt x="0" y="328"/>
                  <a:pt x="165" y="164"/>
                </a:cubicBezTo>
                <a:cubicBezTo>
                  <a:pt x="329" y="0"/>
                  <a:pt x="598" y="0"/>
                  <a:pt x="762" y="16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1" name="Freeform 57">
            <a:extLst>
              <a:ext uri="{FF2B5EF4-FFF2-40B4-BE49-F238E27FC236}">
                <a16:creationId xmlns:a16="http://schemas.microsoft.com/office/drawing/2014/main" id="{71E4B9E0-3BCC-6B34-6A31-4EE1BBB7DB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1701" y="1964123"/>
            <a:ext cx="30399" cy="28951"/>
          </a:xfrm>
          <a:custGeom>
            <a:avLst/>
            <a:gdLst>
              <a:gd name="T0" fmla="*/ 0 w 91"/>
              <a:gd name="T1" fmla="*/ 89 h 90"/>
              <a:gd name="T2" fmla="*/ 0 w 91"/>
              <a:gd name="T3" fmla="*/ 0 h 90"/>
              <a:gd name="T4" fmla="*/ 90 w 91"/>
              <a:gd name="T5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" h="90">
                <a:moveTo>
                  <a:pt x="0" y="89"/>
                </a:moveTo>
                <a:lnTo>
                  <a:pt x="0" y="0"/>
                </a:lnTo>
                <a:lnTo>
                  <a:pt x="9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2" name="Line 58">
            <a:extLst>
              <a:ext uri="{FF2B5EF4-FFF2-40B4-BE49-F238E27FC236}">
                <a16:creationId xmlns:a16="http://schemas.microsoft.com/office/drawing/2014/main" id="{E5B4C74E-86DF-ED6C-C1E1-3E89744EDDE6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1303" y="1964123"/>
            <a:ext cx="28951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3" name="Line 59">
            <a:extLst>
              <a:ext uri="{FF2B5EF4-FFF2-40B4-BE49-F238E27FC236}">
                <a16:creationId xmlns:a16="http://schemas.microsoft.com/office/drawing/2014/main" id="{9C01A08C-00DF-C681-FB8E-68602BF6815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71701" y="2247843"/>
            <a:ext cx="1448" cy="217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4" name="Line 60">
            <a:extLst>
              <a:ext uri="{FF2B5EF4-FFF2-40B4-BE49-F238E27FC236}">
                <a16:creationId xmlns:a16="http://schemas.microsoft.com/office/drawing/2014/main" id="{3A44A220-04F4-C0BF-C074-EB39460B0B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71701" y="1991626"/>
            <a:ext cx="1448" cy="2316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5" name="Line 61">
            <a:extLst>
              <a:ext uri="{FF2B5EF4-FFF2-40B4-BE49-F238E27FC236}">
                <a16:creationId xmlns:a16="http://schemas.microsoft.com/office/drawing/2014/main" id="{7CDE1D35-BDBA-9BA8-4F2B-BB29F9683E7A}"/>
              </a:ext>
            </a:extLst>
          </p:cNvPr>
          <p:cNvSpPr>
            <a:spLocks noChangeShapeType="1"/>
          </p:cNvSpPr>
          <p:nvPr/>
        </p:nvSpPr>
        <p:spPr bwMode="auto">
          <a:xfrm>
            <a:off x="9031291" y="2130592"/>
            <a:ext cx="188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6" name="Line 62">
            <a:extLst>
              <a:ext uri="{FF2B5EF4-FFF2-40B4-BE49-F238E27FC236}">
                <a16:creationId xmlns:a16="http://schemas.microsoft.com/office/drawing/2014/main" id="{8427ABF1-6A75-D44D-84D7-3F0875A1A055}"/>
              </a:ext>
            </a:extLst>
          </p:cNvPr>
          <p:cNvSpPr>
            <a:spLocks noChangeShapeType="1"/>
          </p:cNvSpPr>
          <p:nvPr/>
        </p:nvSpPr>
        <p:spPr bwMode="auto">
          <a:xfrm>
            <a:off x="9288954" y="2130592"/>
            <a:ext cx="188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7" name="Line 63">
            <a:extLst>
              <a:ext uri="{FF2B5EF4-FFF2-40B4-BE49-F238E27FC236}">
                <a16:creationId xmlns:a16="http://schemas.microsoft.com/office/drawing/2014/main" id="{64EB4B65-A0DF-1AF1-9F81-8250E73D7DB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84849" y="2045186"/>
            <a:ext cx="11580" cy="1447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8" name="Line 64">
            <a:extLst>
              <a:ext uri="{FF2B5EF4-FFF2-40B4-BE49-F238E27FC236}">
                <a16:creationId xmlns:a16="http://schemas.microsoft.com/office/drawing/2014/main" id="{3F8A1734-9128-2A24-E74D-8001E266D648}"/>
              </a:ext>
            </a:extLst>
          </p:cNvPr>
          <p:cNvSpPr>
            <a:spLocks noChangeShapeType="1"/>
          </p:cNvSpPr>
          <p:nvPr/>
        </p:nvSpPr>
        <p:spPr bwMode="auto">
          <a:xfrm>
            <a:off x="9242633" y="2201522"/>
            <a:ext cx="14475" cy="1447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39" name="Line 65">
            <a:extLst>
              <a:ext uri="{FF2B5EF4-FFF2-40B4-BE49-F238E27FC236}">
                <a16:creationId xmlns:a16="http://schemas.microsoft.com/office/drawing/2014/main" id="{84561887-DD04-D0E4-ABE3-0159192972A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41184" y="2045186"/>
            <a:ext cx="17371" cy="1447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0" name="Line 66">
            <a:extLst>
              <a:ext uri="{FF2B5EF4-FFF2-40B4-BE49-F238E27FC236}">
                <a16:creationId xmlns:a16="http://schemas.microsoft.com/office/drawing/2014/main" id="{2CDB5439-7856-988E-B6D2-9BD3D7A1667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84849" y="2201522"/>
            <a:ext cx="14475" cy="1447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1" name="Line 67">
            <a:extLst>
              <a:ext uri="{FF2B5EF4-FFF2-40B4-BE49-F238E27FC236}">
                <a16:creationId xmlns:a16="http://schemas.microsoft.com/office/drawing/2014/main" id="{2590FF90-9E4C-25FA-8AAD-21EAFB942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9171701" y="2062556"/>
            <a:ext cx="1448" cy="5935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2" name="Freeform 68">
            <a:extLst>
              <a:ext uri="{FF2B5EF4-FFF2-40B4-BE49-F238E27FC236}">
                <a16:creationId xmlns:a16="http://schemas.microsoft.com/office/drawing/2014/main" id="{EC208D0C-28C6-FB32-0A64-82910D4D0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5780" y="2116116"/>
            <a:ext cx="30398" cy="28951"/>
          </a:xfrm>
          <a:custGeom>
            <a:avLst/>
            <a:gdLst>
              <a:gd name="T0" fmla="*/ 90 w 91"/>
              <a:gd name="T1" fmla="*/ 44 h 90"/>
              <a:gd name="T2" fmla="*/ 90 w 91"/>
              <a:gd name="T3" fmla="*/ 44 h 90"/>
              <a:gd name="T4" fmla="*/ 45 w 91"/>
              <a:gd name="T5" fmla="*/ 89 h 90"/>
              <a:gd name="T6" fmla="*/ 0 w 91"/>
              <a:gd name="T7" fmla="*/ 44 h 90"/>
              <a:gd name="T8" fmla="*/ 45 w 91"/>
              <a:gd name="T9" fmla="*/ 0 h 90"/>
              <a:gd name="T10" fmla="*/ 90 w 91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0" y="44"/>
                </a:moveTo>
                <a:lnTo>
                  <a:pt x="90" y="44"/>
                </a:lnTo>
                <a:cubicBezTo>
                  <a:pt x="90" y="67"/>
                  <a:pt x="68" y="89"/>
                  <a:pt x="45" y="89"/>
                </a:cubicBezTo>
                <a:cubicBezTo>
                  <a:pt x="16" y="89"/>
                  <a:pt x="0" y="67"/>
                  <a:pt x="0" y="44"/>
                </a:cubicBezTo>
                <a:cubicBezTo>
                  <a:pt x="0" y="22"/>
                  <a:pt x="16" y="0"/>
                  <a:pt x="45" y="0"/>
                </a:cubicBezTo>
                <a:cubicBezTo>
                  <a:pt x="68" y="0"/>
                  <a:pt x="90" y="22"/>
                  <a:pt x="90" y="4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143" name="Group 28">
            <a:extLst>
              <a:ext uri="{FF2B5EF4-FFF2-40B4-BE49-F238E27FC236}">
                <a16:creationId xmlns:a16="http://schemas.microsoft.com/office/drawing/2014/main" id="{7F112C6D-768C-34C6-254A-4C9F46009A66}"/>
              </a:ext>
            </a:extLst>
          </p:cNvPr>
          <p:cNvGrpSpPr/>
          <p:nvPr/>
        </p:nvGrpSpPr>
        <p:grpSpPr>
          <a:xfrm>
            <a:off x="9713086" y="1964123"/>
            <a:ext cx="176601" cy="305433"/>
            <a:chOff x="19646597" y="4430710"/>
            <a:chExt cx="357437" cy="618192"/>
          </a:xfrm>
        </p:grpSpPr>
        <p:sp>
          <p:nvSpPr>
            <p:cNvPr id="1326" name="Freeform 69">
              <a:extLst>
                <a:ext uri="{FF2B5EF4-FFF2-40B4-BE49-F238E27FC236}">
                  <a16:creationId xmlns:a16="http://schemas.microsoft.com/office/drawing/2014/main" id="{640AC454-CB19-6234-FFDC-2C507AC12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46597" y="4430710"/>
              <a:ext cx="357437" cy="41018"/>
            </a:xfrm>
            <a:custGeom>
              <a:avLst/>
              <a:gdLst>
                <a:gd name="T0" fmla="*/ 537 w 538"/>
                <a:gd name="T1" fmla="*/ 59 h 60"/>
                <a:gd name="T2" fmla="*/ 0 w 538"/>
                <a:gd name="T3" fmla="*/ 59 h 60"/>
                <a:gd name="T4" fmla="*/ 0 w 538"/>
                <a:gd name="T5" fmla="*/ 0 h 60"/>
                <a:gd name="T6" fmla="*/ 537 w 538"/>
                <a:gd name="T7" fmla="*/ 0 h 60"/>
                <a:gd name="T8" fmla="*/ 537 w 538"/>
                <a:gd name="T9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60">
                  <a:moveTo>
                    <a:pt x="537" y="59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537" y="0"/>
                  </a:lnTo>
                  <a:lnTo>
                    <a:pt x="537" y="5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7" name="Freeform 70">
              <a:extLst>
                <a:ext uri="{FF2B5EF4-FFF2-40B4-BE49-F238E27FC236}">
                  <a16:creationId xmlns:a16="http://schemas.microsoft.com/office/drawing/2014/main" id="{34DC3D60-D05D-EAF2-F6E5-9509B58C6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46597" y="5007884"/>
              <a:ext cx="357437" cy="41018"/>
            </a:xfrm>
            <a:custGeom>
              <a:avLst/>
              <a:gdLst>
                <a:gd name="T0" fmla="*/ 537 w 538"/>
                <a:gd name="T1" fmla="*/ 59 h 60"/>
                <a:gd name="T2" fmla="*/ 0 w 538"/>
                <a:gd name="T3" fmla="*/ 59 h 60"/>
                <a:gd name="T4" fmla="*/ 0 w 538"/>
                <a:gd name="T5" fmla="*/ 0 h 60"/>
                <a:gd name="T6" fmla="*/ 537 w 538"/>
                <a:gd name="T7" fmla="*/ 0 h 60"/>
                <a:gd name="T8" fmla="*/ 537 w 538"/>
                <a:gd name="T9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60">
                  <a:moveTo>
                    <a:pt x="537" y="59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537" y="0"/>
                  </a:lnTo>
                  <a:lnTo>
                    <a:pt x="537" y="59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8" name="Freeform 71">
              <a:extLst>
                <a:ext uri="{FF2B5EF4-FFF2-40B4-BE49-F238E27FC236}">
                  <a16:creationId xmlns:a16="http://schemas.microsoft.com/office/drawing/2014/main" id="{616B39AF-83B8-0192-6267-6E8E2629B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4687" y="4471726"/>
              <a:ext cx="287123" cy="536158"/>
            </a:xfrm>
            <a:custGeom>
              <a:avLst/>
              <a:gdLst>
                <a:gd name="T0" fmla="*/ 0 w 434"/>
                <a:gd name="T1" fmla="*/ 807 h 808"/>
                <a:gd name="T2" fmla="*/ 0 w 434"/>
                <a:gd name="T3" fmla="*/ 807 h 808"/>
                <a:gd name="T4" fmla="*/ 0 w 434"/>
                <a:gd name="T5" fmla="*/ 598 h 808"/>
                <a:gd name="T6" fmla="*/ 433 w 434"/>
                <a:gd name="T7" fmla="*/ 225 h 808"/>
                <a:gd name="T8" fmla="*/ 433 w 434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808">
                  <a:moveTo>
                    <a:pt x="0" y="807"/>
                  </a:moveTo>
                  <a:lnTo>
                    <a:pt x="0" y="807"/>
                  </a:lnTo>
                  <a:cubicBezTo>
                    <a:pt x="0" y="807"/>
                    <a:pt x="0" y="687"/>
                    <a:pt x="0" y="598"/>
                  </a:cubicBezTo>
                  <a:cubicBezTo>
                    <a:pt x="0" y="508"/>
                    <a:pt x="433" y="314"/>
                    <a:pt x="433" y="225"/>
                  </a:cubicBezTo>
                  <a:cubicBezTo>
                    <a:pt x="433" y="195"/>
                    <a:pt x="433" y="0"/>
                    <a:pt x="433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9" name="Freeform 72">
              <a:extLst>
                <a:ext uri="{FF2B5EF4-FFF2-40B4-BE49-F238E27FC236}">
                  <a16:creationId xmlns:a16="http://schemas.microsoft.com/office/drawing/2014/main" id="{C0A32FF9-2EC2-D975-2BD4-F125D2009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4687" y="4471726"/>
              <a:ext cx="287123" cy="536158"/>
            </a:xfrm>
            <a:custGeom>
              <a:avLst/>
              <a:gdLst>
                <a:gd name="T0" fmla="*/ 433 w 434"/>
                <a:gd name="T1" fmla="*/ 807 h 808"/>
                <a:gd name="T2" fmla="*/ 433 w 434"/>
                <a:gd name="T3" fmla="*/ 807 h 808"/>
                <a:gd name="T4" fmla="*/ 433 w 434"/>
                <a:gd name="T5" fmla="*/ 598 h 808"/>
                <a:gd name="T6" fmla="*/ 0 w 434"/>
                <a:gd name="T7" fmla="*/ 225 h 808"/>
                <a:gd name="T8" fmla="*/ 0 w 434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808">
                  <a:moveTo>
                    <a:pt x="433" y="807"/>
                  </a:moveTo>
                  <a:lnTo>
                    <a:pt x="433" y="807"/>
                  </a:lnTo>
                  <a:cubicBezTo>
                    <a:pt x="433" y="807"/>
                    <a:pt x="433" y="687"/>
                    <a:pt x="433" y="598"/>
                  </a:cubicBezTo>
                  <a:cubicBezTo>
                    <a:pt x="433" y="508"/>
                    <a:pt x="0" y="314"/>
                    <a:pt x="0" y="225"/>
                  </a:cubicBezTo>
                  <a:cubicBezTo>
                    <a:pt x="0" y="195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144" name="Freeform 73">
            <a:extLst>
              <a:ext uri="{FF2B5EF4-FFF2-40B4-BE49-F238E27FC236}">
                <a16:creationId xmlns:a16="http://schemas.microsoft.com/office/drawing/2014/main" id="{F82D76E0-5ADF-F6BA-89DE-546C099F7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4085" y="2017682"/>
            <a:ext cx="196867" cy="196867"/>
          </a:xfrm>
          <a:custGeom>
            <a:avLst/>
            <a:gdLst>
              <a:gd name="T0" fmla="*/ 597 w 598"/>
              <a:gd name="T1" fmla="*/ 299 h 598"/>
              <a:gd name="T2" fmla="*/ 597 w 598"/>
              <a:gd name="T3" fmla="*/ 299 h 598"/>
              <a:gd name="T4" fmla="*/ 298 w 598"/>
              <a:gd name="T5" fmla="*/ 0 h 598"/>
              <a:gd name="T6" fmla="*/ 0 w 598"/>
              <a:gd name="T7" fmla="*/ 299 h 598"/>
              <a:gd name="T8" fmla="*/ 298 w 598"/>
              <a:gd name="T9" fmla="*/ 597 h 598"/>
              <a:gd name="T10" fmla="*/ 597 w 598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598">
                <a:moveTo>
                  <a:pt x="597" y="299"/>
                </a:moveTo>
                <a:lnTo>
                  <a:pt x="597" y="299"/>
                </a:lnTo>
                <a:cubicBezTo>
                  <a:pt x="597" y="134"/>
                  <a:pt x="463" y="0"/>
                  <a:pt x="298" y="0"/>
                </a:cubicBezTo>
                <a:cubicBezTo>
                  <a:pt x="134" y="0"/>
                  <a:pt x="0" y="134"/>
                  <a:pt x="0" y="299"/>
                </a:cubicBezTo>
                <a:cubicBezTo>
                  <a:pt x="0" y="463"/>
                  <a:pt x="134" y="597"/>
                  <a:pt x="298" y="597"/>
                </a:cubicBezTo>
                <a:cubicBezTo>
                  <a:pt x="463" y="597"/>
                  <a:pt x="597" y="463"/>
                  <a:pt x="597" y="29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5" name="Freeform 74">
            <a:extLst>
              <a:ext uri="{FF2B5EF4-FFF2-40B4-BE49-F238E27FC236}">
                <a16:creationId xmlns:a16="http://schemas.microsoft.com/office/drawing/2014/main" id="{BEDF9C87-8185-C8F0-48BD-CF3D9BCBB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3169" y="1964123"/>
            <a:ext cx="118699" cy="69482"/>
          </a:xfrm>
          <a:custGeom>
            <a:avLst/>
            <a:gdLst>
              <a:gd name="T0" fmla="*/ 0 w 360"/>
              <a:gd name="T1" fmla="*/ 209 h 210"/>
              <a:gd name="T2" fmla="*/ 0 w 360"/>
              <a:gd name="T3" fmla="*/ 0 h 210"/>
              <a:gd name="T4" fmla="*/ 359 w 360"/>
              <a:gd name="T5" fmla="*/ 0 h 210"/>
              <a:gd name="T6" fmla="*/ 359 w 360"/>
              <a:gd name="T7" fmla="*/ 20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210">
                <a:moveTo>
                  <a:pt x="0" y="209"/>
                </a:moveTo>
                <a:lnTo>
                  <a:pt x="0" y="0"/>
                </a:lnTo>
                <a:lnTo>
                  <a:pt x="359" y="0"/>
                </a:lnTo>
                <a:lnTo>
                  <a:pt x="359" y="20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6" name="Freeform 75">
            <a:extLst>
              <a:ext uri="{FF2B5EF4-FFF2-40B4-BE49-F238E27FC236}">
                <a16:creationId xmlns:a16="http://schemas.microsoft.com/office/drawing/2014/main" id="{BC2EE32A-DF30-EBC0-18F9-3A4C5BE3C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3169" y="2198625"/>
            <a:ext cx="118699" cy="69482"/>
          </a:xfrm>
          <a:custGeom>
            <a:avLst/>
            <a:gdLst>
              <a:gd name="T0" fmla="*/ 359 w 360"/>
              <a:gd name="T1" fmla="*/ 0 h 210"/>
              <a:gd name="T2" fmla="*/ 359 w 360"/>
              <a:gd name="T3" fmla="*/ 209 h 210"/>
              <a:gd name="T4" fmla="*/ 0 w 360"/>
              <a:gd name="T5" fmla="*/ 209 h 210"/>
              <a:gd name="T6" fmla="*/ 0 w 360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210">
                <a:moveTo>
                  <a:pt x="359" y="0"/>
                </a:moveTo>
                <a:lnTo>
                  <a:pt x="359" y="209"/>
                </a:lnTo>
                <a:lnTo>
                  <a:pt x="0" y="209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7" name="Freeform 76">
            <a:extLst>
              <a:ext uri="{FF2B5EF4-FFF2-40B4-BE49-F238E27FC236}">
                <a16:creationId xmlns:a16="http://schemas.microsoft.com/office/drawing/2014/main" id="{CF43E172-936A-D7FD-10CB-17FDDB55C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2518" y="2058214"/>
            <a:ext cx="39083" cy="78168"/>
          </a:xfrm>
          <a:custGeom>
            <a:avLst/>
            <a:gdLst>
              <a:gd name="T0" fmla="*/ 0 w 121"/>
              <a:gd name="T1" fmla="*/ 0 h 239"/>
              <a:gd name="T2" fmla="*/ 0 w 121"/>
              <a:gd name="T3" fmla="*/ 179 h 239"/>
              <a:gd name="T4" fmla="*/ 120 w 121"/>
              <a:gd name="T5" fmla="*/ 23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239">
                <a:moveTo>
                  <a:pt x="0" y="0"/>
                </a:moveTo>
                <a:lnTo>
                  <a:pt x="0" y="179"/>
                </a:lnTo>
                <a:lnTo>
                  <a:pt x="120" y="238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8" name="Freeform 77">
            <a:extLst>
              <a:ext uri="{FF2B5EF4-FFF2-40B4-BE49-F238E27FC236}">
                <a16:creationId xmlns:a16="http://schemas.microsoft.com/office/drawing/2014/main" id="{5A81BA33-E288-EBC9-5444-0AD5309EB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34819" y="1988731"/>
            <a:ext cx="257664" cy="254769"/>
          </a:xfrm>
          <a:custGeom>
            <a:avLst/>
            <a:gdLst>
              <a:gd name="T0" fmla="*/ 784 w 785"/>
              <a:gd name="T1" fmla="*/ 389 h 778"/>
              <a:gd name="T2" fmla="*/ 784 w 785"/>
              <a:gd name="T3" fmla="*/ 389 h 778"/>
              <a:gd name="T4" fmla="*/ 388 w 785"/>
              <a:gd name="T5" fmla="*/ 0 h 778"/>
              <a:gd name="T6" fmla="*/ 0 w 785"/>
              <a:gd name="T7" fmla="*/ 389 h 778"/>
              <a:gd name="T8" fmla="*/ 388 w 785"/>
              <a:gd name="T9" fmla="*/ 777 h 778"/>
              <a:gd name="T10" fmla="*/ 784 w 785"/>
              <a:gd name="T11" fmla="*/ 389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5" h="778">
                <a:moveTo>
                  <a:pt x="784" y="389"/>
                </a:moveTo>
                <a:lnTo>
                  <a:pt x="784" y="389"/>
                </a:lnTo>
                <a:cubicBezTo>
                  <a:pt x="784" y="172"/>
                  <a:pt x="604" y="0"/>
                  <a:pt x="388" y="0"/>
                </a:cubicBezTo>
                <a:cubicBezTo>
                  <a:pt x="171" y="0"/>
                  <a:pt x="0" y="172"/>
                  <a:pt x="0" y="389"/>
                </a:cubicBezTo>
                <a:cubicBezTo>
                  <a:pt x="0" y="605"/>
                  <a:pt x="171" y="777"/>
                  <a:pt x="388" y="777"/>
                </a:cubicBezTo>
                <a:cubicBezTo>
                  <a:pt x="604" y="777"/>
                  <a:pt x="784" y="605"/>
                  <a:pt x="784" y="389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49" name="Freeform 78">
            <a:extLst>
              <a:ext uri="{FF2B5EF4-FFF2-40B4-BE49-F238E27FC236}">
                <a16:creationId xmlns:a16="http://schemas.microsoft.com/office/drawing/2014/main" id="{1152C237-A740-21BA-6FFA-114D30026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2203" y="2058214"/>
            <a:ext cx="39084" cy="78168"/>
          </a:xfrm>
          <a:custGeom>
            <a:avLst/>
            <a:gdLst>
              <a:gd name="T0" fmla="*/ 0 w 120"/>
              <a:gd name="T1" fmla="*/ 0 h 239"/>
              <a:gd name="T2" fmla="*/ 0 w 120"/>
              <a:gd name="T3" fmla="*/ 179 h 239"/>
              <a:gd name="T4" fmla="*/ 119 w 120"/>
              <a:gd name="T5" fmla="*/ 23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239">
                <a:moveTo>
                  <a:pt x="0" y="0"/>
                </a:moveTo>
                <a:lnTo>
                  <a:pt x="0" y="179"/>
                </a:lnTo>
                <a:lnTo>
                  <a:pt x="119" y="238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0" name="Line 79">
            <a:extLst>
              <a:ext uri="{FF2B5EF4-FFF2-40B4-BE49-F238E27FC236}">
                <a16:creationId xmlns:a16="http://schemas.microsoft.com/office/drawing/2014/main" id="{4B121A59-35D9-4604-4357-5755B6CD87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976798" y="2233367"/>
            <a:ext cx="37636" cy="34742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1" name="Line 80">
            <a:extLst>
              <a:ext uri="{FF2B5EF4-FFF2-40B4-BE49-F238E27FC236}">
                <a16:creationId xmlns:a16="http://schemas.microsoft.com/office/drawing/2014/main" id="{27B5FBE9-28AE-7DC7-578B-BB0E0692209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09972" y="2231921"/>
            <a:ext cx="39083" cy="37636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2" name="Freeform 81">
            <a:extLst>
              <a:ext uri="{FF2B5EF4-FFF2-40B4-BE49-F238E27FC236}">
                <a16:creationId xmlns:a16="http://schemas.microsoft.com/office/drawing/2014/main" id="{C1648658-2B85-0A6B-F460-ABC7E56A0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10210" y="1978598"/>
            <a:ext cx="69482" cy="69482"/>
          </a:xfrm>
          <a:custGeom>
            <a:avLst/>
            <a:gdLst>
              <a:gd name="T0" fmla="*/ 0 w 210"/>
              <a:gd name="T1" fmla="*/ 59 h 210"/>
              <a:gd name="T2" fmla="*/ 60 w 210"/>
              <a:gd name="T3" fmla="*/ 0 h 210"/>
              <a:gd name="T4" fmla="*/ 209 w 210"/>
              <a:gd name="T5" fmla="*/ 29 h 210"/>
              <a:gd name="T6" fmla="*/ 30 w 210"/>
              <a:gd name="T7" fmla="*/ 209 h 210"/>
              <a:gd name="T8" fmla="*/ 0 w 210"/>
              <a:gd name="T9" fmla="*/ 5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0" y="59"/>
                </a:moveTo>
                <a:lnTo>
                  <a:pt x="60" y="0"/>
                </a:lnTo>
                <a:lnTo>
                  <a:pt x="209" y="29"/>
                </a:lnTo>
                <a:lnTo>
                  <a:pt x="30" y="209"/>
                </a:lnTo>
                <a:lnTo>
                  <a:pt x="0" y="5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3" name="Freeform 82">
            <a:extLst>
              <a:ext uri="{FF2B5EF4-FFF2-40B4-BE49-F238E27FC236}">
                <a16:creationId xmlns:a16="http://schemas.microsoft.com/office/drawing/2014/main" id="{5F7DE189-D507-B69C-B327-BB3D423B9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47608" y="1978598"/>
            <a:ext cx="69482" cy="69482"/>
          </a:xfrm>
          <a:custGeom>
            <a:avLst/>
            <a:gdLst>
              <a:gd name="T0" fmla="*/ 149 w 210"/>
              <a:gd name="T1" fmla="*/ 0 h 210"/>
              <a:gd name="T2" fmla="*/ 209 w 210"/>
              <a:gd name="T3" fmla="*/ 59 h 210"/>
              <a:gd name="T4" fmla="*/ 179 w 210"/>
              <a:gd name="T5" fmla="*/ 209 h 210"/>
              <a:gd name="T6" fmla="*/ 0 w 210"/>
              <a:gd name="T7" fmla="*/ 29 h 210"/>
              <a:gd name="T8" fmla="*/ 149 w 210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149" y="0"/>
                </a:moveTo>
                <a:lnTo>
                  <a:pt x="209" y="59"/>
                </a:lnTo>
                <a:lnTo>
                  <a:pt x="179" y="209"/>
                </a:lnTo>
                <a:lnTo>
                  <a:pt x="0" y="29"/>
                </a:lnTo>
                <a:lnTo>
                  <a:pt x="149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4" name="Freeform 87">
            <a:extLst>
              <a:ext uri="{FF2B5EF4-FFF2-40B4-BE49-F238E27FC236}">
                <a16:creationId xmlns:a16="http://schemas.microsoft.com/office/drawing/2014/main" id="{936E4C04-89B7-2128-1524-8F01BBC8D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8692" y="2593808"/>
            <a:ext cx="157783" cy="306881"/>
          </a:xfrm>
          <a:custGeom>
            <a:avLst/>
            <a:gdLst>
              <a:gd name="T0" fmla="*/ 478 w 479"/>
              <a:gd name="T1" fmla="*/ 933 h 934"/>
              <a:gd name="T2" fmla="*/ 0 w 479"/>
              <a:gd name="T3" fmla="*/ 933 h 934"/>
              <a:gd name="T4" fmla="*/ 0 w 479"/>
              <a:gd name="T5" fmla="*/ 0 h 934"/>
              <a:gd name="T6" fmla="*/ 478 w 479"/>
              <a:gd name="T7" fmla="*/ 0 h 934"/>
              <a:gd name="T8" fmla="*/ 478 w 479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934">
                <a:moveTo>
                  <a:pt x="478" y="933"/>
                </a:moveTo>
                <a:lnTo>
                  <a:pt x="0" y="933"/>
                </a:lnTo>
                <a:lnTo>
                  <a:pt x="0" y="0"/>
                </a:lnTo>
                <a:lnTo>
                  <a:pt x="478" y="0"/>
                </a:lnTo>
                <a:lnTo>
                  <a:pt x="478" y="9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5" name="Line 88">
            <a:extLst>
              <a:ext uri="{FF2B5EF4-FFF2-40B4-BE49-F238E27FC236}">
                <a16:creationId xmlns:a16="http://schemas.microsoft.com/office/drawing/2014/main" id="{F601E4D5-3FD1-79B7-D592-0173CFC0CA7F}"/>
              </a:ext>
            </a:extLst>
          </p:cNvPr>
          <p:cNvSpPr>
            <a:spLocks noChangeShapeType="1"/>
          </p:cNvSpPr>
          <p:nvPr/>
        </p:nvSpPr>
        <p:spPr bwMode="auto">
          <a:xfrm>
            <a:off x="7198691" y="2766066"/>
            <a:ext cx="15633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6" name="Line 89">
            <a:extLst>
              <a:ext uri="{FF2B5EF4-FFF2-40B4-BE49-F238E27FC236}">
                <a16:creationId xmlns:a16="http://schemas.microsoft.com/office/drawing/2014/main" id="{EAA92573-5426-BC26-55E1-C85085E99FB4}"/>
              </a:ext>
            </a:extLst>
          </p:cNvPr>
          <p:cNvSpPr>
            <a:spLocks noChangeShapeType="1"/>
          </p:cNvSpPr>
          <p:nvPr/>
        </p:nvSpPr>
        <p:spPr bwMode="auto">
          <a:xfrm>
            <a:off x="7198691" y="2614074"/>
            <a:ext cx="15633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7" name="Freeform 90">
            <a:extLst>
              <a:ext uri="{FF2B5EF4-FFF2-40B4-BE49-F238E27FC236}">
                <a16:creationId xmlns:a16="http://schemas.microsoft.com/office/drawing/2014/main" id="{A77FD02B-301C-8AC7-02E1-7FC73BCB7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7643" y="2787780"/>
            <a:ext cx="94090" cy="94090"/>
          </a:xfrm>
          <a:custGeom>
            <a:avLst/>
            <a:gdLst>
              <a:gd name="T0" fmla="*/ 284 w 285"/>
              <a:gd name="T1" fmla="*/ 142 h 285"/>
              <a:gd name="T2" fmla="*/ 284 w 285"/>
              <a:gd name="T3" fmla="*/ 142 h 285"/>
              <a:gd name="T4" fmla="*/ 142 w 285"/>
              <a:gd name="T5" fmla="*/ 0 h 285"/>
              <a:gd name="T6" fmla="*/ 0 w 285"/>
              <a:gd name="T7" fmla="*/ 142 h 285"/>
              <a:gd name="T8" fmla="*/ 142 w 285"/>
              <a:gd name="T9" fmla="*/ 284 h 285"/>
              <a:gd name="T10" fmla="*/ 284 w 285"/>
              <a:gd name="T11" fmla="*/ 142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5" h="285">
                <a:moveTo>
                  <a:pt x="284" y="142"/>
                </a:moveTo>
                <a:lnTo>
                  <a:pt x="284" y="142"/>
                </a:lnTo>
                <a:cubicBezTo>
                  <a:pt x="284" y="60"/>
                  <a:pt x="224" y="0"/>
                  <a:pt x="142" y="0"/>
                </a:cubicBezTo>
                <a:cubicBezTo>
                  <a:pt x="67" y="0"/>
                  <a:pt x="0" y="60"/>
                  <a:pt x="0" y="142"/>
                </a:cubicBezTo>
                <a:cubicBezTo>
                  <a:pt x="0" y="217"/>
                  <a:pt x="67" y="284"/>
                  <a:pt x="142" y="284"/>
                </a:cubicBezTo>
                <a:cubicBezTo>
                  <a:pt x="224" y="284"/>
                  <a:pt x="284" y="217"/>
                  <a:pt x="284" y="142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8" name="Freeform 91">
            <a:extLst>
              <a:ext uri="{FF2B5EF4-FFF2-40B4-BE49-F238E27FC236}">
                <a16:creationId xmlns:a16="http://schemas.microsoft.com/office/drawing/2014/main" id="{E23A6F16-B820-CDD4-F508-C7B049BC1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2384" y="2821073"/>
            <a:ext cx="24608" cy="24608"/>
          </a:xfrm>
          <a:custGeom>
            <a:avLst/>
            <a:gdLst>
              <a:gd name="T0" fmla="*/ 75 w 76"/>
              <a:gd name="T1" fmla="*/ 38 h 76"/>
              <a:gd name="T2" fmla="*/ 75 w 76"/>
              <a:gd name="T3" fmla="*/ 38 h 76"/>
              <a:gd name="T4" fmla="*/ 38 w 76"/>
              <a:gd name="T5" fmla="*/ 0 h 76"/>
              <a:gd name="T6" fmla="*/ 0 w 76"/>
              <a:gd name="T7" fmla="*/ 38 h 76"/>
              <a:gd name="T8" fmla="*/ 38 w 76"/>
              <a:gd name="T9" fmla="*/ 75 h 76"/>
              <a:gd name="T10" fmla="*/ 75 w 76"/>
              <a:gd name="T11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76">
                <a:moveTo>
                  <a:pt x="75" y="38"/>
                </a:moveTo>
                <a:lnTo>
                  <a:pt x="75" y="38"/>
                </a:lnTo>
                <a:cubicBezTo>
                  <a:pt x="75" y="15"/>
                  <a:pt x="60" y="0"/>
                  <a:pt x="38" y="0"/>
                </a:cubicBezTo>
                <a:cubicBezTo>
                  <a:pt x="15" y="0"/>
                  <a:pt x="0" y="15"/>
                  <a:pt x="0" y="38"/>
                </a:cubicBezTo>
                <a:cubicBezTo>
                  <a:pt x="0" y="53"/>
                  <a:pt x="15" y="75"/>
                  <a:pt x="38" y="75"/>
                </a:cubicBezTo>
                <a:cubicBezTo>
                  <a:pt x="60" y="75"/>
                  <a:pt x="75" y="53"/>
                  <a:pt x="75" y="38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59" name="Freeform 92">
            <a:extLst>
              <a:ext uri="{FF2B5EF4-FFF2-40B4-BE49-F238E27FC236}">
                <a16:creationId xmlns:a16="http://schemas.microsoft.com/office/drawing/2014/main" id="{D7F2C49A-0ECF-FA7F-DA23-F615097E8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1270" y="2593808"/>
            <a:ext cx="157784" cy="306881"/>
          </a:xfrm>
          <a:custGeom>
            <a:avLst/>
            <a:gdLst>
              <a:gd name="T0" fmla="*/ 478 w 479"/>
              <a:gd name="T1" fmla="*/ 933 h 934"/>
              <a:gd name="T2" fmla="*/ 0 w 479"/>
              <a:gd name="T3" fmla="*/ 933 h 934"/>
              <a:gd name="T4" fmla="*/ 0 w 479"/>
              <a:gd name="T5" fmla="*/ 0 h 934"/>
              <a:gd name="T6" fmla="*/ 478 w 479"/>
              <a:gd name="T7" fmla="*/ 0 h 934"/>
              <a:gd name="T8" fmla="*/ 478 w 479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934">
                <a:moveTo>
                  <a:pt x="478" y="933"/>
                </a:moveTo>
                <a:lnTo>
                  <a:pt x="0" y="933"/>
                </a:lnTo>
                <a:lnTo>
                  <a:pt x="0" y="0"/>
                </a:lnTo>
                <a:lnTo>
                  <a:pt x="478" y="0"/>
                </a:lnTo>
                <a:lnTo>
                  <a:pt x="478" y="9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0" name="Line 93">
            <a:extLst>
              <a:ext uri="{FF2B5EF4-FFF2-40B4-BE49-F238E27FC236}">
                <a16:creationId xmlns:a16="http://schemas.microsoft.com/office/drawing/2014/main" id="{3A2B0C51-03D6-9C68-95F4-ED24839938D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89173" y="2614074"/>
            <a:ext cx="3908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1" name="Line 94">
            <a:extLst>
              <a:ext uri="{FF2B5EF4-FFF2-40B4-BE49-F238E27FC236}">
                <a16:creationId xmlns:a16="http://schemas.microsoft.com/office/drawing/2014/main" id="{11A07505-2EAC-BA7C-6FD2-DF01BAE89D5A}"/>
              </a:ext>
            </a:extLst>
          </p:cNvPr>
          <p:cNvSpPr>
            <a:spLocks noChangeShapeType="1"/>
          </p:cNvSpPr>
          <p:nvPr/>
        </p:nvSpPr>
        <p:spPr bwMode="auto">
          <a:xfrm>
            <a:off x="7831270" y="2841339"/>
            <a:ext cx="15633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2" name="Line 95">
            <a:extLst>
              <a:ext uri="{FF2B5EF4-FFF2-40B4-BE49-F238E27FC236}">
                <a16:creationId xmlns:a16="http://schemas.microsoft.com/office/drawing/2014/main" id="{E68573D7-D84B-C9D9-A3A0-B16669C3BA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831270" y="2632890"/>
            <a:ext cx="15633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3" name="Freeform 96">
            <a:extLst>
              <a:ext uri="{FF2B5EF4-FFF2-40B4-BE49-F238E27FC236}">
                <a16:creationId xmlns:a16="http://schemas.microsoft.com/office/drawing/2014/main" id="{22390FA7-3672-65DB-F669-15E72A927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9306" y="2861604"/>
            <a:ext cx="20266" cy="20266"/>
          </a:xfrm>
          <a:custGeom>
            <a:avLst/>
            <a:gdLst>
              <a:gd name="T0" fmla="*/ 60 w 61"/>
              <a:gd name="T1" fmla="*/ 30 h 61"/>
              <a:gd name="T2" fmla="*/ 60 w 61"/>
              <a:gd name="T3" fmla="*/ 30 h 61"/>
              <a:gd name="T4" fmla="*/ 30 w 61"/>
              <a:gd name="T5" fmla="*/ 0 h 61"/>
              <a:gd name="T6" fmla="*/ 0 w 61"/>
              <a:gd name="T7" fmla="*/ 30 h 61"/>
              <a:gd name="T8" fmla="*/ 30 w 61"/>
              <a:gd name="T9" fmla="*/ 60 h 61"/>
              <a:gd name="T10" fmla="*/ 60 w 61"/>
              <a:gd name="T11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61">
                <a:moveTo>
                  <a:pt x="60" y="30"/>
                </a:moveTo>
                <a:lnTo>
                  <a:pt x="60" y="30"/>
                </a:lnTo>
                <a:cubicBezTo>
                  <a:pt x="60" y="7"/>
                  <a:pt x="45" y="0"/>
                  <a:pt x="30" y="0"/>
                </a:cubicBezTo>
                <a:cubicBezTo>
                  <a:pt x="15" y="0"/>
                  <a:pt x="0" y="7"/>
                  <a:pt x="0" y="30"/>
                </a:cubicBezTo>
                <a:cubicBezTo>
                  <a:pt x="0" y="45"/>
                  <a:pt x="15" y="60"/>
                  <a:pt x="30" y="60"/>
                </a:cubicBezTo>
                <a:cubicBezTo>
                  <a:pt x="45" y="60"/>
                  <a:pt x="60" y="45"/>
                  <a:pt x="60" y="3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4" name="Freeform 97">
            <a:extLst>
              <a:ext uri="{FF2B5EF4-FFF2-40B4-BE49-F238E27FC236}">
                <a16:creationId xmlns:a16="http://schemas.microsoft.com/office/drawing/2014/main" id="{03934E1B-8A63-49BA-B362-2AC36B5BD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6347" y="2593808"/>
            <a:ext cx="208447" cy="306881"/>
          </a:xfrm>
          <a:custGeom>
            <a:avLst/>
            <a:gdLst>
              <a:gd name="T0" fmla="*/ 634 w 635"/>
              <a:gd name="T1" fmla="*/ 933 h 934"/>
              <a:gd name="T2" fmla="*/ 0 w 635"/>
              <a:gd name="T3" fmla="*/ 933 h 934"/>
              <a:gd name="T4" fmla="*/ 0 w 635"/>
              <a:gd name="T5" fmla="*/ 0 h 934"/>
              <a:gd name="T6" fmla="*/ 634 w 635"/>
              <a:gd name="T7" fmla="*/ 0 h 934"/>
              <a:gd name="T8" fmla="*/ 634 w 635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5" h="934">
                <a:moveTo>
                  <a:pt x="634" y="933"/>
                </a:moveTo>
                <a:lnTo>
                  <a:pt x="0" y="933"/>
                </a:lnTo>
                <a:lnTo>
                  <a:pt x="0" y="0"/>
                </a:lnTo>
                <a:lnTo>
                  <a:pt x="634" y="0"/>
                </a:lnTo>
                <a:lnTo>
                  <a:pt x="634" y="933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5" name="Line 98">
            <a:extLst>
              <a:ext uri="{FF2B5EF4-FFF2-40B4-BE49-F238E27FC236}">
                <a16:creationId xmlns:a16="http://schemas.microsoft.com/office/drawing/2014/main" id="{2572163F-50E0-873F-6CD6-CDBF793E388A}"/>
              </a:ext>
            </a:extLst>
          </p:cNvPr>
          <p:cNvSpPr>
            <a:spLocks noChangeShapeType="1"/>
          </p:cNvSpPr>
          <p:nvPr/>
        </p:nvSpPr>
        <p:spPr bwMode="auto">
          <a:xfrm>
            <a:off x="8518857" y="2614074"/>
            <a:ext cx="3908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6" name="Line 99">
            <a:extLst>
              <a:ext uri="{FF2B5EF4-FFF2-40B4-BE49-F238E27FC236}">
                <a16:creationId xmlns:a16="http://schemas.microsoft.com/office/drawing/2014/main" id="{FEF5A2A6-5F60-630B-47B6-EEF3FEDDD1DB}"/>
              </a:ext>
            </a:extLst>
          </p:cNvPr>
          <p:cNvSpPr>
            <a:spLocks noChangeShapeType="1"/>
          </p:cNvSpPr>
          <p:nvPr/>
        </p:nvSpPr>
        <p:spPr bwMode="auto">
          <a:xfrm>
            <a:off x="8436347" y="2841339"/>
            <a:ext cx="20844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7" name="Line 100">
            <a:extLst>
              <a:ext uri="{FF2B5EF4-FFF2-40B4-BE49-F238E27FC236}">
                <a16:creationId xmlns:a16="http://schemas.microsoft.com/office/drawing/2014/main" id="{F65B29E5-BCD7-5585-FE0E-0813BBB0153E}"/>
              </a:ext>
            </a:extLst>
          </p:cNvPr>
          <p:cNvSpPr>
            <a:spLocks noChangeShapeType="1"/>
          </p:cNvSpPr>
          <p:nvPr/>
        </p:nvSpPr>
        <p:spPr bwMode="auto">
          <a:xfrm>
            <a:off x="8436347" y="2632890"/>
            <a:ext cx="208447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8" name="Freeform 101">
            <a:extLst>
              <a:ext uri="{FF2B5EF4-FFF2-40B4-BE49-F238E27FC236}">
                <a16:creationId xmlns:a16="http://schemas.microsoft.com/office/drawing/2014/main" id="{23ECB2E7-4A1C-833F-D498-3CF2BC152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8990" y="2861604"/>
            <a:ext cx="20266" cy="20266"/>
          </a:xfrm>
          <a:custGeom>
            <a:avLst/>
            <a:gdLst>
              <a:gd name="T0" fmla="*/ 59 w 60"/>
              <a:gd name="T1" fmla="*/ 30 h 61"/>
              <a:gd name="T2" fmla="*/ 59 w 60"/>
              <a:gd name="T3" fmla="*/ 30 h 61"/>
              <a:gd name="T4" fmla="*/ 29 w 60"/>
              <a:gd name="T5" fmla="*/ 0 h 61"/>
              <a:gd name="T6" fmla="*/ 0 w 60"/>
              <a:gd name="T7" fmla="*/ 30 h 61"/>
              <a:gd name="T8" fmla="*/ 29 w 60"/>
              <a:gd name="T9" fmla="*/ 60 h 61"/>
              <a:gd name="T10" fmla="*/ 59 w 60"/>
              <a:gd name="T11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61">
                <a:moveTo>
                  <a:pt x="59" y="30"/>
                </a:moveTo>
                <a:lnTo>
                  <a:pt x="59" y="30"/>
                </a:lnTo>
                <a:cubicBezTo>
                  <a:pt x="59" y="7"/>
                  <a:pt x="44" y="0"/>
                  <a:pt x="29" y="0"/>
                </a:cubicBezTo>
                <a:cubicBezTo>
                  <a:pt x="15" y="0"/>
                  <a:pt x="0" y="7"/>
                  <a:pt x="0" y="30"/>
                </a:cubicBezTo>
                <a:cubicBezTo>
                  <a:pt x="0" y="45"/>
                  <a:pt x="15" y="60"/>
                  <a:pt x="29" y="60"/>
                </a:cubicBezTo>
                <a:cubicBezTo>
                  <a:pt x="44" y="60"/>
                  <a:pt x="59" y="45"/>
                  <a:pt x="59" y="3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69" name="Freeform 102">
            <a:extLst>
              <a:ext uri="{FF2B5EF4-FFF2-40B4-BE49-F238E27FC236}">
                <a16:creationId xmlns:a16="http://schemas.microsoft.com/office/drawing/2014/main" id="{489398A6-9B88-C874-3DB7-5F85EEEDA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6814" y="2638681"/>
            <a:ext cx="306881" cy="204105"/>
          </a:xfrm>
          <a:custGeom>
            <a:avLst/>
            <a:gdLst>
              <a:gd name="T0" fmla="*/ 933 w 934"/>
              <a:gd name="T1" fmla="*/ 619 h 620"/>
              <a:gd name="T2" fmla="*/ 0 w 934"/>
              <a:gd name="T3" fmla="*/ 619 h 620"/>
              <a:gd name="T4" fmla="*/ 0 w 934"/>
              <a:gd name="T5" fmla="*/ 0 h 620"/>
              <a:gd name="T6" fmla="*/ 933 w 934"/>
              <a:gd name="T7" fmla="*/ 0 h 620"/>
              <a:gd name="T8" fmla="*/ 933 w 934"/>
              <a:gd name="T9" fmla="*/ 61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620">
                <a:moveTo>
                  <a:pt x="933" y="619"/>
                </a:moveTo>
                <a:lnTo>
                  <a:pt x="0" y="619"/>
                </a:lnTo>
                <a:lnTo>
                  <a:pt x="0" y="0"/>
                </a:lnTo>
                <a:lnTo>
                  <a:pt x="933" y="0"/>
                </a:lnTo>
                <a:lnTo>
                  <a:pt x="933" y="619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0" name="Line 103">
            <a:extLst>
              <a:ext uri="{FF2B5EF4-FFF2-40B4-BE49-F238E27FC236}">
                <a16:creationId xmlns:a16="http://schemas.microsoft.com/office/drawing/2014/main" id="{17BDAC6E-F494-3E66-2E86-DBE5B4B50C4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22485" y="2900689"/>
            <a:ext cx="98434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1" name="Line 104">
            <a:extLst>
              <a:ext uri="{FF2B5EF4-FFF2-40B4-BE49-F238E27FC236}">
                <a16:creationId xmlns:a16="http://schemas.microsoft.com/office/drawing/2014/main" id="{CCDEB8BC-7E2E-5EEA-8D49-FF44DB1F74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71701" y="2839890"/>
            <a:ext cx="1448" cy="6224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2" name="Line 105">
            <a:extLst>
              <a:ext uri="{FF2B5EF4-FFF2-40B4-BE49-F238E27FC236}">
                <a16:creationId xmlns:a16="http://schemas.microsoft.com/office/drawing/2014/main" id="{97662EC6-19B8-A576-FC36-72BEC6EDE82E}"/>
              </a:ext>
            </a:extLst>
          </p:cNvPr>
          <p:cNvSpPr>
            <a:spLocks noChangeShapeType="1"/>
          </p:cNvSpPr>
          <p:nvPr/>
        </p:nvSpPr>
        <p:spPr bwMode="auto">
          <a:xfrm>
            <a:off x="9016814" y="2802255"/>
            <a:ext cx="31122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3" name="Freeform 106">
            <a:extLst>
              <a:ext uri="{FF2B5EF4-FFF2-40B4-BE49-F238E27FC236}">
                <a16:creationId xmlns:a16="http://schemas.microsoft.com/office/drawing/2014/main" id="{90AE8BB7-B417-F3D0-DB30-4AE458E48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2688" y="2647366"/>
            <a:ext cx="237398" cy="169364"/>
          </a:xfrm>
          <a:custGeom>
            <a:avLst/>
            <a:gdLst>
              <a:gd name="T0" fmla="*/ 724 w 725"/>
              <a:gd name="T1" fmla="*/ 515 h 516"/>
              <a:gd name="T2" fmla="*/ 0 w 725"/>
              <a:gd name="T3" fmla="*/ 515 h 516"/>
              <a:gd name="T4" fmla="*/ 0 w 725"/>
              <a:gd name="T5" fmla="*/ 0 h 516"/>
              <a:gd name="T6" fmla="*/ 724 w 725"/>
              <a:gd name="T7" fmla="*/ 0 h 516"/>
              <a:gd name="T8" fmla="*/ 724 w 725"/>
              <a:gd name="T9" fmla="*/ 51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516">
                <a:moveTo>
                  <a:pt x="724" y="515"/>
                </a:moveTo>
                <a:lnTo>
                  <a:pt x="0" y="515"/>
                </a:lnTo>
                <a:lnTo>
                  <a:pt x="0" y="0"/>
                </a:lnTo>
                <a:lnTo>
                  <a:pt x="724" y="0"/>
                </a:lnTo>
                <a:lnTo>
                  <a:pt x="724" y="515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4" name="Freeform 107">
            <a:extLst>
              <a:ext uri="{FF2B5EF4-FFF2-40B4-BE49-F238E27FC236}">
                <a16:creationId xmlns:a16="http://schemas.microsoft.com/office/drawing/2014/main" id="{EB6C25D8-44E9-E8FD-D4B7-29D0CF6F3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49393" y="2816731"/>
            <a:ext cx="306881" cy="30398"/>
          </a:xfrm>
          <a:custGeom>
            <a:avLst/>
            <a:gdLst>
              <a:gd name="T0" fmla="*/ 933 w 934"/>
              <a:gd name="T1" fmla="*/ 90 h 91"/>
              <a:gd name="T2" fmla="*/ 0 w 934"/>
              <a:gd name="T3" fmla="*/ 90 h 91"/>
              <a:gd name="T4" fmla="*/ 0 w 934"/>
              <a:gd name="T5" fmla="*/ 0 h 91"/>
              <a:gd name="T6" fmla="*/ 933 w 934"/>
              <a:gd name="T7" fmla="*/ 0 h 91"/>
              <a:gd name="T8" fmla="*/ 933 w 934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91">
                <a:moveTo>
                  <a:pt x="933" y="90"/>
                </a:moveTo>
                <a:lnTo>
                  <a:pt x="0" y="90"/>
                </a:lnTo>
                <a:lnTo>
                  <a:pt x="0" y="0"/>
                </a:lnTo>
                <a:lnTo>
                  <a:pt x="933" y="0"/>
                </a:lnTo>
                <a:lnTo>
                  <a:pt x="933" y="9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5" name="Line 108">
            <a:extLst>
              <a:ext uri="{FF2B5EF4-FFF2-40B4-BE49-F238E27FC236}">
                <a16:creationId xmlns:a16="http://schemas.microsoft.com/office/drawing/2014/main" id="{D9D48FD6-6B0F-E99A-D3A5-1F38D9CC0C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789806" y="2667632"/>
            <a:ext cx="23160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6" name="Freeform 109">
            <a:extLst>
              <a:ext uri="{FF2B5EF4-FFF2-40B4-BE49-F238E27FC236}">
                <a16:creationId xmlns:a16="http://schemas.microsoft.com/office/drawing/2014/main" id="{5B650209-D103-1E22-6A11-A6FBF28A6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351" y="2593808"/>
            <a:ext cx="156336" cy="94090"/>
          </a:xfrm>
          <a:custGeom>
            <a:avLst/>
            <a:gdLst>
              <a:gd name="T0" fmla="*/ 477 w 478"/>
              <a:gd name="T1" fmla="*/ 0 h 285"/>
              <a:gd name="T2" fmla="*/ 0 w 478"/>
              <a:gd name="T3" fmla="*/ 0 h 285"/>
              <a:gd name="T4" fmla="*/ 0 w 478"/>
              <a:gd name="T5" fmla="*/ 284 h 285"/>
              <a:gd name="T6" fmla="*/ 477 w 478"/>
              <a:gd name="T7" fmla="*/ 284 h 285"/>
              <a:gd name="T8" fmla="*/ 477 w 478"/>
              <a:gd name="T9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285">
                <a:moveTo>
                  <a:pt x="477" y="0"/>
                </a:moveTo>
                <a:lnTo>
                  <a:pt x="0" y="0"/>
                </a:lnTo>
                <a:lnTo>
                  <a:pt x="0" y="284"/>
                </a:lnTo>
                <a:lnTo>
                  <a:pt x="477" y="284"/>
                </a:lnTo>
                <a:lnTo>
                  <a:pt x="477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7" name="Freeform 110">
            <a:extLst>
              <a:ext uri="{FF2B5EF4-FFF2-40B4-BE49-F238E27FC236}">
                <a16:creationId xmlns:a16="http://schemas.microsoft.com/office/drawing/2014/main" id="{83AFB184-3A80-FF5E-AA0D-3FDEE247C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7246" y="2845682"/>
            <a:ext cx="1447" cy="1447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8" name="Freeform 111">
            <a:extLst>
              <a:ext uri="{FF2B5EF4-FFF2-40B4-BE49-F238E27FC236}">
                <a16:creationId xmlns:a16="http://schemas.microsoft.com/office/drawing/2014/main" id="{3C1C4577-5A51-1D02-6975-A3D0533A1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7630" y="2686451"/>
            <a:ext cx="306881" cy="159231"/>
          </a:xfrm>
          <a:custGeom>
            <a:avLst/>
            <a:gdLst>
              <a:gd name="T0" fmla="*/ 232 w 934"/>
              <a:gd name="T1" fmla="*/ 485 h 486"/>
              <a:gd name="T2" fmla="*/ 0 w 934"/>
              <a:gd name="T3" fmla="*/ 485 h 486"/>
              <a:gd name="T4" fmla="*/ 0 w 934"/>
              <a:gd name="T5" fmla="*/ 0 h 486"/>
              <a:gd name="T6" fmla="*/ 933 w 934"/>
              <a:gd name="T7" fmla="*/ 0 h 486"/>
              <a:gd name="T8" fmla="*/ 933 w 934"/>
              <a:gd name="T9" fmla="*/ 485 h 486"/>
              <a:gd name="T10" fmla="*/ 709 w 934"/>
              <a:gd name="T11" fmla="*/ 48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86">
                <a:moveTo>
                  <a:pt x="232" y="485"/>
                </a:moveTo>
                <a:lnTo>
                  <a:pt x="0" y="485"/>
                </a:lnTo>
                <a:lnTo>
                  <a:pt x="0" y="0"/>
                </a:lnTo>
                <a:lnTo>
                  <a:pt x="933" y="0"/>
                </a:lnTo>
                <a:lnTo>
                  <a:pt x="933" y="485"/>
                </a:lnTo>
                <a:lnTo>
                  <a:pt x="709" y="485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79" name="Freeform 112">
            <a:extLst>
              <a:ext uri="{FF2B5EF4-FFF2-40B4-BE49-F238E27FC236}">
                <a16:creationId xmlns:a16="http://schemas.microsoft.com/office/drawing/2014/main" id="{F69A1CFF-E9D8-E5C7-ACBB-9191B957D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351" y="2780542"/>
            <a:ext cx="156336" cy="120147"/>
          </a:xfrm>
          <a:custGeom>
            <a:avLst/>
            <a:gdLst>
              <a:gd name="T0" fmla="*/ 477 w 478"/>
              <a:gd name="T1" fmla="*/ 0 h 366"/>
              <a:gd name="T2" fmla="*/ 0 w 478"/>
              <a:gd name="T3" fmla="*/ 0 h 366"/>
              <a:gd name="T4" fmla="*/ 0 w 478"/>
              <a:gd name="T5" fmla="*/ 365 h 366"/>
              <a:gd name="T6" fmla="*/ 477 w 478"/>
              <a:gd name="T7" fmla="*/ 365 h 366"/>
              <a:gd name="T8" fmla="*/ 477 w 478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366">
                <a:moveTo>
                  <a:pt x="477" y="0"/>
                </a:moveTo>
                <a:lnTo>
                  <a:pt x="0" y="0"/>
                </a:lnTo>
                <a:lnTo>
                  <a:pt x="0" y="365"/>
                </a:lnTo>
                <a:lnTo>
                  <a:pt x="477" y="365"/>
                </a:lnTo>
                <a:lnTo>
                  <a:pt x="477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0" name="Line 113">
            <a:extLst>
              <a:ext uri="{FF2B5EF4-FFF2-40B4-BE49-F238E27FC236}">
                <a16:creationId xmlns:a16="http://schemas.microsoft.com/office/drawing/2014/main" id="{15E4CB10-CD27-8591-EB02-F2C0C5CA678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02239" y="2721193"/>
            <a:ext cx="2171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1" name="Line 114">
            <a:extLst>
              <a:ext uri="{FF2B5EF4-FFF2-40B4-BE49-F238E27FC236}">
                <a16:creationId xmlns:a16="http://schemas.microsoft.com/office/drawing/2014/main" id="{B4E6BA92-9653-C3E2-5279-F109ADBF8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34086" y="2721193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2" name="Line 115">
            <a:extLst>
              <a:ext uri="{FF2B5EF4-FFF2-40B4-BE49-F238E27FC236}">
                <a16:creationId xmlns:a16="http://schemas.microsoft.com/office/drawing/2014/main" id="{3DDA21C6-40F9-9373-EB2B-605983C3800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83302" y="2821073"/>
            <a:ext cx="9843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3" name="Line 116">
            <a:extLst>
              <a:ext uri="{FF2B5EF4-FFF2-40B4-BE49-F238E27FC236}">
                <a16:creationId xmlns:a16="http://schemas.microsoft.com/office/drawing/2014/main" id="{2547C177-2B30-5719-081D-814E21FCC6C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83302" y="2861604"/>
            <a:ext cx="9843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4" name="Freeform 117">
            <a:extLst>
              <a:ext uri="{FF2B5EF4-FFF2-40B4-BE49-F238E27FC236}">
                <a16:creationId xmlns:a16="http://schemas.microsoft.com/office/drawing/2014/main" id="{CC341C49-3BEB-CDB9-3CBA-BF2533830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351" y="2845682"/>
            <a:ext cx="1447" cy="1447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5" name="Freeform 118">
            <a:extLst>
              <a:ext uri="{FF2B5EF4-FFF2-40B4-BE49-F238E27FC236}">
                <a16:creationId xmlns:a16="http://schemas.microsoft.com/office/drawing/2014/main" id="{1456467D-C70B-351F-55C5-A1DF8F80FC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10210" y="2696584"/>
            <a:ext cx="306881" cy="149098"/>
          </a:xfrm>
          <a:custGeom>
            <a:avLst/>
            <a:gdLst>
              <a:gd name="T0" fmla="*/ 933 w 934"/>
              <a:gd name="T1" fmla="*/ 455 h 456"/>
              <a:gd name="T2" fmla="*/ 0 w 934"/>
              <a:gd name="T3" fmla="*/ 455 h 456"/>
              <a:gd name="T4" fmla="*/ 0 w 934"/>
              <a:gd name="T5" fmla="*/ 0 h 456"/>
              <a:gd name="T6" fmla="*/ 933 w 934"/>
              <a:gd name="T7" fmla="*/ 0 h 456"/>
              <a:gd name="T8" fmla="*/ 933 w 934"/>
              <a:gd name="T9" fmla="*/ 45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456">
                <a:moveTo>
                  <a:pt x="933" y="455"/>
                </a:moveTo>
                <a:lnTo>
                  <a:pt x="0" y="455"/>
                </a:lnTo>
                <a:lnTo>
                  <a:pt x="0" y="0"/>
                </a:lnTo>
                <a:lnTo>
                  <a:pt x="933" y="0"/>
                </a:lnTo>
                <a:lnTo>
                  <a:pt x="933" y="455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6" name="Freeform 119">
            <a:extLst>
              <a:ext uri="{FF2B5EF4-FFF2-40B4-BE49-F238E27FC236}">
                <a16:creationId xmlns:a16="http://schemas.microsoft.com/office/drawing/2014/main" id="{21A5A46A-8835-B3A6-20AA-CAC9D6EC2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40608" y="2608284"/>
            <a:ext cx="69482" cy="88301"/>
          </a:xfrm>
          <a:custGeom>
            <a:avLst/>
            <a:gdLst>
              <a:gd name="T0" fmla="*/ 0 w 210"/>
              <a:gd name="T1" fmla="*/ 269 h 270"/>
              <a:gd name="T2" fmla="*/ 0 w 210"/>
              <a:gd name="T3" fmla="*/ 149 h 270"/>
              <a:gd name="T4" fmla="*/ 209 w 210"/>
              <a:gd name="T5" fmla="*/ 149 h 270"/>
              <a:gd name="T6" fmla="*/ 209 w 210"/>
              <a:gd name="T7" fmla="*/ 45 h 270"/>
              <a:gd name="T8" fmla="*/ 59 w 210"/>
              <a:gd name="T9" fmla="*/ 45 h 270"/>
              <a:gd name="T10" fmla="*/ 59 w 210"/>
              <a:gd name="T1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70">
                <a:moveTo>
                  <a:pt x="0" y="269"/>
                </a:moveTo>
                <a:lnTo>
                  <a:pt x="0" y="149"/>
                </a:lnTo>
                <a:lnTo>
                  <a:pt x="209" y="149"/>
                </a:lnTo>
                <a:lnTo>
                  <a:pt x="209" y="45"/>
                </a:lnTo>
                <a:lnTo>
                  <a:pt x="59" y="45"/>
                </a:lnTo>
                <a:lnTo>
                  <a:pt x="59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7" name="Line 120">
            <a:extLst>
              <a:ext uri="{FF2B5EF4-FFF2-40B4-BE49-F238E27FC236}">
                <a16:creationId xmlns:a16="http://schemas.microsoft.com/office/drawing/2014/main" id="{B142C993-AFE2-94CA-58CD-96F103500BB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24686" y="2731324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8" name="Line 121">
            <a:extLst>
              <a:ext uri="{FF2B5EF4-FFF2-40B4-BE49-F238E27FC236}">
                <a16:creationId xmlns:a16="http://schemas.microsoft.com/office/drawing/2014/main" id="{7561B327-E262-BF52-4782-9A5ED52743D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55084" y="2731324"/>
            <a:ext cx="1881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89" name="Line 122">
            <a:extLst>
              <a:ext uri="{FF2B5EF4-FFF2-40B4-BE49-F238E27FC236}">
                <a16:creationId xmlns:a16="http://schemas.microsoft.com/office/drawing/2014/main" id="{CE2C84B2-B1BA-DE01-41A8-46DC4D853B0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84035" y="2731324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0" name="Line 123">
            <a:extLst>
              <a:ext uri="{FF2B5EF4-FFF2-40B4-BE49-F238E27FC236}">
                <a16:creationId xmlns:a16="http://schemas.microsoft.com/office/drawing/2014/main" id="{6FD98539-A85F-FA90-7C95-5138D2AFB6C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12986" y="2731324"/>
            <a:ext cx="1881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1" name="Line 124">
            <a:extLst>
              <a:ext uri="{FF2B5EF4-FFF2-40B4-BE49-F238E27FC236}">
                <a16:creationId xmlns:a16="http://schemas.microsoft.com/office/drawing/2014/main" id="{7DBF2249-D88B-9A10-1979-01080831F9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43385" y="2731324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2" name="Line 125">
            <a:extLst>
              <a:ext uri="{FF2B5EF4-FFF2-40B4-BE49-F238E27FC236}">
                <a16:creationId xmlns:a16="http://schemas.microsoft.com/office/drawing/2014/main" id="{C149F02B-81B7-18B8-5C5A-F63069C745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72336" y="2731324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3" name="Line 126">
            <a:extLst>
              <a:ext uri="{FF2B5EF4-FFF2-40B4-BE49-F238E27FC236}">
                <a16:creationId xmlns:a16="http://schemas.microsoft.com/office/drawing/2014/main" id="{7FD176DD-1BEE-134D-69E6-BA515043B20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01287" y="2731324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4" name="Line 127">
            <a:extLst>
              <a:ext uri="{FF2B5EF4-FFF2-40B4-BE49-F238E27FC236}">
                <a16:creationId xmlns:a16="http://schemas.microsoft.com/office/drawing/2014/main" id="{1AF5AFED-9C0B-B1C7-1BEA-9BF440F896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31686" y="2731324"/>
            <a:ext cx="21713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5" name="Line 128">
            <a:extLst>
              <a:ext uri="{FF2B5EF4-FFF2-40B4-BE49-F238E27FC236}">
                <a16:creationId xmlns:a16="http://schemas.microsoft.com/office/drawing/2014/main" id="{74ADC65E-CF0C-BD3E-4463-181ACB0E823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63531" y="2731324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6" name="Line 129">
            <a:extLst>
              <a:ext uri="{FF2B5EF4-FFF2-40B4-BE49-F238E27FC236}">
                <a16:creationId xmlns:a16="http://schemas.microsoft.com/office/drawing/2014/main" id="{D2B36920-2C5D-2BA6-6A55-E458159FA2C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24686" y="2812388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7" name="Line 130">
            <a:extLst>
              <a:ext uri="{FF2B5EF4-FFF2-40B4-BE49-F238E27FC236}">
                <a16:creationId xmlns:a16="http://schemas.microsoft.com/office/drawing/2014/main" id="{255B7E6F-A307-F786-AA18-7F6C710B04F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55084" y="2812388"/>
            <a:ext cx="18819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8" name="Line 131">
            <a:extLst>
              <a:ext uri="{FF2B5EF4-FFF2-40B4-BE49-F238E27FC236}">
                <a16:creationId xmlns:a16="http://schemas.microsoft.com/office/drawing/2014/main" id="{E7F08C55-8250-B05D-449C-553523DA7F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84035" y="2812388"/>
            <a:ext cx="127384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199" name="Line 132">
            <a:extLst>
              <a:ext uri="{FF2B5EF4-FFF2-40B4-BE49-F238E27FC236}">
                <a16:creationId xmlns:a16="http://schemas.microsoft.com/office/drawing/2014/main" id="{103FD284-FF34-79D2-091E-8F57DC3C871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53399" y="2812388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0" name="Line 133">
            <a:extLst>
              <a:ext uri="{FF2B5EF4-FFF2-40B4-BE49-F238E27FC236}">
                <a16:creationId xmlns:a16="http://schemas.microsoft.com/office/drawing/2014/main" id="{CBDAF7EA-C0A6-176D-84DC-C179934D0898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82350" y="2812388"/>
            <a:ext cx="18818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1" name="Line 134">
            <a:extLst>
              <a:ext uri="{FF2B5EF4-FFF2-40B4-BE49-F238E27FC236}">
                <a16:creationId xmlns:a16="http://schemas.microsoft.com/office/drawing/2014/main" id="{23A86E0E-E8E0-1C06-ED77-2153559A69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21553" y="2812388"/>
            <a:ext cx="2026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2" name="Line 135">
            <a:extLst>
              <a:ext uri="{FF2B5EF4-FFF2-40B4-BE49-F238E27FC236}">
                <a16:creationId xmlns:a16="http://schemas.microsoft.com/office/drawing/2014/main" id="{ED883121-36DD-E746-89B3-E73CE0277E7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44952" y="2770409"/>
            <a:ext cx="188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3" name="Line 136">
            <a:extLst>
              <a:ext uri="{FF2B5EF4-FFF2-40B4-BE49-F238E27FC236}">
                <a16:creationId xmlns:a16="http://schemas.microsoft.com/office/drawing/2014/main" id="{2D8D16BC-97CF-14BB-D1E0-3CB3A18C63A2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73903" y="277040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4" name="Line 137">
            <a:extLst>
              <a:ext uri="{FF2B5EF4-FFF2-40B4-BE49-F238E27FC236}">
                <a16:creationId xmlns:a16="http://schemas.microsoft.com/office/drawing/2014/main" id="{FB152B8C-BF99-6887-2441-DF4A36E4D57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04301" y="277040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5" name="Line 138">
            <a:extLst>
              <a:ext uri="{FF2B5EF4-FFF2-40B4-BE49-F238E27FC236}">
                <a16:creationId xmlns:a16="http://schemas.microsoft.com/office/drawing/2014/main" id="{1460008F-A43F-B491-693B-3F74F61AD930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33252" y="277040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6" name="Line 139">
            <a:extLst>
              <a:ext uri="{FF2B5EF4-FFF2-40B4-BE49-F238E27FC236}">
                <a16:creationId xmlns:a16="http://schemas.microsoft.com/office/drawing/2014/main" id="{2C72D982-57C1-C824-E520-9BF6FE648D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62203" y="277040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7" name="Line 140">
            <a:extLst>
              <a:ext uri="{FF2B5EF4-FFF2-40B4-BE49-F238E27FC236}">
                <a16:creationId xmlns:a16="http://schemas.microsoft.com/office/drawing/2014/main" id="{7384B494-2F66-6959-76E2-C092A559E43F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92601" y="2770409"/>
            <a:ext cx="188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8" name="Line 141">
            <a:extLst>
              <a:ext uri="{FF2B5EF4-FFF2-40B4-BE49-F238E27FC236}">
                <a16:creationId xmlns:a16="http://schemas.microsoft.com/office/drawing/2014/main" id="{DC26686F-F1B0-2548-B98D-72367F12C067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21553" y="277040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09" name="Line 142">
            <a:extLst>
              <a:ext uri="{FF2B5EF4-FFF2-40B4-BE49-F238E27FC236}">
                <a16:creationId xmlns:a16="http://schemas.microsoft.com/office/drawing/2014/main" id="{770A28C6-D903-1D6B-6F37-2004569F6B3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53399" y="2770409"/>
            <a:ext cx="20266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0" name="Line 143">
            <a:extLst>
              <a:ext uri="{FF2B5EF4-FFF2-40B4-BE49-F238E27FC236}">
                <a16:creationId xmlns:a16="http://schemas.microsoft.com/office/drawing/2014/main" id="{50FACBFC-6690-9790-7CF3-75E426D34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82350" y="2770409"/>
            <a:ext cx="1881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1" name="Freeform 159">
            <a:extLst>
              <a:ext uri="{FF2B5EF4-FFF2-40B4-BE49-F238E27FC236}">
                <a16:creationId xmlns:a16="http://schemas.microsoft.com/office/drawing/2014/main" id="{16DF60DF-B3A1-D983-5DD1-84A4D00AC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8692" y="3226387"/>
            <a:ext cx="157783" cy="303985"/>
          </a:xfrm>
          <a:custGeom>
            <a:avLst/>
            <a:gdLst>
              <a:gd name="T0" fmla="*/ 478 w 479"/>
              <a:gd name="T1" fmla="*/ 239 h 927"/>
              <a:gd name="T2" fmla="*/ 478 w 479"/>
              <a:gd name="T3" fmla="*/ 239 h 927"/>
              <a:gd name="T4" fmla="*/ 239 w 479"/>
              <a:gd name="T5" fmla="*/ 0 h 927"/>
              <a:gd name="T6" fmla="*/ 0 w 479"/>
              <a:gd name="T7" fmla="*/ 239 h 927"/>
              <a:gd name="T8" fmla="*/ 0 w 479"/>
              <a:gd name="T9" fmla="*/ 687 h 927"/>
              <a:gd name="T10" fmla="*/ 239 w 479"/>
              <a:gd name="T11" fmla="*/ 926 h 927"/>
              <a:gd name="T12" fmla="*/ 478 w 479"/>
              <a:gd name="T13" fmla="*/ 687 h 927"/>
              <a:gd name="T14" fmla="*/ 478 w 479"/>
              <a:gd name="T15" fmla="*/ 239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927">
                <a:moveTo>
                  <a:pt x="478" y="239"/>
                </a:moveTo>
                <a:lnTo>
                  <a:pt x="478" y="239"/>
                </a:lnTo>
                <a:cubicBezTo>
                  <a:pt x="478" y="104"/>
                  <a:pt x="374" y="0"/>
                  <a:pt x="239" y="0"/>
                </a:cubicBezTo>
                <a:cubicBezTo>
                  <a:pt x="105" y="0"/>
                  <a:pt x="0" y="104"/>
                  <a:pt x="0" y="239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821"/>
                  <a:pt x="105" y="926"/>
                  <a:pt x="239" y="926"/>
                </a:cubicBezTo>
                <a:cubicBezTo>
                  <a:pt x="374" y="926"/>
                  <a:pt x="478" y="821"/>
                  <a:pt x="478" y="687"/>
                </a:cubicBezTo>
                <a:lnTo>
                  <a:pt x="478" y="23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2" name="Line 160">
            <a:extLst>
              <a:ext uri="{FF2B5EF4-FFF2-40B4-BE49-F238E27FC236}">
                <a16:creationId xmlns:a16="http://schemas.microsoft.com/office/drawing/2014/main" id="{88FF809A-281F-F170-EC27-599BB9B7AB0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76859" y="3269814"/>
            <a:ext cx="1447" cy="39084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3" name="Freeform 161">
            <a:extLst>
              <a:ext uri="{FF2B5EF4-FFF2-40B4-BE49-F238E27FC236}">
                <a16:creationId xmlns:a16="http://schemas.microsoft.com/office/drawing/2014/main" id="{42428886-0C2B-35F6-3485-91E81CF24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1270" y="3226387"/>
            <a:ext cx="157784" cy="303985"/>
          </a:xfrm>
          <a:custGeom>
            <a:avLst/>
            <a:gdLst>
              <a:gd name="T0" fmla="*/ 478 w 479"/>
              <a:gd name="T1" fmla="*/ 239 h 927"/>
              <a:gd name="T2" fmla="*/ 478 w 479"/>
              <a:gd name="T3" fmla="*/ 239 h 927"/>
              <a:gd name="T4" fmla="*/ 239 w 479"/>
              <a:gd name="T5" fmla="*/ 0 h 927"/>
              <a:gd name="T6" fmla="*/ 0 w 479"/>
              <a:gd name="T7" fmla="*/ 239 h 927"/>
              <a:gd name="T8" fmla="*/ 0 w 479"/>
              <a:gd name="T9" fmla="*/ 687 h 927"/>
              <a:gd name="T10" fmla="*/ 239 w 479"/>
              <a:gd name="T11" fmla="*/ 926 h 927"/>
              <a:gd name="T12" fmla="*/ 478 w 479"/>
              <a:gd name="T13" fmla="*/ 687 h 927"/>
              <a:gd name="T14" fmla="*/ 478 w 479"/>
              <a:gd name="T15" fmla="*/ 239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927">
                <a:moveTo>
                  <a:pt x="478" y="239"/>
                </a:moveTo>
                <a:lnTo>
                  <a:pt x="478" y="239"/>
                </a:lnTo>
                <a:cubicBezTo>
                  <a:pt x="478" y="104"/>
                  <a:pt x="373" y="0"/>
                  <a:pt x="239" y="0"/>
                </a:cubicBezTo>
                <a:cubicBezTo>
                  <a:pt x="105" y="0"/>
                  <a:pt x="0" y="104"/>
                  <a:pt x="0" y="239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821"/>
                  <a:pt x="105" y="926"/>
                  <a:pt x="239" y="926"/>
                </a:cubicBezTo>
                <a:cubicBezTo>
                  <a:pt x="373" y="926"/>
                  <a:pt x="478" y="821"/>
                  <a:pt x="478" y="687"/>
                </a:cubicBezTo>
                <a:lnTo>
                  <a:pt x="478" y="239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4" name="Line 162">
            <a:extLst>
              <a:ext uri="{FF2B5EF4-FFF2-40B4-BE49-F238E27FC236}">
                <a16:creationId xmlns:a16="http://schemas.microsoft.com/office/drawing/2014/main" id="{7A96180A-11BB-37D8-83C6-507636F4E3D8}"/>
              </a:ext>
            </a:extLst>
          </p:cNvPr>
          <p:cNvSpPr>
            <a:spLocks noChangeShapeType="1"/>
          </p:cNvSpPr>
          <p:nvPr/>
        </p:nvSpPr>
        <p:spPr bwMode="auto">
          <a:xfrm>
            <a:off x="7909438" y="3226386"/>
            <a:ext cx="1448" cy="98434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5" name="Line 163">
            <a:extLst>
              <a:ext uri="{FF2B5EF4-FFF2-40B4-BE49-F238E27FC236}">
                <a16:creationId xmlns:a16="http://schemas.microsoft.com/office/drawing/2014/main" id="{AE06CE03-1EA9-732F-F442-9A1C86C04C0D}"/>
              </a:ext>
            </a:extLst>
          </p:cNvPr>
          <p:cNvSpPr>
            <a:spLocks noChangeShapeType="1"/>
          </p:cNvSpPr>
          <p:nvPr/>
        </p:nvSpPr>
        <p:spPr bwMode="auto">
          <a:xfrm>
            <a:off x="7831270" y="3324820"/>
            <a:ext cx="156336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6" name="Freeform 164">
            <a:extLst>
              <a:ext uri="{FF2B5EF4-FFF2-40B4-BE49-F238E27FC236}">
                <a16:creationId xmlns:a16="http://schemas.microsoft.com/office/drawing/2014/main" id="{1666585F-C4E3-AA68-4151-1ADA72225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7129" y="3226387"/>
            <a:ext cx="306881" cy="303985"/>
          </a:xfrm>
          <a:custGeom>
            <a:avLst/>
            <a:gdLst>
              <a:gd name="T0" fmla="*/ 934 w 935"/>
              <a:gd name="T1" fmla="*/ 926 h 927"/>
              <a:gd name="T2" fmla="*/ 0 w 935"/>
              <a:gd name="T3" fmla="*/ 926 h 927"/>
              <a:gd name="T4" fmla="*/ 0 w 935"/>
              <a:gd name="T5" fmla="*/ 0 h 927"/>
              <a:gd name="T6" fmla="*/ 747 w 935"/>
              <a:gd name="T7" fmla="*/ 0 h 927"/>
              <a:gd name="T8" fmla="*/ 934 w 935"/>
              <a:gd name="T9" fmla="*/ 179 h 927"/>
              <a:gd name="T10" fmla="*/ 934 w 935"/>
              <a:gd name="T11" fmla="*/ 926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5" h="927">
                <a:moveTo>
                  <a:pt x="934" y="926"/>
                </a:moveTo>
                <a:lnTo>
                  <a:pt x="0" y="926"/>
                </a:lnTo>
                <a:lnTo>
                  <a:pt x="0" y="0"/>
                </a:lnTo>
                <a:lnTo>
                  <a:pt x="747" y="0"/>
                </a:lnTo>
                <a:lnTo>
                  <a:pt x="934" y="179"/>
                </a:lnTo>
                <a:lnTo>
                  <a:pt x="934" y="926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7" name="Freeform 165">
            <a:extLst>
              <a:ext uri="{FF2B5EF4-FFF2-40B4-BE49-F238E27FC236}">
                <a16:creationId xmlns:a16="http://schemas.microsoft.com/office/drawing/2014/main" id="{DD2393D7-0653-6E87-6BC0-FF5F65DE0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6081" y="3372590"/>
            <a:ext cx="247531" cy="157783"/>
          </a:xfrm>
          <a:custGeom>
            <a:avLst/>
            <a:gdLst>
              <a:gd name="T0" fmla="*/ 754 w 755"/>
              <a:gd name="T1" fmla="*/ 0 h 479"/>
              <a:gd name="T2" fmla="*/ 0 w 755"/>
              <a:gd name="T3" fmla="*/ 0 h 479"/>
              <a:gd name="T4" fmla="*/ 0 w 755"/>
              <a:gd name="T5" fmla="*/ 478 h 479"/>
              <a:gd name="T6" fmla="*/ 754 w 755"/>
              <a:gd name="T7" fmla="*/ 478 h 479"/>
              <a:gd name="T8" fmla="*/ 754 w 755"/>
              <a:gd name="T9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5" h="479">
                <a:moveTo>
                  <a:pt x="754" y="0"/>
                </a:moveTo>
                <a:lnTo>
                  <a:pt x="0" y="0"/>
                </a:lnTo>
                <a:lnTo>
                  <a:pt x="0" y="478"/>
                </a:lnTo>
                <a:lnTo>
                  <a:pt x="754" y="478"/>
                </a:lnTo>
                <a:lnTo>
                  <a:pt x="754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8" name="Line 166">
            <a:extLst>
              <a:ext uri="{FF2B5EF4-FFF2-40B4-BE49-F238E27FC236}">
                <a16:creationId xmlns:a16="http://schemas.microsoft.com/office/drawing/2014/main" id="{45A553AF-7512-8FF9-8345-CC334748A817}"/>
              </a:ext>
            </a:extLst>
          </p:cNvPr>
          <p:cNvSpPr>
            <a:spLocks noChangeShapeType="1"/>
          </p:cNvSpPr>
          <p:nvPr/>
        </p:nvSpPr>
        <p:spPr bwMode="auto">
          <a:xfrm>
            <a:off x="8450822" y="3411673"/>
            <a:ext cx="176601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19" name="Line 167">
            <a:extLst>
              <a:ext uri="{FF2B5EF4-FFF2-40B4-BE49-F238E27FC236}">
                <a16:creationId xmlns:a16="http://schemas.microsoft.com/office/drawing/2014/main" id="{B976703D-CFD8-909B-8366-D800FB847E6A}"/>
              </a:ext>
            </a:extLst>
          </p:cNvPr>
          <p:cNvSpPr>
            <a:spLocks noChangeShapeType="1"/>
          </p:cNvSpPr>
          <p:nvPr/>
        </p:nvSpPr>
        <p:spPr bwMode="auto">
          <a:xfrm>
            <a:off x="8450822" y="3452205"/>
            <a:ext cx="176601" cy="144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0" name="Line 168">
            <a:extLst>
              <a:ext uri="{FF2B5EF4-FFF2-40B4-BE49-F238E27FC236}">
                <a16:creationId xmlns:a16="http://schemas.microsoft.com/office/drawing/2014/main" id="{393F9159-FE2C-A6E8-5C88-FDD559FC3EEC}"/>
              </a:ext>
            </a:extLst>
          </p:cNvPr>
          <p:cNvSpPr>
            <a:spLocks noChangeShapeType="1"/>
          </p:cNvSpPr>
          <p:nvPr/>
        </p:nvSpPr>
        <p:spPr bwMode="auto">
          <a:xfrm>
            <a:off x="8450822" y="3491290"/>
            <a:ext cx="176601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1" name="Freeform 169">
            <a:extLst>
              <a:ext uri="{FF2B5EF4-FFF2-40B4-BE49-F238E27FC236}">
                <a16:creationId xmlns:a16="http://schemas.microsoft.com/office/drawing/2014/main" id="{F022F626-15E6-9F21-3130-34EC81D4D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5165" y="3226386"/>
            <a:ext cx="166468" cy="94091"/>
          </a:xfrm>
          <a:custGeom>
            <a:avLst/>
            <a:gdLst>
              <a:gd name="T0" fmla="*/ 507 w 508"/>
              <a:gd name="T1" fmla="*/ 284 h 285"/>
              <a:gd name="T2" fmla="*/ 0 w 508"/>
              <a:gd name="T3" fmla="*/ 284 h 285"/>
              <a:gd name="T4" fmla="*/ 0 w 508"/>
              <a:gd name="T5" fmla="*/ 0 h 285"/>
              <a:gd name="T6" fmla="*/ 507 w 508"/>
              <a:gd name="T7" fmla="*/ 0 h 285"/>
              <a:gd name="T8" fmla="*/ 507 w 508"/>
              <a:gd name="T9" fmla="*/ 28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8" h="285">
                <a:moveTo>
                  <a:pt x="507" y="284"/>
                </a:moveTo>
                <a:lnTo>
                  <a:pt x="0" y="284"/>
                </a:lnTo>
                <a:lnTo>
                  <a:pt x="0" y="0"/>
                </a:lnTo>
                <a:lnTo>
                  <a:pt x="507" y="0"/>
                </a:lnTo>
                <a:lnTo>
                  <a:pt x="507" y="284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2" name="Freeform 170">
            <a:extLst>
              <a:ext uri="{FF2B5EF4-FFF2-40B4-BE49-F238E27FC236}">
                <a16:creationId xmlns:a16="http://schemas.microsoft.com/office/drawing/2014/main" id="{678C4E15-7B23-BA59-681A-603DC8774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8074" y="3245206"/>
            <a:ext cx="24608" cy="53559"/>
          </a:xfrm>
          <a:custGeom>
            <a:avLst/>
            <a:gdLst>
              <a:gd name="T0" fmla="*/ 0 w 76"/>
              <a:gd name="T1" fmla="*/ 0 h 165"/>
              <a:gd name="T2" fmla="*/ 0 w 76"/>
              <a:gd name="T3" fmla="*/ 164 h 165"/>
              <a:gd name="T4" fmla="*/ 75 w 76"/>
              <a:gd name="T5" fmla="*/ 164 h 165"/>
              <a:gd name="T6" fmla="*/ 75 w 76"/>
              <a:gd name="T7" fmla="*/ 0 h 165"/>
              <a:gd name="T8" fmla="*/ 0 w 76"/>
              <a:gd name="T9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65">
                <a:moveTo>
                  <a:pt x="0" y="0"/>
                </a:moveTo>
                <a:lnTo>
                  <a:pt x="0" y="164"/>
                </a:lnTo>
                <a:lnTo>
                  <a:pt x="75" y="164"/>
                </a:lnTo>
                <a:lnTo>
                  <a:pt x="75" y="0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3" name="Freeform 171">
            <a:extLst>
              <a:ext uri="{FF2B5EF4-FFF2-40B4-BE49-F238E27FC236}">
                <a16:creationId xmlns:a16="http://schemas.microsoft.com/office/drawing/2014/main" id="{1C90F84F-504F-3194-33FF-ED4A37E35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5766" y="3495631"/>
            <a:ext cx="257664" cy="34742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4" name="Freeform 172">
            <a:extLst>
              <a:ext uri="{FF2B5EF4-FFF2-40B4-BE49-F238E27FC236}">
                <a16:creationId xmlns:a16="http://schemas.microsoft.com/office/drawing/2014/main" id="{004B8AF8-63CC-6E36-4CC5-526AE4C45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5766" y="3417463"/>
            <a:ext cx="257664" cy="34742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5" name="Freeform 173">
            <a:extLst>
              <a:ext uri="{FF2B5EF4-FFF2-40B4-BE49-F238E27FC236}">
                <a16:creationId xmlns:a16="http://schemas.microsoft.com/office/drawing/2014/main" id="{44366853-89EF-95DF-E54D-7F0947D39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5766" y="3339296"/>
            <a:ext cx="257664" cy="34742"/>
          </a:xfrm>
          <a:custGeom>
            <a:avLst/>
            <a:gdLst>
              <a:gd name="T0" fmla="*/ 783 w 784"/>
              <a:gd name="T1" fmla="*/ 0 h 105"/>
              <a:gd name="T2" fmla="*/ 783 w 784"/>
              <a:gd name="T3" fmla="*/ 0 h 105"/>
              <a:gd name="T4" fmla="*/ 395 w 784"/>
              <a:gd name="T5" fmla="*/ 104 h 105"/>
              <a:gd name="T6" fmla="*/ 0 w 784"/>
              <a:gd name="T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5">
                <a:moveTo>
                  <a:pt x="783" y="0"/>
                </a:moveTo>
                <a:lnTo>
                  <a:pt x="783" y="0"/>
                </a:lnTo>
                <a:cubicBezTo>
                  <a:pt x="783" y="59"/>
                  <a:pt x="612" y="104"/>
                  <a:pt x="395" y="104"/>
                </a:cubicBezTo>
                <a:cubicBezTo>
                  <a:pt x="179" y="104"/>
                  <a:pt x="0" y="59"/>
                  <a:pt x="0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6" name="Freeform 174">
            <a:extLst>
              <a:ext uri="{FF2B5EF4-FFF2-40B4-BE49-F238E27FC236}">
                <a16:creationId xmlns:a16="http://schemas.microsoft.com/office/drawing/2014/main" id="{53A0EA36-657F-8630-8741-685283935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5766" y="3226386"/>
            <a:ext cx="257664" cy="69482"/>
          </a:xfrm>
          <a:custGeom>
            <a:avLst/>
            <a:gdLst>
              <a:gd name="T0" fmla="*/ 783 w 784"/>
              <a:gd name="T1" fmla="*/ 104 h 210"/>
              <a:gd name="T2" fmla="*/ 783 w 784"/>
              <a:gd name="T3" fmla="*/ 104 h 210"/>
              <a:gd name="T4" fmla="*/ 395 w 784"/>
              <a:gd name="T5" fmla="*/ 209 h 210"/>
              <a:gd name="T6" fmla="*/ 0 w 784"/>
              <a:gd name="T7" fmla="*/ 104 h 210"/>
              <a:gd name="T8" fmla="*/ 395 w 784"/>
              <a:gd name="T9" fmla="*/ 0 h 210"/>
              <a:gd name="T10" fmla="*/ 783 w 784"/>
              <a:gd name="T11" fmla="*/ 10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4" h="210">
                <a:moveTo>
                  <a:pt x="783" y="104"/>
                </a:moveTo>
                <a:lnTo>
                  <a:pt x="783" y="104"/>
                </a:lnTo>
                <a:cubicBezTo>
                  <a:pt x="783" y="157"/>
                  <a:pt x="612" y="209"/>
                  <a:pt x="395" y="209"/>
                </a:cubicBezTo>
                <a:cubicBezTo>
                  <a:pt x="179" y="209"/>
                  <a:pt x="0" y="157"/>
                  <a:pt x="0" y="104"/>
                </a:cubicBezTo>
                <a:cubicBezTo>
                  <a:pt x="0" y="45"/>
                  <a:pt x="179" y="0"/>
                  <a:pt x="395" y="0"/>
                </a:cubicBezTo>
                <a:cubicBezTo>
                  <a:pt x="612" y="0"/>
                  <a:pt x="783" y="45"/>
                  <a:pt x="783" y="10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7" name="Line 175">
            <a:extLst>
              <a:ext uri="{FF2B5EF4-FFF2-40B4-BE49-F238E27FC236}">
                <a16:creationId xmlns:a16="http://schemas.microsoft.com/office/drawing/2014/main" id="{3F76724E-1327-5251-CB4C-02BC1B0F0DEB}"/>
              </a:ext>
            </a:extLst>
          </p:cNvPr>
          <p:cNvSpPr>
            <a:spLocks noChangeShapeType="1"/>
          </p:cNvSpPr>
          <p:nvPr/>
        </p:nvSpPr>
        <p:spPr bwMode="auto">
          <a:xfrm>
            <a:off x="9045766" y="3259681"/>
            <a:ext cx="1447" cy="23595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8" name="Line 176">
            <a:extLst>
              <a:ext uri="{FF2B5EF4-FFF2-40B4-BE49-F238E27FC236}">
                <a16:creationId xmlns:a16="http://schemas.microsoft.com/office/drawing/2014/main" id="{2812C88D-CBE2-C3FF-8442-742B51A37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9303430" y="3259681"/>
            <a:ext cx="1447" cy="235950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29" name="Freeform 177">
            <a:extLst>
              <a:ext uri="{FF2B5EF4-FFF2-40B4-BE49-F238E27FC236}">
                <a16:creationId xmlns:a16="http://schemas.microsoft.com/office/drawing/2014/main" id="{B396DF17-C836-7637-F8BC-EE68C6DD3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8212" y="3226386"/>
            <a:ext cx="267796" cy="196867"/>
          </a:xfrm>
          <a:custGeom>
            <a:avLst/>
            <a:gdLst>
              <a:gd name="T0" fmla="*/ 0 w 815"/>
              <a:gd name="T1" fmla="*/ 597 h 598"/>
              <a:gd name="T2" fmla="*/ 90 w 815"/>
              <a:gd name="T3" fmla="*/ 0 h 598"/>
              <a:gd name="T4" fmla="*/ 725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0" y="0"/>
                </a:lnTo>
                <a:lnTo>
                  <a:pt x="725" y="0"/>
                </a:lnTo>
                <a:lnTo>
                  <a:pt x="814" y="597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0" name="Freeform 178">
            <a:extLst>
              <a:ext uri="{FF2B5EF4-FFF2-40B4-BE49-F238E27FC236}">
                <a16:creationId xmlns:a16="http://schemas.microsoft.com/office/drawing/2014/main" id="{72259908-FE5D-D13F-FAA7-9AC2F108A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8212" y="3421806"/>
            <a:ext cx="267796" cy="108566"/>
          </a:xfrm>
          <a:custGeom>
            <a:avLst/>
            <a:gdLst>
              <a:gd name="T0" fmla="*/ 814 w 815"/>
              <a:gd name="T1" fmla="*/ 0 h 330"/>
              <a:gd name="T2" fmla="*/ 814 w 815"/>
              <a:gd name="T3" fmla="*/ 329 h 330"/>
              <a:gd name="T4" fmla="*/ 0 w 815"/>
              <a:gd name="T5" fmla="*/ 329 h 330"/>
              <a:gd name="T6" fmla="*/ 0 w 815"/>
              <a:gd name="T7" fmla="*/ 0 h 330"/>
              <a:gd name="T8" fmla="*/ 814 w 815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330">
                <a:moveTo>
                  <a:pt x="814" y="0"/>
                </a:moveTo>
                <a:lnTo>
                  <a:pt x="814" y="329"/>
                </a:lnTo>
                <a:lnTo>
                  <a:pt x="0" y="329"/>
                </a:lnTo>
                <a:lnTo>
                  <a:pt x="0" y="0"/>
                </a:lnTo>
                <a:lnTo>
                  <a:pt x="814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1" name="Freeform 179">
            <a:extLst>
              <a:ext uri="{FF2B5EF4-FFF2-40B4-BE49-F238E27FC236}">
                <a16:creationId xmlns:a16="http://schemas.microsoft.com/office/drawing/2014/main" id="{BAC46DC7-1C22-93AE-6C27-F171C9BD2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5079" y="3460890"/>
            <a:ext cx="31847" cy="28951"/>
          </a:xfrm>
          <a:custGeom>
            <a:avLst/>
            <a:gdLst>
              <a:gd name="T0" fmla="*/ 97 w 98"/>
              <a:gd name="T1" fmla="*/ 44 h 90"/>
              <a:gd name="T2" fmla="*/ 97 w 98"/>
              <a:gd name="T3" fmla="*/ 44 h 90"/>
              <a:gd name="T4" fmla="*/ 45 w 98"/>
              <a:gd name="T5" fmla="*/ 0 h 90"/>
              <a:gd name="T6" fmla="*/ 0 w 98"/>
              <a:gd name="T7" fmla="*/ 44 h 90"/>
              <a:gd name="T8" fmla="*/ 45 w 98"/>
              <a:gd name="T9" fmla="*/ 89 h 90"/>
              <a:gd name="T10" fmla="*/ 97 w 98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" h="90">
                <a:moveTo>
                  <a:pt x="97" y="44"/>
                </a:moveTo>
                <a:lnTo>
                  <a:pt x="97" y="44"/>
                </a:lnTo>
                <a:cubicBezTo>
                  <a:pt x="97" y="22"/>
                  <a:pt x="74" y="0"/>
                  <a:pt x="45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5" y="89"/>
                </a:cubicBezTo>
                <a:cubicBezTo>
                  <a:pt x="74" y="89"/>
                  <a:pt x="97" y="67"/>
                  <a:pt x="97" y="4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2" name="Freeform 180">
            <a:extLst>
              <a:ext uri="{FF2B5EF4-FFF2-40B4-BE49-F238E27FC236}">
                <a16:creationId xmlns:a16="http://schemas.microsoft.com/office/drawing/2014/main" id="{6DCAF1DA-9DF5-5C6E-FBFA-94801D053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7896" y="3226386"/>
            <a:ext cx="267797" cy="196867"/>
          </a:xfrm>
          <a:custGeom>
            <a:avLst/>
            <a:gdLst>
              <a:gd name="T0" fmla="*/ 0 w 815"/>
              <a:gd name="T1" fmla="*/ 597 h 598"/>
              <a:gd name="T2" fmla="*/ 97 w 815"/>
              <a:gd name="T3" fmla="*/ 0 h 598"/>
              <a:gd name="T4" fmla="*/ 724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7" y="0"/>
                </a:lnTo>
                <a:lnTo>
                  <a:pt x="724" y="0"/>
                </a:lnTo>
                <a:lnTo>
                  <a:pt x="814" y="597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3" name="Freeform 181">
            <a:extLst>
              <a:ext uri="{FF2B5EF4-FFF2-40B4-BE49-F238E27FC236}">
                <a16:creationId xmlns:a16="http://schemas.microsoft.com/office/drawing/2014/main" id="{D43970A4-1D13-BF2F-898A-1A9D25F16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7896" y="3421806"/>
            <a:ext cx="267797" cy="108566"/>
          </a:xfrm>
          <a:custGeom>
            <a:avLst/>
            <a:gdLst>
              <a:gd name="T0" fmla="*/ 814 w 815"/>
              <a:gd name="T1" fmla="*/ 0 h 330"/>
              <a:gd name="T2" fmla="*/ 814 w 815"/>
              <a:gd name="T3" fmla="*/ 329 h 330"/>
              <a:gd name="T4" fmla="*/ 0 w 815"/>
              <a:gd name="T5" fmla="*/ 329 h 330"/>
              <a:gd name="T6" fmla="*/ 0 w 815"/>
              <a:gd name="T7" fmla="*/ 0 h 330"/>
              <a:gd name="T8" fmla="*/ 814 w 815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330">
                <a:moveTo>
                  <a:pt x="814" y="0"/>
                </a:moveTo>
                <a:lnTo>
                  <a:pt x="814" y="329"/>
                </a:lnTo>
                <a:lnTo>
                  <a:pt x="0" y="329"/>
                </a:lnTo>
                <a:lnTo>
                  <a:pt x="0" y="0"/>
                </a:lnTo>
                <a:lnTo>
                  <a:pt x="814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4" name="Freeform 182">
            <a:extLst>
              <a:ext uri="{FF2B5EF4-FFF2-40B4-BE49-F238E27FC236}">
                <a16:creationId xmlns:a16="http://schemas.microsoft.com/office/drawing/2014/main" id="{3A1EC28B-ECC3-2581-2D3F-3508CC519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6211" y="3460890"/>
            <a:ext cx="28951" cy="28951"/>
          </a:xfrm>
          <a:custGeom>
            <a:avLst/>
            <a:gdLst>
              <a:gd name="T0" fmla="*/ 89 w 90"/>
              <a:gd name="T1" fmla="*/ 44 h 90"/>
              <a:gd name="T2" fmla="*/ 89 w 90"/>
              <a:gd name="T3" fmla="*/ 44 h 90"/>
              <a:gd name="T4" fmla="*/ 44 w 90"/>
              <a:gd name="T5" fmla="*/ 0 h 90"/>
              <a:gd name="T6" fmla="*/ 0 w 90"/>
              <a:gd name="T7" fmla="*/ 44 h 90"/>
              <a:gd name="T8" fmla="*/ 44 w 90"/>
              <a:gd name="T9" fmla="*/ 89 h 90"/>
              <a:gd name="T10" fmla="*/ 89 w 90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0">
                <a:moveTo>
                  <a:pt x="89" y="44"/>
                </a:moveTo>
                <a:lnTo>
                  <a:pt x="89" y="44"/>
                </a:lnTo>
                <a:cubicBezTo>
                  <a:pt x="89" y="22"/>
                  <a:pt x="67" y="0"/>
                  <a:pt x="44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4" y="89"/>
                </a:cubicBezTo>
                <a:cubicBezTo>
                  <a:pt x="67" y="89"/>
                  <a:pt x="89" y="67"/>
                  <a:pt x="89" y="4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5" name="Freeform 183">
            <a:extLst>
              <a:ext uri="{FF2B5EF4-FFF2-40B4-BE49-F238E27FC236}">
                <a16:creationId xmlns:a16="http://schemas.microsoft.com/office/drawing/2014/main" id="{DE3E0D2E-5614-AB7B-A61C-508412AC8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3435" y="3333506"/>
            <a:ext cx="78168" cy="39084"/>
          </a:xfrm>
          <a:custGeom>
            <a:avLst/>
            <a:gdLst>
              <a:gd name="T0" fmla="*/ 239 w 240"/>
              <a:gd name="T1" fmla="*/ 0 h 120"/>
              <a:gd name="T2" fmla="*/ 119 w 240"/>
              <a:gd name="T3" fmla="*/ 119 h 120"/>
              <a:gd name="T4" fmla="*/ 0 w 240"/>
              <a:gd name="T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120">
                <a:moveTo>
                  <a:pt x="239" y="0"/>
                </a:moveTo>
                <a:lnTo>
                  <a:pt x="119" y="119"/>
                </a:lnTo>
                <a:lnTo>
                  <a:pt x="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6" name="Line 184">
            <a:extLst>
              <a:ext uri="{FF2B5EF4-FFF2-40B4-BE49-F238E27FC236}">
                <a16:creationId xmlns:a16="http://schemas.microsoft.com/office/drawing/2014/main" id="{F736B6CB-59E2-81EB-33B2-81943D9760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2519" y="3272708"/>
            <a:ext cx="1447" cy="101329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7" name="Freeform 190">
            <a:extLst>
              <a:ext uri="{FF2B5EF4-FFF2-40B4-BE49-F238E27FC236}">
                <a16:creationId xmlns:a16="http://schemas.microsoft.com/office/drawing/2014/main" id="{7506B7F0-2E44-EB25-C1B9-074AA9A50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30476" y="3226386"/>
            <a:ext cx="267796" cy="196867"/>
          </a:xfrm>
          <a:custGeom>
            <a:avLst/>
            <a:gdLst>
              <a:gd name="T0" fmla="*/ 0 w 814"/>
              <a:gd name="T1" fmla="*/ 597 h 598"/>
              <a:gd name="T2" fmla="*/ 89 w 814"/>
              <a:gd name="T3" fmla="*/ 0 h 598"/>
              <a:gd name="T4" fmla="*/ 724 w 814"/>
              <a:gd name="T5" fmla="*/ 0 h 598"/>
              <a:gd name="T6" fmla="*/ 813 w 814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4" h="598">
                <a:moveTo>
                  <a:pt x="0" y="597"/>
                </a:moveTo>
                <a:lnTo>
                  <a:pt x="89" y="0"/>
                </a:lnTo>
                <a:lnTo>
                  <a:pt x="724" y="0"/>
                </a:lnTo>
                <a:lnTo>
                  <a:pt x="813" y="597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8" name="Freeform 191">
            <a:extLst>
              <a:ext uri="{FF2B5EF4-FFF2-40B4-BE49-F238E27FC236}">
                <a16:creationId xmlns:a16="http://schemas.microsoft.com/office/drawing/2014/main" id="{28742FE6-AAA1-9D71-077C-8BDD9004C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30476" y="3421806"/>
            <a:ext cx="267796" cy="108566"/>
          </a:xfrm>
          <a:custGeom>
            <a:avLst/>
            <a:gdLst>
              <a:gd name="T0" fmla="*/ 813 w 814"/>
              <a:gd name="T1" fmla="*/ 0 h 330"/>
              <a:gd name="T2" fmla="*/ 813 w 814"/>
              <a:gd name="T3" fmla="*/ 329 h 330"/>
              <a:gd name="T4" fmla="*/ 0 w 814"/>
              <a:gd name="T5" fmla="*/ 329 h 330"/>
              <a:gd name="T6" fmla="*/ 0 w 814"/>
              <a:gd name="T7" fmla="*/ 0 h 330"/>
              <a:gd name="T8" fmla="*/ 813 w 814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4" h="330">
                <a:moveTo>
                  <a:pt x="813" y="0"/>
                </a:moveTo>
                <a:lnTo>
                  <a:pt x="813" y="329"/>
                </a:lnTo>
                <a:lnTo>
                  <a:pt x="0" y="329"/>
                </a:lnTo>
                <a:lnTo>
                  <a:pt x="0" y="0"/>
                </a:lnTo>
                <a:lnTo>
                  <a:pt x="813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39" name="Freeform 192">
            <a:extLst>
              <a:ext uri="{FF2B5EF4-FFF2-40B4-BE49-F238E27FC236}">
                <a16:creationId xmlns:a16="http://schemas.microsoft.com/office/drawing/2014/main" id="{CCA669D0-3445-D536-D60A-05A570976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5895" y="3460890"/>
            <a:ext cx="31847" cy="28951"/>
          </a:xfrm>
          <a:custGeom>
            <a:avLst/>
            <a:gdLst>
              <a:gd name="T0" fmla="*/ 97 w 98"/>
              <a:gd name="T1" fmla="*/ 44 h 90"/>
              <a:gd name="T2" fmla="*/ 97 w 98"/>
              <a:gd name="T3" fmla="*/ 44 h 90"/>
              <a:gd name="T4" fmla="*/ 45 w 98"/>
              <a:gd name="T5" fmla="*/ 0 h 90"/>
              <a:gd name="T6" fmla="*/ 0 w 98"/>
              <a:gd name="T7" fmla="*/ 44 h 90"/>
              <a:gd name="T8" fmla="*/ 45 w 98"/>
              <a:gd name="T9" fmla="*/ 89 h 90"/>
              <a:gd name="T10" fmla="*/ 97 w 98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" h="90">
                <a:moveTo>
                  <a:pt x="97" y="44"/>
                </a:moveTo>
                <a:lnTo>
                  <a:pt x="97" y="44"/>
                </a:lnTo>
                <a:cubicBezTo>
                  <a:pt x="97" y="22"/>
                  <a:pt x="75" y="0"/>
                  <a:pt x="45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5" y="89"/>
                </a:cubicBezTo>
                <a:cubicBezTo>
                  <a:pt x="75" y="89"/>
                  <a:pt x="97" y="67"/>
                  <a:pt x="97" y="4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40" name="Freeform 193">
            <a:extLst>
              <a:ext uri="{FF2B5EF4-FFF2-40B4-BE49-F238E27FC236}">
                <a16:creationId xmlns:a16="http://schemas.microsoft.com/office/drawing/2014/main" id="{E499E978-EC03-D052-3797-51E394441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3120" y="3279946"/>
            <a:ext cx="78168" cy="39083"/>
          </a:xfrm>
          <a:custGeom>
            <a:avLst/>
            <a:gdLst>
              <a:gd name="T0" fmla="*/ 0 w 239"/>
              <a:gd name="T1" fmla="*/ 120 h 121"/>
              <a:gd name="T2" fmla="*/ 119 w 239"/>
              <a:gd name="T3" fmla="*/ 0 h 121"/>
              <a:gd name="T4" fmla="*/ 238 w 239"/>
              <a:gd name="T5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1">
                <a:moveTo>
                  <a:pt x="0" y="120"/>
                </a:moveTo>
                <a:lnTo>
                  <a:pt x="119" y="0"/>
                </a:lnTo>
                <a:lnTo>
                  <a:pt x="238" y="12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41" name="Line 194">
            <a:extLst>
              <a:ext uri="{FF2B5EF4-FFF2-40B4-BE49-F238E27FC236}">
                <a16:creationId xmlns:a16="http://schemas.microsoft.com/office/drawing/2014/main" id="{82681EA2-B6E6-23DF-BAE2-238644B7FA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62202" y="3279946"/>
            <a:ext cx="1448" cy="98434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242" name="Group 17">
            <a:extLst>
              <a:ext uri="{FF2B5EF4-FFF2-40B4-BE49-F238E27FC236}">
                <a16:creationId xmlns:a16="http://schemas.microsoft.com/office/drawing/2014/main" id="{3C7AF18F-36AC-1B95-2080-60C13915C8AE}"/>
              </a:ext>
            </a:extLst>
          </p:cNvPr>
          <p:cNvGrpSpPr/>
          <p:nvPr/>
        </p:nvGrpSpPr>
        <p:grpSpPr>
          <a:xfrm>
            <a:off x="7159607" y="701858"/>
            <a:ext cx="237398" cy="305435"/>
            <a:chOff x="14478394" y="1875904"/>
            <a:chExt cx="480490" cy="618195"/>
          </a:xfrm>
        </p:grpSpPr>
        <p:sp>
          <p:nvSpPr>
            <p:cNvPr id="1322" name="Freeform 610">
              <a:extLst>
                <a:ext uri="{FF2B5EF4-FFF2-40B4-BE49-F238E27FC236}">
                  <a16:creationId xmlns:a16="http://schemas.microsoft.com/office/drawing/2014/main" id="{ADCB095F-C58A-F4C9-058B-74CB30E7E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8394" y="2195258"/>
              <a:ext cx="480490" cy="298841"/>
            </a:xfrm>
            <a:custGeom>
              <a:avLst/>
              <a:gdLst>
                <a:gd name="T0" fmla="*/ 724 w 725"/>
                <a:gd name="T1" fmla="*/ 0 h 449"/>
                <a:gd name="T2" fmla="*/ 0 w 725"/>
                <a:gd name="T3" fmla="*/ 0 h 449"/>
                <a:gd name="T4" fmla="*/ 0 w 725"/>
                <a:gd name="T5" fmla="*/ 448 h 449"/>
                <a:gd name="T6" fmla="*/ 724 w 725"/>
                <a:gd name="T7" fmla="*/ 448 h 449"/>
                <a:gd name="T8" fmla="*/ 724 w 725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49">
                  <a:moveTo>
                    <a:pt x="724" y="0"/>
                  </a:moveTo>
                  <a:lnTo>
                    <a:pt x="0" y="0"/>
                  </a:lnTo>
                  <a:lnTo>
                    <a:pt x="0" y="448"/>
                  </a:lnTo>
                  <a:lnTo>
                    <a:pt x="724" y="448"/>
                  </a:lnTo>
                  <a:lnTo>
                    <a:pt x="724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3" name="Freeform 611">
              <a:extLst>
                <a:ext uri="{FF2B5EF4-FFF2-40B4-BE49-F238E27FC236}">
                  <a16:creationId xmlns:a16="http://schemas.microsoft.com/office/drawing/2014/main" id="{5807FFAE-D3FE-929B-AEF7-67070947F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7502" y="1875904"/>
              <a:ext cx="319350" cy="316421"/>
            </a:xfrm>
            <a:custGeom>
              <a:avLst/>
              <a:gdLst>
                <a:gd name="T0" fmla="*/ 0 w 479"/>
                <a:gd name="T1" fmla="*/ 477 h 478"/>
                <a:gd name="T2" fmla="*/ 0 w 479"/>
                <a:gd name="T3" fmla="*/ 477 h 478"/>
                <a:gd name="T4" fmla="*/ 0 w 479"/>
                <a:gd name="T5" fmla="*/ 238 h 478"/>
                <a:gd name="T6" fmla="*/ 239 w 479"/>
                <a:gd name="T7" fmla="*/ 0 h 478"/>
                <a:gd name="T8" fmla="*/ 478 w 479"/>
                <a:gd name="T9" fmla="*/ 238 h 478"/>
                <a:gd name="T10" fmla="*/ 478 w 479"/>
                <a:gd name="T11" fmla="*/ 47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78">
                  <a:moveTo>
                    <a:pt x="0" y="477"/>
                  </a:moveTo>
                  <a:lnTo>
                    <a:pt x="0" y="477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0" y="104"/>
                    <a:pt x="105" y="0"/>
                    <a:pt x="239" y="0"/>
                  </a:cubicBezTo>
                  <a:cubicBezTo>
                    <a:pt x="374" y="0"/>
                    <a:pt x="478" y="104"/>
                    <a:pt x="478" y="238"/>
                  </a:cubicBezTo>
                  <a:cubicBezTo>
                    <a:pt x="478" y="477"/>
                    <a:pt x="478" y="477"/>
                    <a:pt x="478" y="477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4" name="Freeform 612">
              <a:extLst>
                <a:ext uri="{FF2B5EF4-FFF2-40B4-BE49-F238E27FC236}">
                  <a16:creationId xmlns:a16="http://schemas.microsoft.com/office/drawing/2014/main" id="{D316AB85-DB77-94F2-3420-6948F22A8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4693" y="2294871"/>
              <a:ext cx="79104" cy="79104"/>
            </a:xfrm>
            <a:custGeom>
              <a:avLst/>
              <a:gdLst>
                <a:gd name="T0" fmla="*/ 120 w 121"/>
                <a:gd name="T1" fmla="*/ 59 h 120"/>
                <a:gd name="T2" fmla="*/ 120 w 121"/>
                <a:gd name="T3" fmla="*/ 59 h 120"/>
                <a:gd name="T4" fmla="*/ 60 w 121"/>
                <a:gd name="T5" fmla="*/ 119 h 120"/>
                <a:gd name="T6" fmla="*/ 0 w 121"/>
                <a:gd name="T7" fmla="*/ 59 h 120"/>
                <a:gd name="T8" fmla="*/ 60 w 121"/>
                <a:gd name="T9" fmla="*/ 0 h 120"/>
                <a:gd name="T10" fmla="*/ 120 w 121"/>
                <a:gd name="T11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120" y="59"/>
                  </a:moveTo>
                  <a:lnTo>
                    <a:pt x="120" y="59"/>
                  </a:lnTo>
                  <a:cubicBezTo>
                    <a:pt x="120" y="97"/>
                    <a:pt x="97" y="119"/>
                    <a:pt x="60" y="119"/>
                  </a:cubicBezTo>
                  <a:cubicBezTo>
                    <a:pt x="30" y="119"/>
                    <a:pt x="0" y="97"/>
                    <a:pt x="0" y="59"/>
                  </a:cubicBezTo>
                  <a:cubicBezTo>
                    <a:pt x="0" y="30"/>
                    <a:pt x="30" y="0"/>
                    <a:pt x="60" y="0"/>
                  </a:cubicBezTo>
                  <a:cubicBezTo>
                    <a:pt x="97" y="0"/>
                    <a:pt x="120" y="30"/>
                    <a:pt x="120" y="5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5" name="Line 613">
              <a:extLst>
                <a:ext uri="{FF2B5EF4-FFF2-40B4-BE49-F238E27FC236}">
                  <a16:creationId xmlns:a16="http://schemas.microsoft.com/office/drawing/2014/main" id="{C5D0E0F0-2721-C6DD-2EFD-65B62F0F2B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15711" y="2373975"/>
              <a:ext cx="2929" cy="41018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43" name="Group 18">
            <a:extLst>
              <a:ext uri="{FF2B5EF4-FFF2-40B4-BE49-F238E27FC236}">
                <a16:creationId xmlns:a16="http://schemas.microsoft.com/office/drawing/2014/main" id="{8381800A-C79E-F4E8-DAFC-E1081B5828FF}"/>
              </a:ext>
            </a:extLst>
          </p:cNvPr>
          <p:cNvGrpSpPr/>
          <p:nvPr/>
        </p:nvGrpSpPr>
        <p:grpSpPr>
          <a:xfrm>
            <a:off x="7789292" y="701858"/>
            <a:ext cx="237398" cy="305435"/>
            <a:chOff x="15752867" y="1875904"/>
            <a:chExt cx="480490" cy="618195"/>
          </a:xfrm>
        </p:grpSpPr>
        <p:sp>
          <p:nvSpPr>
            <p:cNvPr id="1318" name="Freeform 614">
              <a:extLst>
                <a:ext uri="{FF2B5EF4-FFF2-40B4-BE49-F238E27FC236}">
                  <a16:creationId xmlns:a16="http://schemas.microsoft.com/office/drawing/2014/main" id="{48BF73D2-3F2C-AF58-5705-84271D070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52867" y="2195258"/>
              <a:ext cx="480490" cy="298841"/>
            </a:xfrm>
            <a:custGeom>
              <a:avLst/>
              <a:gdLst>
                <a:gd name="T0" fmla="*/ 724 w 725"/>
                <a:gd name="T1" fmla="*/ 0 h 449"/>
                <a:gd name="T2" fmla="*/ 0 w 725"/>
                <a:gd name="T3" fmla="*/ 0 h 449"/>
                <a:gd name="T4" fmla="*/ 0 w 725"/>
                <a:gd name="T5" fmla="*/ 448 h 449"/>
                <a:gd name="T6" fmla="*/ 724 w 725"/>
                <a:gd name="T7" fmla="*/ 448 h 449"/>
                <a:gd name="T8" fmla="*/ 724 w 725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49">
                  <a:moveTo>
                    <a:pt x="724" y="0"/>
                  </a:moveTo>
                  <a:lnTo>
                    <a:pt x="0" y="0"/>
                  </a:lnTo>
                  <a:lnTo>
                    <a:pt x="0" y="448"/>
                  </a:lnTo>
                  <a:lnTo>
                    <a:pt x="724" y="448"/>
                  </a:lnTo>
                  <a:lnTo>
                    <a:pt x="724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9" name="Freeform 615">
              <a:extLst>
                <a:ext uri="{FF2B5EF4-FFF2-40B4-BE49-F238E27FC236}">
                  <a16:creationId xmlns:a16="http://schemas.microsoft.com/office/drawing/2014/main" id="{231C46A9-0921-9D76-35D2-68D958A4D8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7830" y="1875904"/>
              <a:ext cx="319352" cy="316421"/>
            </a:xfrm>
            <a:custGeom>
              <a:avLst/>
              <a:gdLst>
                <a:gd name="T0" fmla="*/ 0 w 479"/>
                <a:gd name="T1" fmla="*/ 477 h 478"/>
                <a:gd name="T2" fmla="*/ 0 w 479"/>
                <a:gd name="T3" fmla="*/ 477 h 478"/>
                <a:gd name="T4" fmla="*/ 0 w 479"/>
                <a:gd name="T5" fmla="*/ 238 h 478"/>
                <a:gd name="T6" fmla="*/ 239 w 479"/>
                <a:gd name="T7" fmla="*/ 0 h 478"/>
                <a:gd name="T8" fmla="*/ 478 w 479"/>
                <a:gd name="T9" fmla="*/ 238 h 478"/>
                <a:gd name="T10" fmla="*/ 478 w 479"/>
                <a:gd name="T11" fmla="*/ 283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78">
                  <a:moveTo>
                    <a:pt x="0" y="477"/>
                  </a:moveTo>
                  <a:lnTo>
                    <a:pt x="0" y="477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0" y="104"/>
                    <a:pt x="105" y="0"/>
                    <a:pt x="239" y="0"/>
                  </a:cubicBezTo>
                  <a:cubicBezTo>
                    <a:pt x="373" y="0"/>
                    <a:pt x="478" y="104"/>
                    <a:pt x="478" y="238"/>
                  </a:cubicBezTo>
                  <a:cubicBezTo>
                    <a:pt x="478" y="283"/>
                    <a:pt x="478" y="283"/>
                    <a:pt x="478" y="283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0" name="Freeform 616">
              <a:extLst>
                <a:ext uri="{FF2B5EF4-FFF2-40B4-BE49-F238E27FC236}">
                  <a16:creationId xmlns:a16="http://schemas.microsoft.com/office/drawing/2014/main" id="{45DDE38D-070F-EBA0-5767-4994BC6BF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5024" y="2294871"/>
              <a:ext cx="79106" cy="79104"/>
            </a:xfrm>
            <a:custGeom>
              <a:avLst/>
              <a:gdLst>
                <a:gd name="T0" fmla="*/ 120 w 121"/>
                <a:gd name="T1" fmla="*/ 59 h 120"/>
                <a:gd name="T2" fmla="*/ 120 w 121"/>
                <a:gd name="T3" fmla="*/ 59 h 120"/>
                <a:gd name="T4" fmla="*/ 60 w 121"/>
                <a:gd name="T5" fmla="*/ 119 h 120"/>
                <a:gd name="T6" fmla="*/ 0 w 121"/>
                <a:gd name="T7" fmla="*/ 59 h 120"/>
                <a:gd name="T8" fmla="*/ 60 w 121"/>
                <a:gd name="T9" fmla="*/ 0 h 120"/>
                <a:gd name="T10" fmla="*/ 120 w 121"/>
                <a:gd name="T11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120" y="59"/>
                  </a:moveTo>
                  <a:lnTo>
                    <a:pt x="120" y="59"/>
                  </a:lnTo>
                  <a:cubicBezTo>
                    <a:pt x="120" y="97"/>
                    <a:pt x="90" y="119"/>
                    <a:pt x="60" y="119"/>
                  </a:cubicBezTo>
                  <a:cubicBezTo>
                    <a:pt x="23" y="119"/>
                    <a:pt x="0" y="97"/>
                    <a:pt x="0" y="59"/>
                  </a:cubicBezTo>
                  <a:cubicBezTo>
                    <a:pt x="0" y="30"/>
                    <a:pt x="23" y="0"/>
                    <a:pt x="60" y="0"/>
                  </a:cubicBezTo>
                  <a:cubicBezTo>
                    <a:pt x="90" y="0"/>
                    <a:pt x="120" y="30"/>
                    <a:pt x="120" y="5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21" name="Line 617">
              <a:extLst>
                <a:ext uri="{FF2B5EF4-FFF2-40B4-BE49-F238E27FC236}">
                  <a16:creationId xmlns:a16="http://schemas.microsoft.com/office/drawing/2014/main" id="{C775723C-D2D5-95DE-E172-A49727E11F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96040" y="2373975"/>
              <a:ext cx="2931" cy="41018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44" name="Group 19">
            <a:extLst>
              <a:ext uri="{FF2B5EF4-FFF2-40B4-BE49-F238E27FC236}">
                <a16:creationId xmlns:a16="http://schemas.microsoft.com/office/drawing/2014/main" id="{14FC0759-7F82-38B7-9052-2041C3CF8835}"/>
              </a:ext>
            </a:extLst>
          </p:cNvPr>
          <p:cNvGrpSpPr/>
          <p:nvPr/>
        </p:nvGrpSpPr>
        <p:grpSpPr>
          <a:xfrm>
            <a:off x="8382788" y="795950"/>
            <a:ext cx="311222" cy="117251"/>
            <a:chOff x="16954094" y="2066345"/>
            <a:chExt cx="629908" cy="237315"/>
          </a:xfrm>
        </p:grpSpPr>
        <p:sp>
          <p:nvSpPr>
            <p:cNvPr id="1314" name="Freeform 618">
              <a:extLst>
                <a:ext uri="{FF2B5EF4-FFF2-40B4-BE49-F238E27FC236}">
                  <a16:creationId xmlns:a16="http://schemas.microsoft.com/office/drawing/2014/main" id="{C513E30E-DA4D-E594-0D82-1A3EAE6BE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40829" y="2066345"/>
              <a:ext cx="243173" cy="237315"/>
            </a:xfrm>
            <a:custGeom>
              <a:avLst/>
              <a:gdLst>
                <a:gd name="T0" fmla="*/ 0 w 367"/>
                <a:gd name="T1" fmla="*/ 179 h 359"/>
                <a:gd name="T2" fmla="*/ 0 w 367"/>
                <a:gd name="T3" fmla="*/ 179 h 359"/>
                <a:gd name="T4" fmla="*/ 179 w 367"/>
                <a:gd name="T5" fmla="*/ 0 h 359"/>
                <a:gd name="T6" fmla="*/ 366 w 367"/>
                <a:gd name="T7" fmla="*/ 179 h 359"/>
                <a:gd name="T8" fmla="*/ 179 w 367"/>
                <a:gd name="T9" fmla="*/ 358 h 359"/>
                <a:gd name="T10" fmla="*/ 0 w 367"/>
                <a:gd name="T11" fmla="*/ 17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59">
                  <a:moveTo>
                    <a:pt x="0" y="179"/>
                  </a:moveTo>
                  <a:lnTo>
                    <a:pt x="0" y="179"/>
                  </a:lnTo>
                  <a:cubicBezTo>
                    <a:pt x="0" y="82"/>
                    <a:pt x="82" y="0"/>
                    <a:pt x="179" y="0"/>
                  </a:cubicBezTo>
                  <a:cubicBezTo>
                    <a:pt x="284" y="0"/>
                    <a:pt x="366" y="82"/>
                    <a:pt x="366" y="179"/>
                  </a:cubicBezTo>
                  <a:cubicBezTo>
                    <a:pt x="366" y="276"/>
                    <a:pt x="284" y="358"/>
                    <a:pt x="179" y="358"/>
                  </a:cubicBezTo>
                  <a:cubicBezTo>
                    <a:pt x="82" y="358"/>
                    <a:pt x="0" y="276"/>
                    <a:pt x="0" y="17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5" name="Line 619">
              <a:extLst>
                <a:ext uri="{FF2B5EF4-FFF2-40B4-BE49-F238E27FC236}">
                  <a16:creationId xmlns:a16="http://schemas.microsoft.com/office/drawing/2014/main" id="{F5197EE7-F71F-6812-527E-A8D713DF08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54094" y="2183538"/>
              <a:ext cx="377947" cy="292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6" name="Line 620">
              <a:extLst>
                <a:ext uri="{FF2B5EF4-FFF2-40B4-BE49-F238E27FC236}">
                  <a16:creationId xmlns:a16="http://schemas.microsoft.com/office/drawing/2014/main" id="{3EB749D2-6A25-4E6E-B472-A6AFEF59F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12690" y="2183538"/>
              <a:ext cx="2929" cy="99613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7" name="Line 621">
              <a:extLst>
                <a:ext uri="{FF2B5EF4-FFF2-40B4-BE49-F238E27FC236}">
                  <a16:creationId xmlns:a16="http://schemas.microsoft.com/office/drawing/2014/main" id="{F6C875F3-A78B-C8F0-2E23-FA32B08BE4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91794" y="2183536"/>
              <a:ext cx="2931" cy="58597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45" name="Group 20">
            <a:extLst>
              <a:ext uri="{FF2B5EF4-FFF2-40B4-BE49-F238E27FC236}">
                <a16:creationId xmlns:a16="http://schemas.microsoft.com/office/drawing/2014/main" id="{7771A573-1DF5-47C5-C275-2C1487F29D9E}"/>
              </a:ext>
            </a:extLst>
          </p:cNvPr>
          <p:cNvGrpSpPr/>
          <p:nvPr/>
        </p:nvGrpSpPr>
        <p:grpSpPr>
          <a:xfrm>
            <a:off x="9016815" y="700412"/>
            <a:ext cx="306881" cy="306881"/>
            <a:chOff x="18237355" y="1872977"/>
            <a:chExt cx="621122" cy="621122"/>
          </a:xfrm>
        </p:grpSpPr>
        <p:sp>
          <p:nvSpPr>
            <p:cNvPr id="1309" name="Freeform 656">
              <a:extLst>
                <a:ext uri="{FF2B5EF4-FFF2-40B4-BE49-F238E27FC236}">
                  <a16:creationId xmlns:a16="http://schemas.microsoft.com/office/drawing/2014/main" id="{51A4B34B-610E-F39F-3EC8-25782CB20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39125" y="1872977"/>
              <a:ext cx="319352" cy="322281"/>
            </a:xfrm>
            <a:custGeom>
              <a:avLst/>
              <a:gdLst>
                <a:gd name="T0" fmla="*/ 90 w 479"/>
                <a:gd name="T1" fmla="*/ 470 h 486"/>
                <a:gd name="T2" fmla="*/ 90 w 479"/>
                <a:gd name="T3" fmla="*/ 470 h 486"/>
                <a:gd name="T4" fmla="*/ 150 w 479"/>
                <a:gd name="T5" fmla="*/ 485 h 486"/>
                <a:gd name="T6" fmla="*/ 269 w 479"/>
                <a:gd name="T7" fmla="*/ 426 h 486"/>
                <a:gd name="T8" fmla="*/ 448 w 479"/>
                <a:gd name="T9" fmla="*/ 246 h 486"/>
                <a:gd name="T10" fmla="*/ 478 w 479"/>
                <a:gd name="T11" fmla="*/ 157 h 486"/>
                <a:gd name="T12" fmla="*/ 329 w 479"/>
                <a:gd name="T13" fmla="*/ 0 h 486"/>
                <a:gd name="T14" fmla="*/ 239 w 479"/>
                <a:gd name="T15" fmla="*/ 37 h 486"/>
                <a:gd name="T16" fmla="*/ 45 w 479"/>
                <a:gd name="T17" fmla="*/ 231 h 486"/>
                <a:gd name="T18" fmla="*/ 0 w 479"/>
                <a:gd name="T19" fmla="*/ 336 h 486"/>
                <a:gd name="T20" fmla="*/ 8 w 479"/>
                <a:gd name="T21" fmla="*/ 39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" h="486">
                  <a:moveTo>
                    <a:pt x="90" y="470"/>
                  </a:moveTo>
                  <a:lnTo>
                    <a:pt x="90" y="470"/>
                  </a:lnTo>
                  <a:cubicBezTo>
                    <a:pt x="105" y="478"/>
                    <a:pt x="127" y="485"/>
                    <a:pt x="150" y="485"/>
                  </a:cubicBezTo>
                  <a:cubicBezTo>
                    <a:pt x="195" y="485"/>
                    <a:pt x="239" y="463"/>
                    <a:pt x="269" y="426"/>
                  </a:cubicBezTo>
                  <a:cubicBezTo>
                    <a:pt x="448" y="246"/>
                    <a:pt x="448" y="246"/>
                    <a:pt x="448" y="246"/>
                  </a:cubicBezTo>
                  <a:cubicBezTo>
                    <a:pt x="471" y="217"/>
                    <a:pt x="478" y="187"/>
                    <a:pt x="478" y="157"/>
                  </a:cubicBezTo>
                  <a:cubicBezTo>
                    <a:pt x="478" y="67"/>
                    <a:pt x="411" y="0"/>
                    <a:pt x="329" y="0"/>
                  </a:cubicBezTo>
                  <a:cubicBezTo>
                    <a:pt x="291" y="0"/>
                    <a:pt x="262" y="15"/>
                    <a:pt x="239" y="37"/>
                  </a:cubicBezTo>
                  <a:cubicBezTo>
                    <a:pt x="45" y="231"/>
                    <a:pt x="45" y="231"/>
                    <a:pt x="45" y="231"/>
                  </a:cubicBezTo>
                  <a:cubicBezTo>
                    <a:pt x="15" y="254"/>
                    <a:pt x="0" y="291"/>
                    <a:pt x="0" y="336"/>
                  </a:cubicBezTo>
                  <a:cubicBezTo>
                    <a:pt x="0" y="358"/>
                    <a:pt x="0" y="373"/>
                    <a:pt x="8" y="396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0" name="Freeform 657">
              <a:extLst>
                <a:ext uri="{FF2B5EF4-FFF2-40B4-BE49-F238E27FC236}">
                  <a16:creationId xmlns:a16="http://schemas.microsoft.com/office/drawing/2014/main" id="{81100419-9946-F95A-0908-872A9D25B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0653" y="2183538"/>
              <a:ext cx="2929" cy="292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1" name="Freeform 658">
              <a:extLst>
                <a:ext uri="{FF2B5EF4-FFF2-40B4-BE49-F238E27FC236}">
                  <a16:creationId xmlns:a16="http://schemas.microsoft.com/office/drawing/2014/main" id="{A2B4FC59-2211-91FE-83DA-27B4E5C49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4985" y="2133730"/>
              <a:ext cx="5860" cy="5860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0 h 8"/>
                <a:gd name="T4" fmla="*/ 7 w 8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7" y="0"/>
                    <a:pt x="7" y="7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2" name="Freeform 659">
              <a:extLst>
                <a:ext uri="{FF2B5EF4-FFF2-40B4-BE49-F238E27FC236}">
                  <a16:creationId xmlns:a16="http://schemas.microsoft.com/office/drawing/2014/main" id="{057D1E47-6FDF-4425-3DDD-16E113383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37355" y="2174747"/>
              <a:ext cx="322281" cy="319352"/>
            </a:xfrm>
            <a:custGeom>
              <a:avLst/>
              <a:gdLst>
                <a:gd name="T0" fmla="*/ 396 w 486"/>
                <a:gd name="T1" fmla="*/ 15 h 479"/>
                <a:gd name="T2" fmla="*/ 396 w 486"/>
                <a:gd name="T3" fmla="*/ 15 h 479"/>
                <a:gd name="T4" fmla="*/ 336 w 486"/>
                <a:gd name="T5" fmla="*/ 0 h 479"/>
                <a:gd name="T6" fmla="*/ 246 w 486"/>
                <a:gd name="T7" fmla="*/ 30 h 479"/>
                <a:gd name="T8" fmla="*/ 45 w 486"/>
                <a:gd name="T9" fmla="*/ 224 h 479"/>
                <a:gd name="T10" fmla="*/ 0 w 486"/>
                <a:gd name="T11" fmla="*/ 329 h 479"/>
                <a:gd name="T12" fmla="*/ 157 w 486"/>
                <a:gd name="T13" fmla="*/ 478 h 479"/>
                <a:gd name="T14" fmla="*/ 276 w 486"/>
                <a:gd name="T15" fmla="*/ 419 h 479"/>
                <a:gd name="T16" fmla="*/ 455 w 486"/>
                <a:gd name="T17" fmla="*/ 239 h 479"/>
                <a:gd name="T18" fmla="*/ 485 w 486"/>
                <a:gd name="T19" fmla="*/ 150 h 479"/>
                <a:gd name="T20" fmla="*/ 470 w 486"/>
                <a:gd name="T21" fmla="*/ 9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479">
                  <a:moveTo>
                    <a:pt x="396" y="15"/>
                  </a:moveTo>
                  <a:lnTo>
                    <a:pt x="396" y="15"/>
                  </a:lnTo>
                  <a:cubicBezTo>
                    <a:pt x="373" y="0"/>
                    <a:pt x="358" y="0"/>
                    <a:pt x="336" y="0"/>
                  </a:cubicBezTo>
                  <a:cubicBezTo>
                    <a:pt x="299" y="0"/>
                    <a:pt x="269" y="8"/>
                    <a:pt x="246" y="30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22" y="254"/>
                    <a:pt x="0" y="291"/>
                    <a:pt x="0" y="329"/>
                  </a:cubicBezTo>
                  <a:cubicBezTo>
                    <a:pt x="0" y="411"/>
                    <a:pt x="67" y="478"/>
                    <a:pt x="157" y="478"/>
                  </a:cubicBezTo>
                  <a:cubicBezTo>
                    <a:pt x="202" y="478"/>
                    <a:pt x="246" y="456"/>
                    <a:pt x="276" y="419"/>
                  </a:cubicBezTo>
                  <a:cubicBezTo>
                    <a:pt x="455" y="239"/>
                    <a:pt x="455" y="239"/>
                    <a:pt x="455" y="239"/>
                  </a:cubicBezTo>
                  <a:cubicBezTo>
                    <a:pt x="470" y="217"/>
                    <a:pt x="485" y="187"/>
                    <a:pt x="485" y="150"/>
                  </a:cubicBezTo>
                  <a:cubicBezTo>
                    <a:pt x="485" y="127"/>
                    <a:pt x="478" y="105"/>
                    <a:pt x="470" y="9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13" name="Line 660">
              <a:extLst>
                <a:ext uri="{FF2B5EF4-FFF2-40B4-BE49-F238E27FC236}">
                  <a16:creationId xmlns:a16="http://schemas.microsoft.com/office/drawing/2014/main" id="{89133F5D-7779-1AAF-21C2-874DBBA6AD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460021" y="2092712"/>
              <a:ext cx="178719" cy="18457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46" name="Group 21">
            <a:extLst>
              <a:ext uri="{FF2B5EF4-FFF2-40B4-BE49-F238E27FC236}">
                <a16:creationId xmlns:a16="http://schemas.microsoft.com/office/drawing/2014/main" id="{6F2C751B-49E7-0FA8-6D04-CF0A15E35BCC}"/>
              </a:ext>
            </a:extLst>
          </p:cNvPr>
          <p:cNvGrpSpPr/>
          <p:nvPr/>
        </p:nvGrpSpPr>
        <p:grpSpPr>
          <a:xfrm>
            <a:off x="9649394" y="701859"/>
            <a:ext cx="305433" cy="305434"/>
            <a:chOff x="19517686" y="1875906"/>
            <a:chExt cx="618191" cy="618193"/>
          </a:xfrm>
        </p:grpSpPr>
        <p:sp>
          <p:nvSpPr>
            <p:cNvPr id="1306" name="Freeform 661">
              <a:extLst>
                <a:ext uri="{FF2B5EF4-FFF2-40B4-BE49-F238E27FC236}">
                  <a16:creationId xmlns:a16="http://schemas.microsoft.com/office/drawing/2014/main" id="{CEA906DE-4BE6-D865-86FC-4F2793FE7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55387" y="1875906"/>
              <a:ext cx="480490" cy="477561"/>
            </a:xfrm>
            <a:custGeom>
              <a:avLst/>
              <a:gdLst>
                <a:gd name="T0" fmla="*/ 0 w 725"/>
                <a:gd name="T1" fmla="*/ 358 h 717"/>
                <a:gd name="T2" fmla="*/ 0 w 725"/>
                <a:gd name="T3" fmla="*/ 358 h 717"/>
                <a:gd name="T4" fmla="*/ 358 w 725"/>
                <a:gd name="T5" fmla="*/ 0 h 717"/>
                <a:gd name="T6" fmla="*/ 724 w 725"/>
                <a:gd name="T7" fmla="*/ 358 h 717"/>
                <a:gd name="T8" fmla="*/ 358 w 725"/>
                <a:gd name="T9" fmla="*/ 716 h 717"/>
                <a:gd name="T10" fmla="*/ 0 w 725"/>
                <a:gd name="T11" fmla="*/ 3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17">
                  <a:moveTo>
                    <a:pt x="0" y="358"/>
                  </a:moveTo>
                  <a:lnTo>
                    <a:pt x="0" y="358"/>
                  </a:lnTo>
                  <a:cubicBezTo>
                    <a:pt x="0" y="156"/>
                    <a:pt x="164" y="0"/>
                    <a:pt x="358" y="0"/>
                  </a:cubicBezTo>
                  <a:cubicBezTo>
                    <a:pt x="560" y="0"/>
                    <a:pt x="724" y="156"/>
                    <a:pt x="724" y="358"/>
                  </a:cubicBezTo>
                  <a:cubicBezTo>
                    <a:pt x="724" y="552"/>
                    <a:pt x="560" y="716"/>
                    <a:pt x="358" y="716"/>
                  </a:cubicBezTo>
                  <a:cubicBezTo>
                    <a:pt x="164" y="716"/>
                    <a:pt x="0" y="552"/>
                    <a:pt x="0" y="358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07" name="Line 662">
              <a:extLst>
                <a:ext uri="{FF2B5EF4-FFF2-40B4-BE49-F238E27FC236}">
                  <a16:creationId xmlns:a16="http://schemas.microsoft.com/office/drawing/2014/main" id="{35FCA6B0-AC0F-EFAC-091C-F52A738C10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517686" y="2280220"/>
              <a:ext cx="208019" cy="213877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08" name="Line 663">
              <a:extLst>
                <a:ext uri="{FF2B5EF4-FFF2-40B4-BE49-F238E27FC236}">
                  <a16:creationId xmlns:a16="http://schemas.microsoft.com/office/drawing/2014/main" id="{9185BB1F-D02F-DD2D-1237-48B9595861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17686" y="2324169"/>
              <a:ext cx="169930" cy="16993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47" name="Group 22">
            <a:extLst>
              <a:ext uri="{FF2B5EF4-FFF2-40B4-BE49-F238E27FC236}">
                <a16:creationId xmlns:a16="http://schemas.microsoft.com/office/drawing/2014/main" id="{ABC78531-2919-8438-58A4-95D6698F35FF}"/>
              </a:ext>
            </a:extLst>
          </p:cNvPr>
          <p:cNvGrpSpPr/>
          <p:nvPr/>
        </p:nvGrpSpPr>
        <p:grpSpPr>
          <a:xfrm>
            <a:off x="10277630" y="701858"/>
            <a:ext cx="308329" cy="305434"/>
            <a:chOff x="20789226" y="1875904"/>
            <a:chExt cx="624053" cy="618194"/>
          </a:xfrm>
        </p:grpSpPr>
        <p:sp>
          <p:nvSpPr>
            <p:cNvPr id="1303" name="Freeform 664">
              <a:extLst>
                <a:ext uri="{FF2B5EF4-FFF2-40B4-BE49-F238E27FC236}">
                  <a16:creationId xmlns:a16="http://schemas.microsoft.com/office/drawing/2014/main" id="{CE99AF8A-0523-69D8-DC3B-22D64F4DD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9226" y="2016537"/>
              <a:ext cx="480490" cy="477561"/>
            </a:xfrm>
            <a:custGeom>
              <a:avLst/>
              <a:gdLst>
                <a:gd name="T0" fmla="*/ 724 w 725"/>
                <a:gd name="T1" fmla="*/ 358 h 717"/>
                <a:gd name="T2" fmla="*/ 724 w 725"/>
                <a:gd name="T3" fmla="*/ 358 h 717"/>
                <a:gd name="T4" fmla="*/ 366 w 725"/>
                <a:gd name="T5" fmla="*/ 716 h 717"/>
                <a:gd name="T6" fmla="*/ 0 w 725"/>
                <a:gd name="T7" fmla="*/ 358 h 717"/>
                <a:gd name="T8" fmla="*/ 366 w 725"/>
                <a:gd name="T9" fmla="*/ 0 h 717"/>
                <a:gd name="T10" fmla="*/ 724 w 725"/>
                <a:gd name="T11" fmla="*/ 3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17">
                  <a:moveTo>
                    <a:pt x="724" y="358"/>
                  </a:moveTo>
                  <a:lnTo>
                    <a:pt x="724" y="358"/>
                  </a:lnTo>
                  <a:cubicBezTo>
                    <a:pt x="724" y="559"/>
                    <a:pt x="560" y="716"/>
                    <a:pt x="366" y="716"/>
                  </a:cubicBezTo>
                  <a:cubicBezTo>
                    <a:pt x="164" y="716"/>
                    <a:pt x="0" y="559"/>
                    <a:pt x="0" y="358"/>
                  </a:cubicBezTo>
                  <a:cubicBezTo>
                    <a:pt x="0" y="156"/>
                    <a:pt x="164" y="0"/>
                    <a:pt x="366" y="0"/>
                  </a:cubicBezTo>
                  <a:cubicBezTo>
                    <a:pt x="560" y="0"/>
                    <a:pt x="724" y="156"/>
                    <a:pt x="724" y="358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04" name="Line 665">
              <a:extLst>
                <a:ext uri="{FF2B5EF4-FFF2-40B4-BE49-F238E27FC236}">
                  <a16:creationId xmlns:a16="http://schemas.microsoft.com/office/drawing/2014/main" id="{298921B9-B7B0-207B-4F59-E43AAA632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199402" y="1875906"/>
              <a:ext cx="213877" cy="208019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05" name="Freeform 666">
              <a:extLst>
                <a:ext uri="{FF2B5EF4-FFF2-40B4-BE49-F238E27FC236}">
                  <a16:creationId xmlns:a16="http://schemas.microsoft.com/office/drawing/2014/main" id="{002289D8-D91F-0970-6D63-C02FCC435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1631" y="1875904"/>
              <a:ext cx="178719" cy="178721"/>
            </a:xfrm>
            <a:custGeom>
              <a:avLst/>
              <a:gdLst>
                <a:gd name="T0" fmla="*/ 0 w 269"/>
                <a:gd name="T1" fmla="*/ 0 h 269"/>
                <a:gd name="T2" fmla="*/ 268 w 269"/>
                <a:gd name="T3" fmla="*/ 0 h 269"/>
                <a:gd name="T4" fmla="*/ 268 w 269"/>
                <a:gd name="T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9" h="269">
                  <a:moveTo>
                    <a:pt x="0" y="0"/>
                  </a:moveTo>
                  <a:lnTo>
                    <a:pt x="268" y="0"/>
                  </a:lnTo>
                  <a:lnTo>
                    <a:pt x="268" y="268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48" name="Group 23">
            <a:extLst>
              <a:ext uri="{FF2B5EF4-FFF2-40B4-BE49-F238E27FC236}">
                <a16:creationId xmlns:a16="http://schemas.microsoft.com/office/drawing/2014/main" id="{DA45E122-E361-DDDE-E1AC-52557CF1B861}"/>
              </a:ext>
            </a:extLst>
          </p:cNvPr>
          <p:cNvGrpSpPr/>
          <p:nvPr/>
        </p:nvGrpSpPr>
        <p:grpSpPr>
          <a:xfrm>
            <a:off x="10910210" y="701858"/>
            <a:ext cx="306881" cy="303986"/>
            <a:chOff x="22069559" y="1875904"/>
            <a:chExt cx="621123" cy="615264"/>
          </a:xfrm>
        </p:grpSpPr>
        <p:sp>
          <p:nvSpPr>
            <p:cNvPr id="1298" name="Freeform 667">
              <a:extLst>
                <a:ext uri="{FF2B5EF4-FFF2-40B4-BE49-F238E27FC236}">
                  <a16:creationId xmlns:a16="http://schemas.microsoft.com/office/drawing/2014/main" id="{2FA4E261-B257-DA20-F113-2FFB1512C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47507" y="1875904"/>
              <a:ext cx="243175" cy="237317"/>
            </a:xfrm>
            <a:custGeom>
              <a:avLst/>
              <a:gdLst>
                <a:gd name="T0" fmla="*/ 0 w 367"/>
                <a:gd name="T1" fmla="*/ 179 h 359"/>
                <a:gd name="T2" fmla="*/ 0 w 367"/>
                <a:gd name="T3" fmla="*/ 179 h 359"/>
                <a:gd name="T4" fmla="*/ 187 w 367"/>
                <a:gd name="T5" fmla="*/ 358 h 359"/>
                <a:gd name="T6" fmla="*/ 366 w 367"/>
                <a:gd name="T7" fmla="*/ 179 h 359"/>
                <a:gd name="T8" fmla="*/ 187 w 367"/>
                <a:gd name="T9" fmla="*/ 0 h 359"/>
                <a:gd name="T10" fmla="*/ 0 w 367"/>
                <a:gd name="T11" fmla="*/ 17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59">
                  <a:moveTo>
                    <a:pt x="0" y="179"/>
                  </a:moveTo>
                  <a:lnTo>
                    <a:pt x="0" y="179"/>
                  </a:lnTo>
                  <a:cubicBezTo>
                    <a:pt x="0" y="276"/>
                    <a:pt x="83" y="358"/>
                    <a:pt x="187" y="358"/>
                  </a:cubicBezTo>
                  <a:cubicBezTo>
                    <a:pt x="284" y="358"/>
                    <a:pt x="366" y="276"/>
                    <a:pt x="366" y="179"/>
                  </a:cubicBezTo>
                  <a:cubicBezTo>
                    <a:pt x="366" y="74"/>
                    <a:pt x="284" y="0"/>
                    <a:pt x="187" y="0"/>
                  </a:cubicBezTo>
                  <a:cubicBezTo>
                    <a:pt x="83" y="0"/>
                    <a:pt x="0" y="74"/>
                    <a:pt x="0" y="17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99" name="Freeform 668">
              <a:extLst>
                <a:ext uri="{FF2B5EF4-FFF2-40B4-BE49-F238E27FC236}">
                  <a16:creationId xmlns:a16="http://schemas.microsoft.com/office/drawing/2014/main" id="{AB3DB513-1316-A740-78CC-922E758B1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9559" y="2183536"/>
              <a:ext cx="199228" cy="199228"/>
            </a:xfrm>
            <a:custGeom>
              <a:avLst/>
              <a:gdLst>
                <a:gd name="T0" fmla="*/ 299 w 300"/>
                <a:gd name="T1" fmla="*/ 150 h 300"/>
                <a:gd name="T2" fmla="*/ 299 w 300"/>
                <a:gd name="T3" fmla="*/ 150 h 300"/>
                <a:gd name="T4" fmla="*/ 149 w 300"/>
                <a:gd name="T5" fmla="*/ 299 h 300"/>
                <a:gd name="T6" fmla="*/ 0 w 300"/>
                <a:gd name="T7" fmla="*/ 150 h 300"/>
                <a:gd name="T8" fmla="*/ 149 w 300"/>
                <a:gd name="T9" fmla="*/ 0 h 300"/>
                <a:gd name="T10" fmla="*/ 299 w 300"/>
                <a:gd name="T11" fmla="*/ 15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300">
                  <a:moveTo>
                    <a:pt x="299" y="150"/>
                  </a:moveTo>
                  <a:lnTo>
                    <a:pt x="299" y="150"/>
                  </a:lnTo>
                  <a:cubicBezTo>
                    <a:pt x="299" y="232"/>
                    <a:pt x="232" y="299"/>
                    <a:pt x="149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67"/>
                    <a:pt x="67" y="0"/>
                    <a:pt x="149" y="0"/>
                  </a:cubicBezTo>
                  <a:cubicBezTo>
                    <a:pt x="232" y="0"/>
                    <a:pt x="299" y="67"/>
                    <a:pt x="299" y="15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00" name="Freeform 669">
              <a:extLst>
                <a:ext uri="{FF2B5EF4-FFF2-40B4-BE49-F238E27FC236}">
                  <a16:creationId xmlns:a16="http://schemas.microsoft.com/office/drawing/2014/main" id="{C6B1191F-EDBA-1839-AD88-80D3AD089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6296" y="2332958"/>
              <a:ext cx="164070" cy="158210"/>
            </a:xfrm>
            <a:custGeom>
              <a:avLst/>
              <a:gdLst>
                <a:gd name="T0" fmla="*/ 0 w 248"/>
                <a:gd name="T1" fmla="*/ 120 h 240"/>
                <a:gd name="T2" fmla="*/ 0 w 248"/>
                <a:gd name="T3" fmla="*/ 120 h 240"/>
                <a:gd name="T4" fmla="*/ 120 w 248"/>
                <a:gd name="T5" fmla="*/ 0 h 240"/>
                <a:gd name="T6" fmla="*/ 247 w 248"/>
                <a:gd name="T7" fmla="*/ 120 h 240"/>
                <a:gd name="T8" fmla="*/ 120 w 248"/>
                <a:gd name="T9" fmla="*/ 239 h 240"/>
                <a:gd name="T10" fmla="*/ 0 w 248"/>
                <a:gd name="T11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40">
                  <a:moveTo>
                    <a:pt x="0" y="120"/>
                  </a:moveTo>
                  <a:lnTo>
                    <a:pt x="0" y="120"/>
                  </a:lnTo>
                  <a:cubicBezTo>
                    <a:pt x="0" y="52"/>
                    <a:pt x="60" y="0"/>
                    <a:pt x="120" y="0"/>
                  </a:cubicBezTo>
                  <a:cubicBezTo>
                    <a:pt x="187" y="0"/>
                    <a:pt x="247" y="52"/>
                    <a:pt x="247" y="120"/>
                  </a:cubicBezTo>
                  <a:cubicBezTo>
                    <a:pt x="247" y="187"/>
                    <a:pt x="187" y="239"/>
                    <a:pt x="120" y="239"/>
                  </a:cubicBezTo>
                  <a:cubicBezTo>
                    <a:pt x="60" y="239"/>
                    <a:pt x="0" y="187"/>
                    <a:pt x="0" y="12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01" name="Line 670">
              <a:extLst>
                <a:ext uri="{FF2B5EF4-FFF2-40B4-BE49-F238E27FC236}">
                  <a16:creationId xmlns:a16="http://schemas.microsoft.com/office/drawing/2014/main" id="{B45EFE96-6244-F753-7B2B-F564CA982D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254137" y="2321238"/>
              <a:ext cx="205088" cy="849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302" name="Line 671">
              <a:extLst>
                <a:ext uri="{FF2B5EF4-FFF2-40B4-BE49-F238E27FC236}">
                  <a16:creationId xmlns:a16="http://schemas.microsoft.com/office/drawing/2014/main" id="{5BE0A2AC-27A7-0026-1096-429F129215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248279" y="2072205"/>
              <a:ext cx="216806" cy="143560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49" name="Group 25">
            <a:extLst>
              <a:ext uri="{FF2B5EF4-FFF2-40B4-BE49-F238E27FC236}">
                <a16:creationId xmlns:a16="http://schemas.microsoft.com/office/drawing/2014/main" id="{8436D4F1-7EB9-232B-DB78-065A477CBAB5}"/>
              </a:ext>
            </a:extLst>
          </p:cNvPr>
          <p:cNvGrpSpPr/>
          <p:nvPr/>
        </p:nvGrpSpPr>
        <p:grpSpPr>
          <a:xfrm>
            <a:off x="7149684" y="4506658"/>
            <a:ext cx="306881" cy="263454"/>
            <a:chOff x="14458311" y="9576762"/>
            <a:chExt cx="621123" cy="533227"/>
          </a:xfrm>
        </p:grpSpPr>
        <p:sp>
          <p:nvSpPr>
            <p:cNvPr id="1294" name="Freeform 144">
              <a:extLst>
                <a:ext uri="{FF2B5EF4-FFF2-40B4-BE49-F238E27FC236}">
                  <a16:creationId xmlns:a16="http://schemas.microsoft.com/office/drawing/2014/main" id="{22B58C8E-5D0F-4B6D-41B9-EAD1D441C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58311" y="9793568"/>
              <a:ext cx="125984" cy="205088"/>
            </a:xfrm>
            <a:custGeom>
              <a:avLst/>
              <a:gdLst>
                <a:gd name="T0" fmla="*/ 157 w 188"/>
                <a:gd name="T1" fmla="*/ 306 h 307"/>
                <a:gd name="T2" fmla="*/ 157 w 188"/>
                <a:gd name="T3" fmla="*/ 306 h 307"/>
                <a:gd name="T4" fmla="*/ 0 w 188"/>
                <a:gd name="T5" fmla="*/ 150 h 307"/>
                <a:gd name="T6" fmla="*/ 157 w 188"/>
                <a:gd name="T7" fmla="*/ 0 h 307"/>
                <a:gd name="T8" fmla="*/ 187 w 188"/>
                <a:gd name="T9" fmla="*/ 0 h 307"/>
                <a:gd name="T10" fmla="*/ 187 w 188"/>
                <a:gd name="T11" fmla="*/ 306 h 307"/>
                <a:gd name="T12" fmla="*/ 157 w 188"/>
                <a:gd name="T13" fmla="*/ 30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307">
                  <a:moveTo>
                    <a:pt x="157" y="306"/>
                  </a:moveTo>
                  <a:lnTo>
                    <a:pt x="157" y="306"/>
                  </a:lnTo>
                  <a:cubicBezTo>
                    <a:pt x="68" y="306"/>
                    <a:pt x="0" y="239"/>
                    <a:pt x="0" y="150"/>
                  </a:cubicBezTo>
                  <a:cubicBezTo>
                    <a:pt x="0" y="67"/>
                    <a:pt x="68" y="0"/>
                    <a:pt x="15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306"/>
                    <a:pt x="187" y="306"/>
                    <a:pt x="187" y="306"/>
                  </a:cubicBezTo>
                  <a:lnTo>
                    <a:pt x="157" y="306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95" name="Freeform 145">
              <a:extLst>
                <a:ext uri="{FF2B5EF4-FFF2-40B4-BE49-F238E27FC236}">
                  <a16:creationId xmlns:a16="http://schemas.microsoft.com/office/drawing/2014/main" id="{14E2CE19-CA1E-48F6-FA27-20D6A0872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9312" y="9793568"/>
              <a:ext cx="120122" cy="205088"/>
            </a:xfrm>
            <a:custGeom>
              <a:avLst/>
              <a:gdLst>
                <a:gd name="T0" fmla="*/ 29 w 180"/>
                <a:gd name="T1" fmla="*/ 0 h 307"/>
                <a:gd name="T2" fmla="*/ 29 w 180"/>
                <a:gd name="T3" fmla="*/ 0 h 307"/>
                <a:gd name="T4" fmla="*/ 179 w 180"/>
                <a:gd name="T5" fmla="*/ 150 h 307"/>
                <a:gd name="T6" fmla="*/ 29 w 180"/>
                <a:gd name="T7" fmla="*/ 306 h 307"/>
                <a:gd name="T8" fmla="*/ 0 w 180"/>
                <a:gd name="T9" fmla="*/ 306 h 307"/>
                <a:gd name="T10" fmla="*/ 0 w 180"/>
                <a:gd name="T11" fmla="*/ 0 h 307"/>
                <a:gd name="T12" fmla="*/ 29 w 180"/>
                <a:gd name="T1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307">
                  <a:moveTo>
                    <a:pt x="29" y="0"/>
                  </a:moveTo>
                  <a:lnTo>
                    <a:pt x="29" y="0"/>
                  </a:lnTo>
                  <a:cubicBezTo>
                    <a:pt x="111" y="0"/>
                    <a:pt x="179" y="67"/>
                    <a:pt x="179" y="150"/>
                  </a:cubicBezTo>
                  <a:cubicBezTo>
                    <a:pt x="179" y="239"/>
                    <a:pt x="111" y="306"/>
                    <a:pt x="29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96" name="Freeform 146">
              <a:extLst>
                <a:ext uri="{FF2B5EF4-FFF2-40B4-BE49-F238E27FC236}">
                  <a16:creationId xmlns:a16="http://schemas.microsoft.com/office/drawing/2014/main" id="{83288F4E-5AA9-47F8-FE86-77C938992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84295" y="9576762"/>
              <a:ext cx="377947" cy="249035"/>
            </a:xfrm>
            <a:custGeom>
              <a:avLst/>
              <a:gdLst>
                <a:gd name="T0" fmla="*/ 0 w 569"/>
                <a:gd name="T1" fmla="*/ 373 h 374"/>
                <a:gd name="T2" fmla="*/ 0 w 569"/>
                <a:gd name="T3" fmla="*/ 373 h 374"/>
                <a:gd name="T4" fmla="*/ 0 w 569"/>
                <a:gd name="T5" fmla="*/ 239 h 374"/>
                <a:gd name="T6" fmla="*/ 284 w 569"/>
                <a:gd name="T7" fmla="*/ 0 h 374"/>
                <a:gd name="T8" fmla="*/ 568 w 569"/>
                <a:gd name="T9" fmla="*/ 239 h 374"/>
                <a:gd name="T10" fmla="*/ 568 w 569"/>
                <a:gd name="T11" fmla="*/ 32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9" h="374">
                  <a:moveTo>
                    <a:pt x="0" y="373"/>
                  </a:moveTo>
                  <a:lnTo>
                    <a:pt x="0" y="373"/>
                  </a:lnTo>
                  <a:cubicBezTo>
                    <a:pt x="0" y="239"/>
                    <a:pt x="0" y="239"/>
                    <a:pt x="0" y="239"/>
                  </a:cubicBezTo>
                  <a:cubicBezTo>
                    <a:pt x="0" y="239"/>
                    <a:pt x="0" y="0"/>
                    <a:pt x="284" y="0"/>
                  </a:cubicBezTo>
                  <a:cubicBezTo>
                    <a:pt x="568" y="0"/>
                    <a:pt x="568" y="239"/>
                    <a:pt x="568" y="239"/>
                  </a:cubicBezTo>
                  <a:cubicBezTo>
                    <a:pt x="568" y="328"/>
                    <a:pt x="568" y="328"/>
                    <a:pt x="568" y="328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97" name="Freeform 147">
              <a:extLst>
                <a:ext uri="{FF2B5EF4-FFF2-40B4-BE49-F238E27FC236}">
                  <a16:creationId xmlns:a16="http://schemas.microsoft.com/office/drawing/2014/main" id="{DBDD850B-EA9F-D9A4-499D-0B4D5B1D9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0786" y="9998656"/>
              <a:ext cx="228526" cy="111333"/>
            </a:xfrm>
            <a:custGeom>
              <a:avLst/>
              <a:gdLst>
                <a:gd name="T0" fmla="*/ 344 w 345"/>
                <a:gd name="T1" fmla="*/ 0 h 166"/>
                <a:gd name="T2" fmla="*/ 344 w 345"/>
                <a:gd name="T3" fmla="*/ 75 h 166"/>
                <a:gd name="T4" fmla="*/ 119 w 345"/>
                <a:gd name="T5" fmla="*/ 165 h 166"/>
                <a:gd name="T6" fmla="*/ 0 w 345"/>
                <a:gd name="T7" fmla="*/ 165 h 166"/>
                <a:gd name="T8" fmla="*/ 0 w 345"/>
                <a:gd name="T9" fmla="*/ 105 h 166"/>
                <a:gd name="T10" fmla="*/ 119 w 345"/>
                <a:gd name="T11" fmla="*/ 105 h 166"/>
                <a:gd name="T12" fmla="*/ 119 w 345"/>
                <a:gd name="T13" fmla="*/ 15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166">
                  <a:moveTo>
                    <a:pt x="344" y="0"/>
                  </a:moveTo>
                  <a:lnTo>
                    <a:pt x="344" y="75"/>
                  </a:lnTo>
                  <a:lnTo>
                    <a:pt x="119" y="165"/>
                  </a:lnTo>
                  <a:lnTo>
                    <a:pt x="0" y="165"/>
                  </a:lnTo>
                  <a:lnTo>
                    <a:pt x="0" y="105"/>
                  </a:lnTo>
                  <a:lnTo>
                    <a:pt x="119" y="105"/>
                  </a:lnTo>
                  <a:lnTo>
                    <a:pt x="119" y="15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250" name="Freeform 148">
            <a:extLst>
              <a:ext uri="{FF2B5EF4-FFF2-40B4-BE49-F238E27FC236}">
                <a16:creationId xmlns:a16="http://schemas.microsoft.com/office/drawing/2014/main" id="{6A7373C7-E6C5-288A-A596-2CD33351C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2264" y="4482050"/>
            <a:ext cx="133174" cy="133174"/>
          </a:xfrm>
          <a:custGeom>
            <a:avLst/>
            <a:gdLst>
              <a:gd name="T0" fmla="*/ 194 w 404"/>
              <a:gd name="T1" fmla="*/ 0 h 404"/>
              <a:gd name="T2" fmla="*/ 0 w 404"/>
              <a:gd name="T3" fmla="*/ 194 h 404"/>
              <a:gd name="T4" fmla="*/ 209 w 404"/>
              <a:gd name="T5" fmla="*/ 403 h 404"/>
              <a:gd name="T6" fmla="*/ 403 w 404"/>
              <a:gd name="T7" fmla="*/ 209 h 404"/>
              <a:gd name="T8" fmla="*/ 194 w 404"/>
              <a:gd name="T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404">
                <a:moveTo>
                  <a:pt x="194" y="0"/>
                </a:moveTo>
                <a:lnTo>
                  <a:pt x="0" y="194"/>
                </a:lnTo>
                <a:lnTo>
                  <a:pt x="209" y="403"/>
                </a:lnTo>
                <a:lnTo>
                  <a:pt x="403" y="209"/>
                </a:lnTo>
                <a:lnTo>
                  <a:pt x="194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1" name="Freeform 149">
            <a:extLst>
              <a:ext uri="{FF2B5EF4-FFF2-40B4-BE49-F238E27FC236}">
                <a16:creationId xmlns:a16="http://schemas.microsoft.com/office/drawing/2014/main" id="{C3989935-20F1-F75A-41FB-D8A662D16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1481" y="4531267"/>
            <a:ext cx="257664" cy="257664"/>
          </a:xfrm>
          <a:custGeom>
            <a:avLst/>
            <a:gdLst>
              <a:gd name="T0" fmla="*/ 313 w 784"/>
              <a:gd name="T1" fmla="*/ 0 h 784"/>
              <a:gd name="T2" fmla="*/ 0 w 784"/>
              <a:gd name="T3" fmla="*/ 313 h 784"/>
              <a:gd name="T4" fmla="*/ 462 w 784"/>
              <a:gd name="T5" fmla="*/ 783 h 784"/>
              <a:gd name="T6" fmla="*/ 783 w 784"/>
              <a:gd name="T7" fmla="*/ 470 h 784"/>
              <a:gd name="T8" fmla="*/ 313 w 784"/>
              <a:gd name="T9" fmla="*/ 0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4" h="784">
                <a:moveTo>
                  <a:pt x="313" y="0"/>
                </a:moveTo>
                <a:lnTo>
                  <a:pt x="0" y="313"/>
                </a:lnTo>
                <a:lnTo>
                  <a:pt x="462" y="783"/>
                </a:lnTo>
                <a:lnTo>
                  <a:pt x="783" y="470"/>
                </a:lnTo>
                <a:lnTo>
                  <a:pt x="313" y="0"/>
                </a:lnTo>
              </a:path>
            </a:pathLst>
          </a:custGeom>
          <a:noFill/>
          <a:ln w="15875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2" name="Line 150">
            <a:extLst>
              <a:ext uri="{FF2B5EF4-FFF2-40B4-BE49-F238E27FC236}">
                <a16:creationId xmlns:a16="http://schemas.microsoft.com/office/drawing/2014/main" id="{05583FFD-2996-B6EB-3A43-8DB76B380DD4}"/>
              </a:ext>
            </a:extLst>
          </p:cNvPr>
          <p:cNvSpPr>
            <a:spLocks noChangeShapeType="1"/>
          </p:cNvSpPr>
          <p:nvPr/>
        </p:nvSpPr>
        <p:spPr bwMode="auto">
          <a:xfrm>
            <a:off x="7811215" y="4541399"/>
            <a:ext cx="43427" cy="44875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3" name="Line 151">
            <a:extLst>
              <a:ext uri="{FF2B5EF4-FFF2-40B4-BE49-F238E27FC236}">
                <a16:creationId xmlns:a16="http://schemas.microsoft.com/office/drawing/2014/main" id="{F2837E07-5ABF-22AE-4D31-2F829C8C6E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41613" y="4511002"/>
            <a:ext cx="43427" cy="4342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4" name="Freeform 152">
            <a:extLst>
              <a:ext uri="{FF2B5EF4-FFF2-40B4-BE49-F238E27FC236}">
                <a16:creationId xmlns:a16="http://schemas.microsoft.com/office/drawing/2014/main" id="{FA465697-B2EF-51B2-C63A-BE945B7B0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1948" y="4609435"/>
            <a:ext cx="306881" cy="130280"/>
          </a:xfrm>
          <a:custGeom>
            <a:avLst/>
            <a:gdLst>
              <a:gd name="T0" fmla="*/ 739 w 934"/>
              <a:gd name="T1" fmla="*/ 0 h 397"/>
              <a:gd name="T2" fmla="*/ 739 w 934"/>
              <a:gd name="T3" fmla="*/ 0 h 397"/>
              <a:gd name="T4" fmla="*/ 201 w 934"/>
              <a:gd name="T5" fmla="*/ 0 h 397"/>
              <a:gd name="T6" fmla="*/ 0 w 934"/>
              <a:gd name="T7" fmla="*/ 202 h 397"/>
              <a:gd name="T8" fmla="*/ 201 w 934"/>
              <a:gd name="T9" fmla="*/ 396 h 397"/>
              <a:gd name="T10" fmla="*/ 365 w 934"/>
              <a:gd name="T11" fmla="*/ 306 h 397"/>
              <a:gd name="T12" fmla="*/ 574 w 934"/>
              <a:gd name="T13" fmla="*/ 306 h 397"/>
              <a:gd name="T14" fmla="*/ 739 w 934"/>
              <a:gd name="T15" fmla="*/ 396 h 397"/>
              <a:gd name="T16" fmla="*/ 933 w 934"/>
              <a:gd name="T17" fmla="*/ 202 h 397"/>
              <a:gd name="T18" fmla="*/ 739 w 934"/>
              <a:gd name="T19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4" h="397">
                <a:moveTo>
                  <a:pt x="739" y="0"/>
                </a:moveTo>
                <a:lnTo>
                  <a:pt x="739" y="0"/>
                </a:lnTo>
                <a:cubicBezTo>
                  <a:pt x="201" y="0"/>
                  <a:pt x="201" y="0"/>
                  <a:pt x="201" y="0"/>
                </a:cubicBezTo>
                <a:cubicBezTo>
                  <a:pt x="89" y="0"/>
                  <a:pt x="0" y="90"/>
                  <a:pt x="0" y="202"/>
                </a:cubicBezTo>
                <a:cubicBezTo>
                  <a:pt x="0" y="306"/>
                  <a:pt x="89" y="396"/>
                  <a:pt x="201" y="396"/>
                </a:cubicBezTo>
                <a:cubicBezTo>
                  <a:pt x="268" y="396"/>
                  <a:pt x="328" y="359"/>
                  <a:pt x="365" y="306"/>
                </a:cubicBezTo>
                <a:cubicBezTo>
                  <a:pt x="574" y="306"/>
                  <a:pt x="574" y="306"/>
                  <a:pt x="574" y="306"/>
                </a:cubicBezTo>
                <a:cubicBezTo>
                  <a:pt x="612" y="359"/>
                  <a:pt x="671" y="396"/>
                  <a:pt x="739" y="396"/>
                </a:cubicBezTo>
                <a:cubicBezTo>
                  <a:pt x="843" y="396"/>
                  <a:pt x="933" y="306"/>
                  <a:pt x="933" y="202"/>
                </a:cubicBezTo>
                <a:cubicBezTo>
                  <a:pt x="933" y="90"/>
                  <a:pt x="843" y="0"/>
                  <a:pt x="739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5" name="Line 153">
            <a:extLst>
              <a:ext uri="{FF2B5EF4-FFF2-40B4-BE49-F238E27FC236}">
                <a16:creationId xmlns:a16="http://schemas.microsoft.com/office/drawing/2014/main" id="{C747DCCA-0272-B243-F92E-939687189CD2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8535" y="4634043"/>
            <a:ext cx="1448" cy="8106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6" name="Line 154">
            <a:extLst>
              <a:ext uri="{FF2B5EF4-FFF2-40B4-BE49-F238E27FC236}">
                <a16:creationId xmlns:a16="http://schemas.microsoft.com/office/drawing/2014/main" id="{CC4C5C0C-46BF-3808-33DA-20709A10910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38004" y="4676022"/>
            <a:ext cx="8106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7" name="Freeform 155">
            <a:extLst>
              <a:ext uri="{FF2B5EF4-FFF2-40B4-BE49-F238E27FC236}">
                <a16:creationId xmlns:a16="http://schemas.microsoft.com/office/drawing/2014/main" id="{838F8487-2A69-03FC-83B0-EB0180A95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0395" y="4638386"/>
            <a:ext cx="69482" cy="70929"/>
          </a:xfrm>
          <a:custGeom>
            <a:avLst/>
            <a:gdLst>
              <a:gd name="T0" fmla="*/ 209 w 210"/>
              <a:gd name="T1" fmla="*/ 104 h 217"/>
              <a:gd name="T2" fmla="*/ 209 w 210"/>
              <a:gd name="T3" fmla="*/ 104 h 217"/>
              <a:gd name="T4" fmla="*/ 105 w 210"/>
              <a:gd name="T5" fmla="*/ 216 h 217"/>
              <a:gd name="T6" fmla="*/ 0 w 210"/>
              <a:gd name="T7" fmla="*/ 104 h 217"/>
              <a:gd name="T8" fmla="*/ 105 w 210"/>
              <a:gd name="T9" fmla="*/ 0 h 217"/>
              <a:gd name="T10" fmla="*/ 209 w 210"/>
              <a:gd name="T11" fmla="*/ 10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7">
                <a:moveTo>
                  <a:pt x="209" y="104"/>
                </a:moveTo>
                <a:lnTo>
                  <a:pt x="209" y="104"/>
                </a:lnTo>
                <a:cubicBezTo>
                  <a:pt x="209" y="164"/>
                  <a:pt x="164" y="216"/>
                  <a:pt x="105" y="216"/>
                </a:cubicBezTo>
                <a:cubicBezTo>
                  <a:pt x="45" y="216"/>
                  <a:pt x="0" y="164"/>
                  <a:pt x="0" y="104"/>
                </a:cubicBezTo>
                <a:cubicBezTo>
                  <a:pt x="0" y="52"/>
                  <a:pt x="45" y="0"/>
                  <a:pt x="105" y="0"/>
                </a:cubicBezTo>
                <a:cubicBezTo>
                  <a:pt x="164" y="0"/>
                  <a:pt x="209" y="52"/>
                  <a:pt x="209" y="10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8" name="Line 156">
            <a:extLst>
              <a:ext uri="{FF2B5EF4-FFF2-40B4-BE49-F238E27FC236}">
                <a16:creationId xmlns:a16="http://schemas.microsoft.com/office/drawing/2014/main" id="{A8C8AD5E-23B6-31A4-E97A-00A55DEB4E89}"/>
              </a:ext>
            </a:extLst>
          </p:cNvPr>
          <p:cNvSpPr>
            <a:spLocks noChangeShapeType="1"/>
          </p:cNvSpPr>
          <p:nvPr/>
        </p:nvSpPr>
        <p:spPr bwMode="auto">
          <a:xfrm>
            <a:off x="8655137" y="4638386"/>
            <a:ext cx="1448" cy="70929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59" name="Line 157">
            <a:extLst>
              <a:ext uri="{FF2B5EF4-FFF2-40B4-BE49-F238E27FC236}">
                <a16:creationId xmlns:a16="http://schemas.microsoft.com/office/drawing/2014/main" id="{5764E210-EAD1-7895-7D0D-958D1FF11C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18949" y="4676022"/>
            <a:ext cx="70929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0" name="Freeform 158">
            <a:extLst>
              <a:ext uri="{FF2B5EF4-FFF2-40B4-BE49-F238E27FC236}">
                <a16:creationId xmlns:a16="http://schemas.microsoft.com/office/drawing/2014/main" id="{B4D81E18-9CA1-2E2D-BBE6-E35914910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6837" y="4531267"/>
            <a:ext cx="69482" cy="78168"/>
          </a:xfrm>
          <a:custGeom>
            <a:avLst/>
            <a:gdLst>
              <a:gd name="T0" fmla="*/ 0 w 210"/>
              <a:gd name="T1" fmla="*/ 238 h 239"/>
              <a:gd name="T2" fmla="*/ 0 w 210"/>
              <a:gd name="T3" fmla="*/ 149 h 239"/>
              <a:gd name="T4" fmla="*/ 209 w 210"/>
              <a:gd name="T5" fmla="*/ 149 h 239"/>
              <a:gd name="T6" fmla="*/ 209 w 210"/>
              <a:gd name="T7" fmla="*/ 44 h 239"/>
              <a:gd name="T8" fmla="*/ 60 w 210"/>
              <a:gd name="T9" fmla="*/ 44 h 239"/>
              <a:gd name="T10" fmla="*/ 60 w 210"/>
              <a:gd name="T11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39">
                <a:moveTo>
                  <a:pt x="0" y="238"/>
                </a:moveTo>
                <a:lnTo>
                  <a:pt x="0" y="149"/>
                </a:lnTo>
                <a:lnTo>
                  <a:pt x="209" y="149"/>
                </a:lnTo>
                <a:lnTo>
                  <a:pt x="209" y="44"/>
                </a:lnTo>
                <a:lnTo>
                  <a:pt x="60" y="44"/>
                </a:lnTo>
                <a:lnTo>
                  <a:pt x="60" y="0"/>
                </a:ln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1" name="Freeform 83">
            <a:extLst>
              <a:ext uri="{FF2B5EF4-FFF2-40B4-BE49-F238E27FC236}">
                <a16:creationId xmlns:a16="http://schemas.microsoft.com/office/drawing/2014/main" id="{C04F0FEE-8D1C-12DE-FB69-FCD5C931B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6892" y="3849816"/>
            <a:ext cx="306881" cy="309776"/>
          </a:xfrm>
          <a:custGeom>
            <a:avLst/>
            <a:gdLst>
              <a:gd name="T0" fmla="*/ 471 w 935"/>
              <a:gd name="T1" fmla="*/ 0 h 942"/>
              <a:gd name="T2" fmla="*/ 471 w 935"/>
              <a:gd name="T3" fmla="*/ 0 h 942"/>
              <a:gd name="T4" fmla="*/ 934 w 935"/>
              <a:gd name="T5" fmla="*/ 471 h 942"/>
              <a:gd name="T6" fmla="*/ 471 w 935"/>
              <a:gd name="T7" fmla="*/ 933 h 942"/>
              <a:gd name="T8" fmla="*/ 0 w 935"/>
              <a:gd name="T9" fmla="*/ 471 h 942"/>
              <a:gd name="T10" fmla="*/ 471 w 935"/>
              <a:gd name="T11" fmla="*/ 0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5" h="942">
                <a:moveTo>
                  <a:pt x="471" y="0"/>
                </a:moveTo>
                <a:lnTo>
                  <a:pt x="471" y="0"/>
                </a:lnTo>
                <a:cubicBezTo>
                  <a:pt x="725" y="0"/>
                  <a:pt x="934" y="209"/>
                  <a:pt x="934" y="471"/>
                </a:cubicBezTo>
                <a:cubicBezTo>
                  <a:pt x="934" y="724"/>
                  <a:pt x="725" y="941"/>
                  <a:pt x="471" y="933"/>
                </a:cubicBezTo>
                <a:cubicBezTo>
                  <a:pt x="209" y="941"/>
                  <a:pt x="0" y="724"/>
                  <a:pt x="0" y="471"/>
                </a:cubicBezTo>
                <a:cubicBezTo>
                  <a:pt x="0" y="209"/>
                  <a:pt x="209" y="0"/>
                  <a:pt x="471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2" name="Freeform 84">
            <a:extLst>
              <a:ext uri="{FF2B5EF4-FFF2-40B4-BE49-F238E27FC236}">
                <a16:creationId xmlns:a16="http://schemas.microsoft.com/office/drawing/2014/main" id="{02D1B197-9538-AF08-63B9-F94ACD624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3214" y="3884558"/>
            <a:ext cx="215686" cy="120147"/>
          </a:xfrm>
          <a:custGeom>
            <a:avLst/>
            <a:gdLst>
              <a:gd name="T0" fmla="*/ 0 w 658"/>
              <a:gd name="T1" fmla="*/ 366 h 367"/>
              <a:gd name="T2" fmla="*/ 0 w 658"/>
              <a:gd name="T3" fmla="*/ 366 h 367"/>
              <a:gd name="T4" fmla="*/ 97 w 658"/>
              <a:gd name="T5" fmla="*/ 134 h 367"/>
              <a:gd name="T6" fmla="*/ 560 w 658"/>
              <a:gd name="T7" fmla="*/ 134 h 367"/>
              <a:gd name="T8" fmla="*/ 657 w 658"/>
              <a:gd name="T9" fmla="*/ 3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8" h="367">
                <a:moveTo>
                  <a:pt x="0" y="366"/>
                </a:moveTo>
                <a:lnTo>
                  <a:pt x="0" y="366"/>
                </a:lnTo>
                <a:cubicBezTo>
                  <a:pt x="0" y="283"/>
                  <a:pt x="30" y="194"/>
                  <a:pt x="97" y="134"/>
                </a:cubicBezTo>
                <a:cubicBezTo>
                  <a:pt x="224" y="0"/>
                  <a:pt x="433" y="0"/>
                  <a:pt x="560" y="134"/>
                </a:cubicBezTo>
                <a:cubicBezTo>
                  <a:pt x="627" y="194"/>
                  <a:pt x="657" y="283"/>
                  <a:pt x="657" y="366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3" name="Line 85">
            <a:extLst>
              <a:ext uri="{FF2B5EF4-FFF2-40B4-BE49-F238E27FC236}">
                <a16:creationId xmlns:a16="http://schemas.microsoft.com/office/drawing/2014/main" id="{4903E60E-4A8B-26FE-9528-79D128E3CF1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22696" y="3975754"/>
            <a:ext cx="28951" cy="3618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4" name="Freeform 86">
            <a:extLst>
              <a:ext uri="{FF2B5EF4-FFF2-40B4-BE49-F238E27FC236}">
                <a16:creationId xmlns:a16="http://schemas.microsoft.com/office/drawing/2014/main" id="{ABFD5A23-9874-0E94-D386-57DB53C06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8752" y="4009046"/>
            <a:ext cx="23160" cy="20266"/>
          </a:xfrm>
          <a:custGeom>
            <a:avLst/>
            <a:gdLst>
              <a:gd name="T0" fmla="*/ 60 w 69"/>
              <a:gd name="T1" fmla="*/ 8 h 61"/>
              <a:gd name="T2" fmla="*/ 60 w 69"/>
              <a:gd name="T3" fmla="*/ 8 h 61"/>
              <a:gd name="T4" fmla="*/ 60 w 69"/>
              <a:gd name="T5" fmla="*/ 53 h 61"/>
              <a:gd name="T6" fmla="*/ 15 w 69"/>
              <a:gd name="T7" fmla="*/ 53 h 61"/>
              <a:gd name="T8" fmla="*/ 15 w 69"/>
              <a:gd name="T9" fmla="*/ 8 h 61"/>
              <a:gd name="T10" fmla="*/ 60 w 69"/>
              <a:gd name="T11" fmla="*/ 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1">
                <a:moveTo>
                  <a:pt x="60" y="8"/>
                </a:moveTo>
                <a:lnTo>
                  <a:pt x="60" y="8"/>
                </a:lnTo>
                <a:cubicBezTo>
                  <a:pt x="68" y="23"/>
                  <a:pt x="68" y="38"/>
                  <a:pt x="60" y="53"/>
                </a:cubicBezTo>
                <a:cubicBezTo>
                  <a:pt x="45" y="60"/>
                  <a:pt x="30" y="60"/>
                  <a:pt x="15" y="53"/>
                </a:cubicBezTo>
                <a:cubicBezTo>
                  <a:pt x="0" y="38"/>
                  <a:pt x="0" y="23"/>
                  <a:pt x="15" y="8"/>
                </a:cubicBezTo>
                <a:cubicBezTo>
                  <a:pt x="30" y="0"/>
                  <a:pt x="45" y="0"/>
                  <a:pt x="60" y="8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5" name="Freeform 185">
            <a:extLst>
              <a:ext uri="{FF2B5EF4-FFF2-40B4-BE49-F238E27FC236}">
                <a16:creationId xmlns:a16="http://schemas.microsoft.com/office/drawing/2014/main" id="{9D4A35A8-E41D-1F25-01E9-C659CB3D9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9472" y="3930879"/>
            <a:ext cx="306881" cy="147650"/>
          </a:xfrm>
          <a:custGeom>
            <a:avLst/>
            <a:gdLst>
              <a:gd name="T0" fmla="*/ 0 w 934"/>
              <a:gd name="T1" fmla="*/ 224 h 448"/>
              <a:gd name="T2" fmla="*/ 0 w 934"/>
              <a:gd name="T3" fmla="*/ 224 h 448"/>
              <a:gd name="T4" fmla="*/ 463 w 934"/>
              <a:gd name="T5" fmla="*/ 447 h 448"/>
              <a:gd name="T6" fmla="*/ 933 w 934"/>
              <a:gd name="T7" fmla="*/ 224 h 448"/>
              <a:gd name="T8" fmla="*/ 463 w 934"/>
              <a:gd name="T9" fmla="*/ 0 h 448"/>
              <a:gd name="T10" fmla="*/ 0 w 934"/>
              <a:gd name="T11" fmla="*/ 22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48">
                <a:moveTo>
                  <a:pt x="0" y="224"/>
                </a:moveTo>
                <a:lnTo>
                  <a:pt x="0" y="224"/>
                </a:lnTo>
                <a:cubicBezTo>
                  <a:pt x="0" y="224"/>
                  <a:pt x="164" y="447"/>
                  <a:pt x="463" y="447"/>
                </a:cubicBezTo>
                <a:cubicBezTo>
                  <a:pt x="769" y="447"/>
                  <a:pt x="933" y="224"/>
                  <a:pt x="933" y="224"/>
                </a:cubicBezTo>
                <a:cubicBezTo>
                  <a:pt x="933" y="224"/>
                  <a:pt x="769" y="0"/>
                  <a:pt x="463" y="0"/>
                </a:cubicBezTo>
                <a:cubicBezTo>
                  <a:pt x="164" y="0"/>
                  <a:pt x="0" y="224"/>
                  <a:pt x="0" y="22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6" name="Freeform 186">
            <a:extLst>
              <a:ext uri="{FF2B5EF4-FFF2-40B4-BE49-F238E27FC236}">
                <a16:creationId xmlns:a16="http://schemas.microsoft.com/office/drawing/2014/main" id="{977C68B2-8DF4-982D-FD65-EDD83F6BB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6723" y="3969963"/>
            <a:ext cx="69482" cy="69482"/>
          </a:xfrm>
          <a:custGeom>
            <a:avLst/>
            <a:gdLst>
              <a:gd name="T0" fmla="*/ 209 w 210"/>
              <a:gd name="T1" fmla="*/ 105 h 210"/>
              <a:gd name="T2" fmla="*/ 209 w 210"/>
              <a:gd name="T3" fmla="*/ 105 h 210"/>
              <a:gd name="T4" fmla="*/ 104 w 210"/>
              <a:gd name="T5" fmla="*/ 0 h 210"/>
              <a:gd name="T6" fmla="*/ 0 w 210"/>
              <a:gd name="T7" fmla="*/ 105 h 210"/>
              <a:gd name="T8" fmla="*/ 104 w 210"/>
              <a:gd name="T9" fmla="*/ 209 h 210"/>
              <a:gd name="T10" fmla="*/ 209 w 210"/>
              <a:gd name="T11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0">
                <a:moveTo>
                  <a:pt x="209" y="105"/>
                </a:moveTo>
                <a:lnTo>
                  <a:pt x="209" y="105"/>
                </a:lnTo>
                <a:cubicBezTo>
                  <a:pt x="209" y="45"/>
                  <a:pt x="164" y="0"/>
                  <a:pt x="104" y="0"/>
                </a:cubicBezTo>
                <a:cubicBezTo>
                  <a:pt x="52" y="0"/>
                  <a:pt x="0" y="45"/>
                  <a:pt x="0" y="105"/>
                </a:cubicBezTo>
                <a:cubicBezTo>
                  <a:pt x="0" y="164"/>
                  <a:pt x="52" y="209"/>
                  <a:pt x="104" y="209"/>
                </a:cubicBezTo>
                <a:cubicBezTo>
                  <a:pt x="164" y="209"/>
                  <a:pt x="209" y="164"/>
                  <a:pt x="209" y="105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7" name="Freeform 187">
            <a:extLst>
              <a:ext uri="{FF2B5EF4-FFF2-40B4-BE49-F238E27FC236}">
                <a16:creationId xmlns:a16="http://schemas.microsoft.com/office/drawing/2014/main" id="{E243728F-CCD2-FC3A-8EDC-234B0FBA5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9156" y="3930879"/>
            <a:ext cx="306881" cy="147650"/>
          </a:xfrm>
          <a:custGeom>
            <a:avLst/>
            <a:gdLst>
              <a:gd name="T0" fmla="*/ 0 w 934"/>
              <a:gd name="T1" fmla="*/ 224 h 448"/>
              <a:gd name="T2" fmla="*/ 0 w 934"/>
              <a:gd name="T3" fmla="*/ 224 h 448"/>
              <a:gd name="T4" fmla="*/ 470 w 934"/>
              <a:gd name="T5" fmla="*/ 447 h 448"/>
              <a:gd name="T6" fmla="*/ 933 w 934"/>
              <a:gd name="T7" fmla="*/ 224 h 448"/>
              <a:gd name="T8" fmla="*/ 470 w 934"/>
              <a:gd name="T9" fmla="*/ 0 h 448"/>
              <a:gd name="T10" fmla="*/ 0 w 934"/>
              <a:gd name="T11" fmla="*/ 22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48">
                <a:moveTo>
                  <a:pt x="0" y="224"/>
                </a:moveTo>
                <a:lnTo>
                  <a:pt x="0" y="224"/>
                </a:lnTo>
                <a:cubicBezTo>
                  <a:pt x="0" y="224"/>
                  <a:pt x="171" y="447"/>
                  <a:pt x="470" y="447"/>
                </a:cubicBezTo>
                <a:cubicBezTo>
                  <a:pt x="769" y="447"/>
                  <a:pt x="933" y="224"/>
                  <a:pt x="933" y="224"/>
                </a:cubicBezTo>
                <a:cubicBezTo>
                  <a:pt x="933" y="224"/>
                  <a:pt x="769" y="0"/>
                  <a:pt x="470" y="0"/>
                </a:cubicBezTo>
                <a:cubicBezTo>
                  <a:pt x="171" y="0"/>
                  <a:pt x="0" y="224"/>
                  <a:pt x="0" y="22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8" name="Freeform 188">
            <a:extLst>
              <a:ext uri="{FF2B5EF4-FFF2-40B4-BE49-F238E27FC236}">
                <a16:creationId xmlns:a16="http://schemas.microsoft.com/office/drawing/2014/main" id="{EE46ADA7-9A79-B932-1CE2-83D591EE3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9303" y="3969963"/>
            <a:ext cx="69482" cy="69482"/>
          </a:xfrm>
          <a:custGeom>
            <a:avLst/>
            <a:gdLst>
              <a:gd name="T0" fmla="*/ 209 w 210"/>
              <a:gd name="T1" fmla="*/ 105 h 210"/>
              <a:gd name="T2" fmla="*/ 209 w 210"/>
              <a:gd name="T3" fmla="*/ 105 h 210"/>
              <a:gd name="T4" fmla="*/ 105 w 210"/>
              <a:gd name="T5" fmla="*/ 0 h 210"/>
              <a:gd name="T6" fmla="*/ 0 w 210"/>
              <a:gd name="T7" fmla="*/ 105 h 210"/>
              <a:gd name="T8" fmla="*/ 105 w 210"/>
              <a:gd name="T9" fmla="*/ 209 h 210"/>
              <a:gd name="T10" fmla="*/ 209 w 210"/>
              <a:gd name="T11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0">
                <a:moveTo>
                  <a:pt x="209" y="105"/>
                </a:moveTo>
                <a:lnTo>
                  <a:pt x="209" y="105"/>
                </a:lnTo>
                <a:cubicBezTo>
                  <a:pt x="209" y="45"/>
                  <a:pt x="165" y="0"/>
                  <a:pt x="105" y="0"/>
                </a:cubicBezTo>
                <a:cubicBezTo>
                  <a:pt x="45" y="0"/>
                  <a:pt x="0" y="45"/>
                  <a:pt x="0" y="105"/>
                </a:cubicBezTo>
                <a:cubicBezTo>
                  <a:pt x="0" y="164"/>
                  <a:pt x="45" y="209"/>
                  <a:pt x="105" y="209"/>
                </a:cubicBezTo>
                <a:cubicBezTo>
                  <a:pt x="165" y="209"/>
                  <a:pt x="209" y="164"/>
                  <a:pt x="209" y="105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69" name="Line 189">
            <a:extLst>
              <a:ext uri="{FF2B5EF4-FFF2-40B4-BE49-F238E27FC236}">
                <a16:creationId xmlns:a16="http://schemas.microsoft.com/office/drawing/2014/main" id="{CB50D6CF-BC62-67B3-ECC9-F47DB4E1D34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11136" y="3890347"/>
            <a:ext cx="225818" cy="228713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grpSp>
        <p:nvGrpSpPr>
          <p:cNvPr id="1270" name="Group 5">
            <a:extLst>
              <a:ext uri="{FF2B5EF4-FFF2-40B4-BE49-F238E27FC236}">
                <a16:creationId xmlns:a16="http://schemas.microsoft.com/office/drawing/2014/main" id="{5FDFFC0C-EC67-2FFD-68B0-A1C6A851ACBE}"/>
              </a:ext>
            </a:extLst>
          </p:cNvPr>
          <p:cNvGrpSpPr/>
          <p:nvPr/>
        </p:nvGrpSpPr>
        <p:grpSpPr>
          <a:xfrm>
            <a:off x="10914552" y="3839126"/>
            <a:ext cx="267797" cy="303985"/>
            <a:chOff x="14470031" y="13420684"/>
            <a:chExt cx="542018" cy="615262"/>
          </a:xfrm>
        </p:grpSpPr>
        <p:sp>
          <p:nvSpPr>
            <p:cNvPr id="1290" name="Freeform 195">
              <a:extLst>
                <a:ext uri="{FF2B5EF4-FFF2-40B4-BE49-F238E27FC236}">
                  <a16:creationId xmlns:a16="http://schemas.microsoft.com/office/drawing/2014/main" id="{92149EB8-6D5B-ED95-9828-89800842E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031" y="13420684"/>
              <a:ext cx="542018" cy="398456"/>
            </a:xfrm>
            <a:custGeom>
              <a:avLst/>
              <a:gdLst>
                <a:gd name="T0" fmla="*/ 0 w 815"/>
                <a:gd name="T1" fmla="*/ 597 h 598"/>
                <a:gd name="T2" fmla="*/ 97 w 815"/>
                <a:gd name="T3" fmla="*/ 0 h 598"/>
                <a:gd name="T4" fmla="*/ 724 w 815"/>
                <a:gd name="T5" fmla="*/ 0 h 598"/>
                <a:gd name="T6" fmla="*/ 814 w 815"/>
                <a:gd name="T7" fmla="*/ 597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5" h="598">
                  <a:moveTo>
                    <a:pt x="0" y="597"/>
                  </a:moveTo>
                  <a:lnTo>
                    <a:pt x="97" y="0"/>
                  </a:lnTo>
                  <a:lnTo>
                    <a:pt x="724" y="0"/>
                  </a:lnTo>
                  <a:lnTo>
                    <a:pt x="814" y="597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91" name="Freeform 196">
              <a:extLst>
                <a:ext uri="{FF2B5EF4-FFF2-40B4-BE49-F238E27FC236}">
                  <a16:creationId xmlns:a16="http://schemas.microsoft.com/office/drawing/2014/main" id="{F208E6F4-47A1-ED6E-9E27-571F62D8C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031" y="13816211"/>
              <a:ext cx="542018" cy="219735"/>
            </a:xfrm>
            <a:custGeom>
              <a:avLst/>
              <a:gdLst>
                <a:gd name="T0" fmla="*/ 814 w 815"/>
                <a:gd name="T1" fmla="*/ 0 h 330"/>
                <a:gd name="T2" fmla="*/ 814 w 815"/>
                <a:gd name="T3" fmla="*/ 329 h 330"/>
                <a:gd name="T4" fmla="*/ 0 w 815"/>
                <a:gd name="T5" fmla="*/ 329 h 330"/>
                <a:gd name="T6" fmla="*/ 0 w 815"/>
                <a:gd name="T7" fmla="*/ 0 h 330"/>
                <a:gd name="T8" fmla="*/ 814 w 815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5" h="330">
                  <a:moveTo>
                    <a:pt x="814" y="0"/>
                  </a:moveTo>
                  <a:lnTo>
                    <a:pt x="81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814" y="0"/>
                  </a:lnTo>
                </a:path>
              </a:pathLst>
            </a:custGeom>
            <a:noFill/>
            <a:ln w="15875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92" name="Freeform 197">
              <a:extLst>
                <a:ext uri="{FF2B5EF4-FFF2-40B4-BE49-F238E27FC236}">
                  <a16:creationId xmlns:a16="http://schemas.microsoft.com/office/drawing/2014/main" id="{67EC6E16-0BF6-0430-F59C-119A92450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71417" y="13895315"/>
              <a:ext cx="61526" cy="58597"/>
            </a:xfrm>
            <a:custGeom>
              <a:avLst/>
              <a:gdLst>
                <a:gd name="T0" fmla="*/ 90 w 91"/>
                <a:gd name="T1" fmla="*/ 44 h 90"/>
                <a:gd name="T2" fmla="*/ 90 w 91"/>
                <a:gd name="T3" fmla="*/ 44 h 90"/>
                <a:gd name="T4" fmla="*/ 45 w 91"/>
                <a:gd name="T5" fmla="*/ 0 h 90"/>
                <a:gd name="T6" fmla="*/ 0 w 91"/>
                <a:gd name="T7" fmla="*/ 44 h 90"/>
                <a:gd name="T8" fmla="*/ 45 w 91"/>
                <a:gd name="T9" fmla="*/ 89 h 90"/>
                <a:gd name="T10" fmla="*/ 90 w 91"/>
                <a:gd name="T11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90">
                  <a:moveTo>
                    <a:pt x="90" y="44"/>
                  </a:moveTo>
                  <a:lnTo>
                    <a:pt x="90" y="44"/>
                  </a:lnTo>
                  <a:cubicBezTo>
                    <a:pt x="90" y="22"/>
                    <a:pt x="67" y="0"/>
                    <a:pt x="45" y="0"/>
                  </a:cubicBezTo>
                  <a:cubicBezTo>
                    <a:pt x="22" y="0"/>
                    <a:pt x="0" y="22"/>
                    <a:pt x="0" y="44"/>
                  </a:cubicBezTo>
                  <a:cubicBezTo>
                    <a:pt x="0" y="67"/>
                    <a:pt x="22" y="89"/>
                    <a:pt x="45" y="89"/>
                  </a:cubicBezTo>
                  <a:cubicBezTo>
                    <a:pt x="67" y="89"/>
                    <a:pt x="90" y="67"/>
                    <a:pt x="90" y="44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93" name="Freeform 198">
              <a:extLst>
                <a:ext uri="{FF2B5EF4-FFF2-40B4-BE49-F238E27FC236}">
                  <a16:creationId xmlns:a16="http://schemas.microsoft.com/office/drawing/2014/main" id="{B247CEBB-089A-969F-D0DB-FD4B213C6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42891" y="13558388"/>
              <a:ext cx="199228" cy="120122"/>
            </a:xfrm>
            <a:custGeom>
              <a:avLst/>
              <a:gdLst>
                <a:gd name="T0" fmla="*/ 195 w 300"/>
                <a:gd name="T1" fmla="*/ 179 h 180"/>
                <a:gd name="T2" fmla="*/ 195 w 300"/>
                <a:gd name="T3" fmla="*/ 179 h 180"/>
                <a:gd name="T4" fmla="*/ 254 w 300"/>
                <a:gd name="T5" fmla="*/ 179 h 180"/>
                <a:gd name="T6" fmla="*/ 299 w 300"/>
                <a:gd name="T7" fmla="*/ 135 h 180"/>
                <a:gd name="T8" fmla="*/ 254 w 300"/>
                <a:gd name="T9" fmla="*/ 90 h 180"/>
                <a:gd name="T10" fmla="*/ 150 w 300"/>
                <a:gd name="T11" fmla="*/ 0 h 180"/>
                <a:gd name="T12" fmla="*/ 45 w 300"/>
                <a:gd name="T13" fmla="*/ 90 h 180"/>
                <a:gd name="T14" fmla="*/ 45 w 300"/>
                <a:gd name="T15" fmla="*/ 90 h 180"/>
                <a:gd name="T16" fmla="*/ 0 w 300"/>
                <a:gd name="T17" fmla="*/ 135 h 180"/>
                <a:gd name="T18" fmla="*/ 45 w 300"/>
                <a:gd name="T19" fmla="*/ 179 h 180"/>
                <a:gd name="T20" fmla="*/ 202 w 300"/>
                <a:gd name="T21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180">
                  <a:moveTo>
                    <a:pt x="195" y="179"/>
                  </a:moveTo>
                  <a:lnTo>
                    <a:pt x="195" y="179"/>
                  </a:lnTo>
                  <a:cubicBezTo>
                    <a:pt x="254" y="179"/>
                    <a:pt x="254" y="179"/>
                    <a:pt x="254" y="179"/>
                  </a:cubicBezTo>
                  <a:cubicBezTo>
                    <a:pt x="284" y="179"/>
                    <a:pt x="299" y="164"/>
                    <a:pt x="299" y="135"/>
                  </a:cubicBezTo>
                  <a:cubicBezTo>
                    <a:pt x="299" y="120"/>
                    <a:pt x="284" y="90"/>
                    <a:pt x="254" y="90"/>
                  </a:cubicBezTo>
                  <a:cubicBezTo>
                    <a:pt x="254" y="37"/>
                    <a:pt x="202" y="0"/>
                    <a:pt x="150" y="0"/>
                  </a:cubicBezTo>
                  <a:cubicBezTo>
                    <a:pt x="97" y="0"/>
                    <a:pt x="53" y="45"/>
                    <a:pt x="45" y="90"/>
                  </a:cubicBezTo>
                  <a:lnTo>
                    <a:pt x="45" y="90"/>
                  </a:lnTo>
                  <a:cubicBezTo>
                    <a:pt x="15" y="90"/>
                    <a:pt x="0" y="120"/>
                    <a:pt x="0" y="135"/>
                  </a:cubicBezTo>
                  <a:cubicBezTo>
                    <a:pt x="0" y="164"/>
                    <a:pt x="15" y="179"/>
                    <a:pt x="45" y="179"/>
                  </a:cubicBezTo>
                  <a:cubicBezTo>
                    <a:pt x="202" y="179"/>
                    <a:pt x="202" y="179"/>
                    <a:pt x="202" y="17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grpSp>
        <p:nvGrpSpPr>
          <p:cNvPr id="1271" name="Group 26">
            <a:extLst>
              <a:ext uri="{FF2B5EF4-FFF2-40B4-BE49-F238E27FC236}">
                <a16:creationId xmlns:a16="http://schemas.microsoft.com/office/drawing/2014/main" id="{4C5DD6BB-C5C4-C6BC-4F32-23846F85C03D}"/>
              </a:ext>
            </a:extLst>
          </p:cNvPr>
          <p:cNvGrpSpPr/>
          <p:nvPr/>
        </p:nvGrpSpPr>
        <p:grpSpPr>
          <a:xfrm>
            <a:off x="7792397" y="3876973"/>
            <a:ext cx="257664" cy="314118"/>
            <a:chOff x="15759151" y="8302288"/>
            <a:chExt cx="521508" cy="635771"/>
          </a:xfrm>
        </p:grpSpPr>
        <p:sp>
          <p:nvSpPr>
            <p:cNvPr id="1281" name="Line 217">
              <a:extLst>
                <a:ext uri="{FF2B5EF4-FFF2-40B4-BE49-F238E27FC236}">
                  <a16:creationId xmlns:a16="http://schemas.microsoft.com/office/drawing/2014/main" id="{087837B9-1620-5A47-7EC4-754A94C92E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489798"/>
              <a:ext cx="2931" cy="445332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2" name="Line 218">
              <a:extLst>
                <a:ext uri="{FF2B5EF4-FFF2-40B4-BE49-F238E27FC236}">
                  <a16:creationId xmlns:a16="http://schemas.microsoft.com/office/drawing/2014/main" id="{20827B0C-4D61-06B1-610E-6DF2D3FDD9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302290"/>
              <a:ext cx="2929" cy="445332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3" name="Line 219">
              <a:extLst>
                <a:ext uri="{FF2B5EF4-FFF2-40B4-BE49-F238E27FC236}">
                  <a16:creationId xmlns:a16="http://schemas.microsoft.com/office/drawing/2014/main" id="{3A03A592-B74D-1F79-5514-34D4B0B062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680235"/>
              <a:ext cx="2931" cy="257824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4" name="Line 220">
              <a:extLst>
                <a:ext uri="{FF2B5EF4-FFF2-40B4-BE49-F238E27FC236}">
                  <a16:creationId xmlns:a16="http://schemas.microsoft.com/office/drawing/2014/main" id="{D7CA3EEB-D919-AEFB-75D1-0B37969768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302290"/>
              <a:ext cx="2931" cy="257824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5" name="Freeform 221">
              <a:extLst>
                <a:ext uri="{FF2B5EF4-FFF2-40B4-BE49-F238E27FC236}">
                  <a16:creationId xmlns:a16="http://schemas.microsoft.com/office/drawing/2014/main" id="{B5E33F13-D269-69AF-FE71-A37068568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59151" y="8372607"/>
              <a:ext cx="120124" cy="120122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2" y="179"/>
                    <a:pt x="89" y="179"/>
                  </a:cubicBezTo>
                  <a:cubicBezTo>
                    <a:pt x="37" y="179"/>
                    <a:pt x="0" y="134"/>
                    <a:pt x="0" y="90"/>
                  </a:cubicBezTo>
                  <a:cubicBezTo>
                    <a:pt x="0" y="37"/>
                    <a:pt x="37" y="0"/>
                    <a:pt x="89" y="0"/>
                  </a:cubicBezTo>
                  <a:cubicBezTo>
                    <a:pt x="142" y="0"/>
                    <a:pt x="179" y="37"/>
                    <a:pt x="179" y="9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6" name="Freeform 222">
              <a:extLst>
                <a:ext uri="{FF2B5EF4-FFF2-40B4-BE49-F238E27FC236}">
                  <a16:creationId xmlns:a16="http://schemas.microsoft.com/office/drawing/2014/main" id="{D40FD765-2791-ABD1-403C-B6BFCF1AB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4677" y="8747622"/>
              <a:ext cx="125982" cy="120122"/>
            </a:xfrm>
            <a:custGeom>
              <a:avLst/>
              <a:gdLst>
                <a:gd name="T0" fmla="*/ 187 w 188"/>
                <a:gd name="T1" fmla="*/ 89 h 180"/>
                <a:gd name="T2" fmla="*/ 187 w 188"/>
                <a:gd name="T3" fmla="*/ 89 h 180"/>
                <a:gd name="T4" fmla="*/ 97 w 188"/>
                <a:gd name="T5" fmla="*/ 179 h 180"/>
                <a:gd name="T6" fmla="*/ 0 w 188"/>
                <a:gd name="T7" fmla="*/ 89 h 180"/>
                <a:gd name="T8" fmla="*/ 97 w 188"/>
                <a:gd name="T9" fmla="*/ 0 h 180"/>
                <a:gd name="T10" fmla="*/ 187 w 188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0">
                  <a:moveTo>
                    <a:pt x="187" y="89"/>
                  </a:moveTo>
                  <a:lnTo>
                    <a:pt x="187" y="89"/>
                  </a:lnTo>
                  <a:cubicBezTo>
                    <a:pt x="187" y="141"/>
                    <a:pt x="142" y="179"/>
                    <a:pt x="97" y="179"/>
                  </a:cubicBezTo>
                  <a:cubicBezTo>
                    <a:pt x="45" y="179"/>
                    <a:pt x="0" y="141"/>
                    <a:pt x="0" y="89"/>
                  </a:cubicBezTo>
                  <a:cubicBezTo>
                    <a:pt x="0" y="37"/>
                    <a:pt x="45" y="0"/>
                    <a:pt x="97" y="0"/>
                  </a:cubicBezTo>
                  <a:cubicBezTo>
                    <a:pt x="142" y="0"/>
                    <a:pt x="187" y="37"/>
                    <a:pt x="187" y="8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7" name="Freeform 223">
              <a:extLst>
                <a:ext uri="{FF2B5EF4-FFF2-40B4-BE49-F238E27FC236}">
                  <a16:creationId xmlns:a16="http://schemas.microsoft.com/office/drawing/2014/main" id="{69BD1788-5C2A-7EB9-2B8E-20FDDE129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5451" y="8560114"/>
              <a:ext cx="120122" cy="120122"/>
            </a:xfrm>
            <a:custGeom>
              <a:avLst/>
              <a:gdLst>
                <a:gd name="T0" fmla="*/ 180 w 181"/>
                <a:gd name="T1" fmla="*/ 89 h 180"/>
                <a:gd name="T2" fmla="*/ 180 w 181"/>
                <a:gd name="T3" fmla="*/ 89 h 180"/>
                <a:gd name="T4" fmla="*/ 90 w 181"/>
                <a:gd name="T5" fmla="*/ 179 h 180"/>
                <a:gd name="T6" fmla="*/ 0 w 181"/>
                <a:gd name="T7" fmla="*/ 89 h 180"/>
                <a:gd name="T8" fmla="*/ 90 w 181"/>
                <a:gd name="T9" fmla="*/ 0 h 180"/>
                <a:gd name="T10" fmla="*/ 180 w 181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80">
                  <a:moveTo>
                    <a:pt x="180" y="89"/>
                  </a:moveTo>
                  <a:lnTo>
                    <a:pt x="180" y="89"/>
                  </a:lnTo>
                  <a:cubicBezTo>
                    <a:pt x="180" y="142"/>
                    <a:pt x="142" y="179"/>
                    <a:pt x="90" y="179"/>
                  </a:cubicBezTo>
                  <a:cubicBezTo>
                    <a:pt x="45" y="179"/>
                    <a:pt x="0" y="142"/>
                    <a:pt x="0" y="89"/>
                  </a:cubicBezTo>
                  <a:cubicBezTo>
                    <a:pt x="0" y="37"/>
                    <a:pt x="45" y="0"/>
                    <a:pt x="90" y="0"/>
                  </a:cubicBezTo>
                  <a:cubicBezTo>
                    <a:pt x="142" y="0"/>
                    <a:pt x="180" y="37"/>
                    <a:pt x="180" y="89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8" name="Line 224">
              <a:extLst>
                <a:ext uri="{FF2B5EF4-FFF2-40B4-BE49-F238E27FC236}">
                  <a16:creationId xmlns:a16="http://schemas.microsoft.com/office/drawing/2014/main" id="{94428AEA-07EB-3533-FA6A-0F75347A5F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302288"/>
              <a:ext cx="2931" cy="70317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  <p:sp>
          <p:nvSpPr>
            <p:cNvPr id="1289" name="Line 225">
              <a:extLst>
                <a:ext uri="{FF2B5EF4-FFF2-40B4-BE49-F238E27FC236}">
                  <a16:creationId xmlns:a16="http://schemas.microsoft.com/office/drawing/2014/main" id="{BBB48E5F-5131-889E-0B67-21B356FB93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867742"/>
              <a:ext cx="2929" cy="70317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" pitchFamily="2" charset="0"/>
              </a:endParaRPr>
            </a:p>
          </p:txBody>
        </p:sp>
      </p:grpSp>
      <p:sp>
        <p:nvSpPr>
          <p:cNvPr id="1272" name="Line 672">
            <a:extLst>
              <a:ext uri="{FF2B5EF4-FFF2-40B4-BE49-F238E27FC236}">
                <a16:creationId xmlns:a16="http://schemas.microsoft.com/office/drawing/2014/main" id="{88AADEF1-37F1-41CB-0FF1-807A4EE8DED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90098" y="4111477"/>
            <a:ext cx="1447" cy="7816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73" name="Line 673">
            <a:extLst>
              <a:ext uri="{FF2B5EF4-FFF2-40B4-BE49-F238E27FC236}">
                <a16:creationId xmlns:a16="http://schemas.microsoft.com/office/drawing/2014/main" id="{CC142E4D-9637-8450-E7B4-9CD0C4D27CE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90098" y="3876974"/>
            <a:ext cx="1447" cy="78168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74" name="Line 674">
            <a:extLst>
              <a:ext uri="{FF2B5EF4-FFF2-40B4-BE49-F238E27FC236}">
                <a16:creationId xmlns:a16="http://schemas.microsoft.com/office/drawing/2014/main" id="{022E87DF-EBE0-0857-4A94-15633B5B5F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29419" y="4033309"/>
            <a:ext cx="83958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75" name="Line 675">
            <a:extLst>
              <a:ext uri="{FF2B5EF4-FFF2-40B4-BE49-F238E27FC236}">
                <a16:creationId xmlns:a16="http://schemas.microsoft.com/office/drawing/2014/main" id="{9CDC4691-AFD8-E6CB-B645-4F3715FCEF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66817" y="4033309"/>
            <a:ext cx="81063" cy="1447"/>
          </a:xfrm>
          <a:prstGeom prst="line">
            <a:avLst/>
          </a:pr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76" name="Freeform 676">
            <a:extLst>
              <a:ext uri="{FF2B5EF4-FFF2-40B4-BE49-F238E27FC236}">
                <a16:creationId xmlns:a16="http://schemas.microsoft.com/office/drawing/2014/main" id="{B64C121C-1976-BB0F-39BD-587AC2C47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846" y="3916057"/>
            <a:ext cx="235951" cy="235951"/>
          </a:xfrm>
          <a:custGeom>
            <a:avLst/>
            <a:gdLst>
              <a:gd name="T0" fmla="*/ 717 w 718"/>
              <a:gd name="T1" fmla="*/ 358 h 718"/>
              <a:gd name="T2" fmla="*/ 717 w 718"/>
              <a:gd name="T3" fmla="*/ 358 h 718"/>
              <a:gd name="T4" fmla="*/ 359 w 718"/>
              <a:gd name="T5" fmla="*/ 0 h 718"/>
              <a:gd name="T6" fmla="*/ 0 w 718"/>
              <a:gd name="T7" fmla="*/ 358 h 718"/>
              <a:gd name="T8" fmla="*/ 359 w 718"/>
              <a:gd name="T9" fmla="*/ 717 h 718"/>
              <a:gd name="T10" fmla="*/ 717 w 718"/>
              <a:gd name="T11" fmla="*/ 358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8" h="718">
                <a:moveTo>
                  <a:pt x="717" y="358"/>
                </a:moveTo>
                <a:lnTo>
                  <a:pt x="717" y="358"/>
                </a:lnTo>
                <a:cubicBezTo>
                  <a:pt x="717" y="157"/>
                  <a:pt x="553" y="0"/>
                  <a:pt x="359" y="0"/>
                </a:cubicBezTo>
                <a:cubicBezTo>
                  <a:pt x="157" y="0"/>
                  <a:pt x="0" y="157"/>
                  <a:pt x="0" y="358"/>
                </a:cubicBezTo>
                <a:cubicBezTo>
                  <a:pt x="0" y="560"/>
                  <a:pt x="157" y="717"/>
                  <a:pt x="359" y="717"/>
                </a:cubicBezTo>
                <a:cubicBezTo>
                  <a:pt x="553" y="717"/>
                  <a:pt x="717" y="560"/>
                  <a:pt x="717" y="358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77" name="Freeform 677">
            <a:extLst>
              <a:ext uri="{FF2B5EF4-FFF2-40B4-BE49-F238E27FC236}">
                <a16:creationId xmlns:a16="http://schemas.microsoft.com/office/drawing/2014/main" id="{C3117495-8AD8-D1CA-4CBF-F502ABAFE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997" y="3863945"/>
            <a:ext cx="335832" cy="335832"/>
          </a:xfrm>
          <a:custGeom>
            <a:avLst/>
            <a:gdLst>
              <a:gd name="T0" fmla="*/ 843 w 1024"/>
              <a:gd name="T1" fmla="*/ 187 h 1024"/>
              <a:gd name="T2" fmla="*/ 843 w 1024"/>
              <a:gd name="T3" fmla="*/ 187 h 1024"/>
              <a:gd name="T4" fmla="*/ 843 w 1024"/>
              <a:gd name="T5" fmla="*/ 844 h 1024"/>
              <a:gd name="T6" fmla="*/ 187 w 1024"/>
              <a:gd name="T7" fmla="*/ 844 h 1024"/>
              <a:gd name="T8" fmla="*/ 187 w 1024"/>
              <a:gd name="T9" fmla="*/ 187 h 1024"/>
              <a:gd name="T10" fmla="*/ 843 w 1024"/>
              <a:gd name="T11" fmla="*/ 187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4">
                <a:moveTo>
                  <a:pt x="843" y="187"/>
                </a:moveTo>
                <a:lnTo>
                  <a:pt x="843" y="187"/>
                </a:lnTo>
                <a:cubicBezTo>
                  <a:pt x="1023" y="366"/>
                  <a:pt x="1023" y="665"/>
                  <a:pt x="843" y="844"/>
                </a:cubicBezTo>
                <a:cubicBezTo>
                  <a:pt x="664" y="1023"/>
                  <a:pt x="366" y="1023"/>
                  <a:pt x="187" y="844"/>
                </a:cubicBezTo>
                <a:cubicBezTo>
                  <a:pt x="0" y="665"/>
                  <a:pt x="0" y="366"/>
                  <a:pt x="187" y="187"/>
                </a:cubicBezTo>
                <a:cubicBezTo>
                  <a:pt x="366" y="0"/>
                  <a:pt x="664" y="0"/>
                  <a:pt x="843" y="187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78" name="Freeform 678">
            <a:extLst>
              <a:ext uri="{FF2B5EF4-FFF2-40B4-BE49-F238E27FC236}">
                <a16:creationId xmlns:a16="http://schemas.microsoft.com/office/drawing/2014/main" id="{879695E7-80D1-4556-7E33-94798AF53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6424" y="3908820"/>
            <a:ext cx="250427" cy="250426"/>
          </a:xfrm>
          <a:custGeom>
            <a:avLst/>
            <a:gdLst>
              <a:gd name="T0" fmla="*/ 627 w 763"/>
              <a:gd name="T1" fmla="*/ 134 h 762"/>
              <a:gd name="T2" fmla="*/ 627 w 763"/>
              <a:gd name="T3" fmla="*/ 134 h 762"/>
              <a:gd name="T4" fmla="*/ 627 w 763"/>
              <a:gd name="T5" fmla="*/ 627 h 762"/>
              <a:gd name="T6" fmla="*/ 135 w 763"/>
              <a:gd name="T7" fmla="*/ 627 h 762"/>
              <a:gd name="T8" fmla="*/ 135 w 763"/>
              <a:gd name="T9" fmla="*/ 134 h 762"/>
              <a:gd name="T10" fmla="*/ 627 w 763"/>
              <a:gd name="T11" fmla="*/ 134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3" h="762">
                <a:moveTo>
                  <a:pt x="627" y="134"/>
                </a:moveTo>
                <a:lnTo>
                  <a:pt x="627" y="134"/>
                </a:lnTo>
                <a:cubicBezTo>
                  <a:pt x="762" y="268"/>
                  <a:pt x="762" y="492"/>
                  <a:pt x="627" y="627"/>
                </a:cubicBezTo>
                <a:cubicBezTo>
                  <a:pt x="485" y="761"/>
                  <a:pt x="269" y="761"/>
                  <a:pt x="135" y="627"/>
                </a:cubicBezTo>
                <a:cubicBezTo>
                  <a:pt x="0" y="492"/>
                  <a:pt x="0" y="268"/>
                  <a:pt x="135" y="134"/>
                </a:cubicBezTo>
                <a:cubicBezTo>
                  <a:pt x="269" y="0"/>
                  <a:pt x="485" y="0"/>
                  <a:pt x="627" y="134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79" name="Freeform 679">
            <a:extLst>
              <a:ext uri="{FF2B5EF4-FFF2-40B4-BE49-F238E27FC236}">
                <a16:creationId xmlns:a16="http://schemas.microsoft.com/office/drawing/2014/main" id="{411AA121-EC10-0AF8-E6F5-738E4B7BC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1298" y="3952247"/>
            <a:ext cx="162125" cy="162125"/>
          </a:xfrm>
          <a:custGeom>
            <a:avLst/>
            <a:gdLst>
              <a:gd name="T0" fmla="*/ 403 w 493"/>
              <a:gd name="T1" fmla="*/ 90 h 494"/>
              <a:gd name="T2" fmla="*/ 403 w 493"/>
              <a:gd name="T3" fmla="*/ 90 h 494"/>
              <a:gd name="T4" fmla="*/ 403 w 493"/>
              <a:gd name="T5" fmla="*/ 403 h 494"/>
              <a:gd name="T6" fmla="*/ 82 w 493"/>
              <a:gd name="T7" fmla="*/ 403 h 494"/>
              <a:gd name="T8" fmla="*/ 82 w 493"/>
              <a:gd name="T9" fmla="*/ 90 h 494"/>
              <a:gd name="T10" fmla="*/ 403 w 493"/>
              <a:gd name="T11" fmla="*/ 9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3" h="494">
                <a:moveTo>
                  <a:pt x="403" y="90"/>
                </a:moveTo>
                <a:lnTo>
                  <a:pt x="403" y="90"/>
                </a:lnTo>
                <a:cubicBezTo>
                  <a:pt x="492" y="172"/>
                  <a:pt x="492" y="313"/>
                  <a:pt x="403" y="403"/>
                </a:cubicBezTo>
                <a:cubicBezTo>
                  <a:pt x="313" y="493"/>
                  <a:pt x="171" y="493"/>
                  <a:pt x="82" y="403"/>
                </a:cubicBezTo>
                <a:cubicBezTo>
                  <a:pt x="0" y="313"/>
                  <a:pt x="0" y="172"/>
                  <a:pt x="82" y="90"/>
                </a:cubicBezTo>
                <a:cubicBezTo>
                  <a:pt x="171" y="0"/>
                  <a:pt x="313" y="0"/>
                  <a:pt x="403" y="90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  <p:sp>
        <p:nvSpPr>
          <p:cNvPr id="1280" name="Freeform 680">
            <a:extLst>
              <a:ext uri="{FF2B5EF4-FFF2-40B4-BE49-F238E27FC236}">
                <a16:creationId xmlns:a16="http://schemas.microsoft.com/office/drawing/2014/main" id="{6E270F30-097D-AEAF-9E44-99F55EFFF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277" y="3994224"/>
            <a:ext cx="76721" cy="76721"/>
          </a:xfrm>
          <a:custGeom>
            <a:avLst/>
            <a:gdLst>
              <a:gd name="T0" fmla="*/ 194 w 232"/>
              <a:gd name="T1" fmla="*/ 45 h 232"/>
              <a:gd name="T2" fmla="*/ 194 w 232"/>
              <a:gd name="T3" fmla="*/ 45 h 232"/>
              <a:gd name="T4" fmla="*/ 194 w 232"/>
              <a:gd name="T5" fmla="*/ 194 h 232"/>
              <a:gd name="T6" fmla="*/ 44 w 232"/>
              <a:gd name="T7" fmla="*/ 194 h 232"/>
              <a:gd name="T8" fmla="*/ 44 w 232"/>
              <a:gd name="T9" fmla="*/ 45 h 232"/>
              <a:gd name="T10" fmla="*/ 194 w 232"/>
              <a:gd name="T11" fmla="*/ 4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2" h="232">
                <a:moveTo>
                  <a:pt x="194" y="45"/>
                </a:moveTo>
                <a:lnTo>
                  <a:pt x="194" y="45"/>
                </a:lnTo>
                <a:cubicBezTo>
                  <a:pt x="231" y="82"/>
                  <a:pt x="231" y="149"/>
                  <a:pt x="194" y="194"/>
                </a:cubicBezTo>
                <a:cubicBezTo>
                  <a:pt x="149" y="231"/>
                  <a:pt x="82" y="231"/>
                  <a:pt x="44" y="194"/>
                </a:cubicBezTo>
                <a:cubicBezTo>
                  <a:pt x="0" y="149"/>
                  <a:pt x="0" y="82"/>
                  <a:pt x="44" y="45"/>
                </a:cubicBezTo>
                <a:cubicBezTo>
                  <a:pt x="82" y="0"/>
                  <a:pt x="149" y="0"/>
                  <a:pt x="194" y="45"/>
                </a:cubicBezTo>
              </a:path>
            </a:pathLst>
          </a:custGeom>
          <a:noFill/>
          <a:ln w="15875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483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EB785-868C-A2E6-CACB-39EAF8E0E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334B32-7E51-6546-39DA-5B3DE93736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INFORMATION ABOUT THE FOUNDERS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FF9ABDD-C78E-E665-D148-2151C0AB9C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762682"/>
              </p:ext>
            </p:extLst>
          </p:nvPr>
        </p:nvGraphicFramePr>
        <p:xfrm>
          <a:off x="515938" y="908050"/>
          <a:ext cx="11160124" cy="5400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031">
                  <a:extLst>
                    <a:ext uri="{9D8B030D-6E8A-4147-A177-3AD203B41FA5}">
                      <a16:colId xmlns:a16="http://schemas.microsoft.com/office/drawing/2014/main" val="3949578986"/>
                    </a:ext>
                  </a:extLst>
                </a:gridCol>
                <a:gridCol w="2790031">
                  <a:extLst>
                    <a:ext uri="{9D8B030D-6E8A-4147-A177-3AD203B41FA5}">
                      <a16:colId xmlns:a16="http://schemas.microsoft.com/office/drawing/2014/main" val="3378695508"/>
                    </a:ext>
                  </a:extLst>
                </a:gridCol>
                <a:gridCol w="2790031">
                  <a:extLst>
                    <a:ext uri="{9D8B030D-6E8A-4147-A177-3AD203B41FA5}">
                      <a16:colId xmlns:a16="http://schemas.microsoft.com/office/drawing/2014/main" val="303299839"/>
                    </a:ext>
                  </a:extLst>
                </a:gridCol>
                <a:gridCol w="2790031">
                  <a:extLst>
                    <a:ext uri="{9D8B030D-6E8A-4147-A177-3AD203B41FA5}">
                      <a16:colId xmlns:a16="http://schemas.microsoft.com/office/drawing/2014/main" val="4048276481"/>
                    </a:ext>
                  </a:extLst>
                </a:gridCol>
              </a:tblGrid>
              <a:tr h="540193">
                <a:tc gridSpan="4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Founders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883356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Full name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60190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Date of birth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32794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Place of residence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035558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E-mail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078949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Mobile phone number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716944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Amount of authorized capital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0212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Share of authorized capital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120323"/>
                  </a:ext>
                </a:extLst>
              </a:tr>
              <a:tr h="37902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Field of activity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4254985"/>
                  </a:ext>
                </a:extLst>
              </a:tr>
              <a:tr h="1828283"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  <a:p>
                      <a:endParaRPr lang="en-US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  <a:p>
                      <a:endParaRPr lang="en-US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  <a:p>
                      <a:endParaRPr lang="en-US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  <a:p>
                      <a:endParaRPr lang="en-US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  <a:p>
                      <a:endParaRPr lang="en-US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/>
                        </a:rPr>
                        <a:t>Photo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0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778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05329-A054-CABA-20B2-2989BFEFA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E3E9499-EE92-1648-F00B-B20DEB6864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GENERAL INFORMATION ABOUT THE COMPANY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2A644180-759A-70A0-3D78-ECA128DF4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52660"/>
              </p:ext>
            </p:extLst>
          </p:nvPr>
        </p:nvGraphicFramePr>
        <p:xfrm>
          <a:off x="515938" y="908049"/>
          <a:ext cx="11160125" cy="5400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8988">
                  <a:extLst>
                    <a:ext uri="{9D8B030D-6E8A-4147-A177-3AD203B41FA5}">
                      <a16:colId xmlns:a16="http://schemas.microsoft.com/office/drawing/2014/main" val="4260128743"/>
                    </a:ext>
                  </a:extLst>
                </a:gridCol>
                <a:gridCol w="2381053">
                  <a:extLst>
                    <a:ext uri="{9D8B030D-6E8A-4147-A177-3AD203B41FA5}">
                      <a16:colId xmlns:a16="http://schemas.microsoft.com/office/drawing/2014/main" val="4254531039"/>
                    </a:ext>
                  </a:extLst>
                </a:gridCol>
                <a:gridCol w="1860021">
                  <a:extLst>
                    <a:ext uri="{9D8B030D-6E8A-4147-A177-3AD203B41FA5}">
                      <a16:colId xmlns:a16="http://schemas.microsoft.com/office/drawing/2014/main" val="1487970369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3848592700"/>
                    </a:ext>
                  </a:extLst>
                </a:gridCol>
                <a:gridCol w="2317962">
                  <a:extLst>
                    <a:ext uri="{9D8B030D-6E8A-4147-A177-3AD203B41FA5}">
                      <a16:colId xmlns:a16="http://schemas.microsoft.com/office/drawing/2014/main" val="3938489368"/>
                    </a:ext>
                  </a:extLst>
                </a:gridCol>
                <a:gridCol w="1860021">
                  <a:extLst>
                    <a:ext uri="{9D8B030D-6E8A-4147-A177-3AD203B41FA5}">
                      <a16:colId xmlns:a16="http://schemas.microsoft.com/office/drawing/2014/main" val="2624849514"/>
                    </a:ext>
                  </a:extLst>
                </a:gridCol>
              </a:tblGrid>
              <a:tr h="382784">
                <a:tc gridSpan="2"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Legal name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70249"/>
                  </a:ext>
                </a:extLst>
              </a:tr>
              <a:tr h="250834">
                <a:tc gridSpan="2"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Marketing name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690403"/>
                  </a:ext>
                </a:extLst>
              </a:tr>
              <a:tr h="564377">
                <a:tc gridSpan="2"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С</a:t>
                      </a:r>
                      <a:r>
                        <a:rPr lang="en-US" sz="1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ontact</a:t>
                      </a:r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 information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Full name</a:t>
                      </a:r>
                    </a:p>
                    <a:p>
                      <a:r>
                        <a:rPr lang="en-US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Mobile phone</a:t>
                      </a:r>
                      <a:r>
                        <a:rPr lang="ru-RU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:</a:t>
                      </a:r>
                      <a:endParaRPr lang="en-US" sz="1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r>
                        <a:rPr lang="en-US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E</a:t>
                      </a:r>
                      <a:r>
                        <a:rPr lang="ru-RU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-</a:t>
                      </a:r>
                      <a:r>
                        <a:rPr lang="en-US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mail</a:t>
                      </a:r>
                      <a:r>
                        <a:rPr lang="ru-RU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: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482610"/>
                  </a:ext>
                </a:extLst>
              </a:tr>
              <a:tr h="402693">
                <a:tc gridSpan="6"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PROJECT LEADERS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ru-RU" sz="1200" dirty="0"/>
                        <a:t>Руководители проекта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412304"/>
                  </a:ext>
                </a:extLst>
              </a:tr>
              <a:tr h="101402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Job title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Job title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9151069"/>
                  </a:ext>
                </a:extLst>
              </a:tr>
              <a:tr h="870613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Full name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Full name</a:t>
                      </a:r>
                    </a:p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55889"/>
                  </a:ext>
                </a:extLst>
              </a:tr>
              <a:tr h="1044735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Contacts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Mobile phone</a:t>
                      </a:r>
                      <a:r>
                        <a:rPr lang="ru-RU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:</a:t>
                      </a:r>
                      <a:endParaRPr lang="en-US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r>
                        <a:rPr lang="en-US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E</a:t>
                      </a:r>
                      <a:r>
                        <a:rPr lang="ru-RU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-</a:t>
                      </a:r>
                      <a:r>
                        <a:rPr lang="en-US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mail</a:t>
                      </a:r>
                      <a:r>
                        <a:rPr lang="ru-RU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: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Photo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Contacts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Mobile phone</a:t>
                      </a:r>
                      <a:r>
                        <a:rPr lang="ru-RU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:</a:t>
                      </a:r>
                      <a:endParaRPr lang="en-US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endParaRPr lang="ru-RU" sz="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  <a:p>
                      <a:r>
                        <a:rPr lang="en-US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E</a:t>
                      </a:r>
                      <a:r>
                        <a:rPr lang="ru-RU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-</a:t>
                      </a:r>
                      <a:r>
                        <a:rPr lang="en-US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mail</a:t>
                      </a:r>
                      <a:r>
                        <a:rPr lang="ru-RU" sz="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: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Photo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7360809"/>
                  </a:ext>
                </a:extLst>
              </a:tr>
              <a:tr h="870613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Experience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Experience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9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414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E4BA9-92EE-2495-70E9-64F75E6F9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0780ACE-44E5-CEAC-5FF1-F41DAFED2A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COMPANY ACTIVITIES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Group 106">
            <a:extLst>
              <a:ext uri="{FF2B5EF4-FFF2-40B4-BE49-F238E27FC236}">
                <a16:creationId xmlns:a16="http://schemas.microsoft.com/office/drawing/2014/main" id="{18DA1FA1-118E-CEA2-1848-E12F3C8C6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084355"/>
              </p:ext>
            </p:extLst>
          </p:nvPr>
        </p:nvGraphicFramePr>
        <p:xfrm>
          <a:off x="515938" y="908051"/>
          <a:ext cx="11160125" cy="5123674"/>
        </p:xfrm>
        <a:graphic>
          <a:graphicData uri="http://schemas.openxmlformats.org/drawingml/2006/table">
            <a:tbl>
              <a:tblPr/>
              <a:tblGrid>
                <a:gridCol w="2758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6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2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1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311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83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Current auto-brands in portfolio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Modern H Medium" pitchFamily="34" charset="-128"/>
                        <a:cs typeface="Calibri" panose="020F0502020204030204" pitchFamily="34" charset="0"/>
                      </a:endParaRPr>
                    </a:p>
                  </a:txBody>
                  <a:tcPr marL="110863" marR="110863" marT="41573" marB="41573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Brand name</a:t>
                      </a:r>
                    </a:p>
                  </a:txBody>
                  <a:tcPr marT="34290" marB="3429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Brand name</a:t>
                      </a:r>
                    </a:p>
                  </a:txBody>
                  <a:tcPr marT="34290" marB="3429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Brand name</a:t>
                      </a:r>
                    </a:p>
                  </a:txBody>
                  <a:tcPr marT="34290" marB="3429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Brand name</a:t>
                      </a:r>
                    </a:p>
                  </a:txBody>
                  <a:tcPr marT="34290" marB="3429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Start of activity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DD/MM/YYYY</a:t>
                      </a: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DD/MM/YYYY</a:t>
                      </a: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DD/MM/YYYY</a:t>
                      </a: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DD/MM/YYYY</a:t>
                      </a: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Showroom area / service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Modern H Medium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**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/**m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kumimoji="0" lang="en-US" altLang="ko-KR" sz="1000" b="0" i="0" u="none" strike="noStrike" kern="1200" cap="none" normalizeH="0" baseline="3000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**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/**m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kumimoji="0" lang="en-US" altLang="ko-KR" sz="1000" b="0" i="0" u="none" strike="noStrike" kern="1200" cap="none" normalizeH="0" baseline="3000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**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/**m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kumimoji="0" lang="en-US" altLang="ko-KR" sz="1000" b="0" i="0" u="none" strike="noStrike" kern="1200" cap="none" normalizeH="0" baseline="3000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**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/**m</a:t>
                      </a:r>
                      <a:r>
                        <a:rPr kumimoji="0" lang="en-US" altLang="zh-CN" sz="10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kumimoji="0" lang="en-US" altLang="ko-KR" sz="1000" b="0" i="0" u="none" strike="noStrike" kern="1200" cap="none" normalizeH="0" baseline="3000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0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Dealership type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(mono-brand/multi-brand)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Modern H Medium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Sales 2023 pcs.</a:t>
                      </a:r>
                      <a:r>
                        <a:rPr kumimoji="0" lang="ru-RU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Sales 2024 pcs.</a:t>
                      </a:r>
                      <a:r>
                        <a:rPr kumimoji="0" lang="ru-RU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Sales 2025 pcs.</a:t>
                      </a:r>
                      <a:r>
                        <a:rPr kumimoji="0" lang="ru-RU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Modern H Medium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altLang="ko-KR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altLang="ko-KR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altLang="ko-KR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altLang="ko-KR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Number of employees in 2025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40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Availability of unfinished investments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 / no</a:t>
                      </a: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 / no</a:t>
                      </a: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 / no</a:t>
                      </a: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 / no</a:t>
                      </a: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41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Photo</a:t>
                      </a: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0863" marR="110863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0062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D6F4E-9719-0FE6-EB89-CE9DE8E1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EE09649-94DA-B33D-0450-76C2F51A89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FINANCIAL INDICATORS OF THE COMPANY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D51D8A8-6AA3-4D3D-05C3-387C00255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147341"/>
              </p:ext>
            </p:extLst>
          </p:nvPr>
        </p:nvGraphicFramePr>
        <p:xfrm>
          <a:off x="521015" y="999490"/>
          <a:ext cx="11160125" cy="5400674"/>
        </p:xfrm>
        <a:graphic>
          <a:graphicData uri="http://schemas.openxmlformats.org/drawingml/2006/table">
            <a:tbl>
              <a:tblPr/>
              <a:tblGrid>
                <a:gridCol w="1887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43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80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63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3575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Financial performance for the three preceding years</a:t>
                      </a:r>
                      <a:r>
                        <a:rPr lang="ru-RU" sz="105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47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 2023</a:t>
                      </a:r>
                      <a:endParaRPr lang="ru-RU" sz="10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 2024</a:t>
                      </a:r>
                      <a:endParaRPr lang="ru-RU" sz="10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 2025</a:t>
                      </a:r>
                      <a:endParaRPr lang="ru-RU" sz="10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530">
                <a:tc rowSpan="9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Key performance indicators for car sales</a:t>
                      </a:r>
                      <a:endParaRPr lang="ru-RU" sz="10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1.1 </a:t>
                      </a:r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 sales volume (units), including: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004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Основные показатели деятельности по продаже автомобилей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1.1.1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Sales volume (units), new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8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1.1.2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Sales volume (units), used/trade-in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877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 </a:t>
                      </a:r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 sales revenue (million rubles), including: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530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1.2.1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Sales revenue (million rubles) new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8041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1.2.2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Revenue from sales (million rubles) used/trade-in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204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 </a:t>
                      </a:r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 sales profit (million rubles):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530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1.3.1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Profit from sales (million rubles) new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9169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1.3.2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Profit from sales (million rubles) used/trade-in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5295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Key performance indicators for repairs</a:t>
                      </a:r>
                      <a:endParaRPr lang="ru-RU" sz="10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2.1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Number of car entries (times)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0799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Основные показатели деятельности по ремонту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2.3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Revenue from repair services (RUB million)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9169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2.4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Profit from repair services (million rubles)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287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 Key performance indicators for spare parts</a:t>
                      </a:r>
                      <a:endParaRPr lang="ru-RU" sz="10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3.1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Revenue from sales of spare parts and accessories (million rubles)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4251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Основные показатели деятельности по запчастям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3.2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Profit from sales of spare parts and accessories (million rubles)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3204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Profitability indicators</a:t>
                      </a:r>
                      <a:endParaRPr lang="ru-RU" sz="10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4.1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Profit from core activities (million rubles)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3204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Показатели прибыли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4.2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Profit after tax (million rubles)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73130"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5" marR="1135" marT="11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4.3 </a:t>
                      </a:r>
                      <a:r>
                        <a:rPr lang="en-US" sz="10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Manrope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Return on sales (%)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35" marR="1135" marT="113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Manrope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590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17CCF-5FB1-1CBA-B2EC-59FBDA896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8C60EE0-7860-7E3F-698C-D3833E1CB6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STRUCTURE OF SOUEAST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 Box 26">
            <a:extLst>
              <a:ext uri="{FF2B5EF4-FFF2-40B4-BE49-F238E27FC236}">
                <a16:creationId xmlns:a16="http://schemas.microsoft.com/office/drawing/2014/main" id="{51E1E458-B13A-A5C0-BF1C-C95A1E9AF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354" y="2943760"/>
            <a:ext cx="1454140" cy="86054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Head of Sales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Full 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Phone number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5" name="Text Box 26">
            <a:extLst>
              <a:ext uri="{FF2B5EF4-FFF2-40B4-BE49-F238E27FC236}">
                <a16:creationId xmlns:a16="http://schemas.microsoft.com/office/drawing/2014/main" id="{5E72BC28-BAB7-3618-284B-08A07ABE7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145" y="2943761"/>
            <a:ext cx="1448602" cy="86054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Head of Service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Full 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Phone number</a:t>
            </a:r>
            <a:endParaRPr lang="ru-RU" altLang="ru-RU" sz="11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6" name="Text Box 26">
            <a:extLst>
              <a:ext uri="{FF2B5EF4-FFF2-40B4-BE49-F238E27FC236}">
                <a16:creationId xmlns:a16="http://schemas.microsoft.com/office/drawing/2014/main" id="{5F025AD4-5E44-BD98-D929-2AB71D01F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6629" y="2943756"/>
            <a:ext cx="1448602" cy="860547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Head of Spare </a:t>
            </a:r>
            <a:r>
              <a:rPr lang="en-US" altLang="ru-RU" sz="105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Parts</a:t>
            </a: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 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Full 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Phone number</a:t>
            </a:r>
            <a:endParaRPr lang="ru-RU" altLang="ru-RU" sz="11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7" name="Text Box 26">
            <a:extLst>
              <a:ext uri="{FF2B5EF4-FFF2-40B4-BE49-F238E27FC236}">
                <a16:creationId xmlns:a16="http://schemas.microsoft.com/office/drawing/2014/main" id="{C4F1E968-41AA-43BA-9CD5-778D52145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8651" y="2943757"/>
            <a:ext cx="1454140" cy="86054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Head of Marketing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100000"/>
              </a:lnSpc>
            </a:pPr>
            <a:endParaRPr lang="ru-RU" altLang="ru-RU" sz="1100" dirty="0"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Full 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Phone number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8" name="Text Box 26">
            <a:extLst>
              <a:ext uri="{FF2B5EF4-FFF2-40B4-BE49-F238E27FC236}">
                <a16:creationId xmlns:a16="http://schemas.microsoft.com/office/drawing/2014/main" id="{503E1829-4A30-2C3B-10D7-D78419AE0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673" y="2943757"/>
            <a:ext cx="1448602" cy="86054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Head of customer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service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Full 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Phone number</a:t>
            </a:r>
            <a:endParaRPr lang="ru-RU" altLang="ru-RU" sz="1100" dirty="0">
              <a:solidFill>
                <a:srgbClr val="C00000"/>
              </a:solidFill>
              <a:latin typeface="Manrope" pitchFamily="2" charset="0"/>
            </a:endParaRPr>
          </a:p>
        </p:txBody>
      </p:sp>
      <p:cxnSp>
        <p:nvCxnSpPr>
          <p:cNvPr id="9" name="AutoShape 56">
            <a:extLst>
              <a:ext uri="{FF2B5EF4-FFF2-40B4-BE49-F238E27FC236}">
                <a16:creationId xmlns:a16="http://schemas.microsoft.com/office/drawing/2014/main" id="{3F723CA1-084D-E6A9-FD7C-73D5931C1009}"/>
              </a:ext>
            </a:extLst>
          </p:cNvPr>
          <p:cNvCxnSpPr>
            <a:cxnSpLocks noChangeShapeType="1"/>
            <a:stCxn id="8" idx="0"/>
            <a:endCxn id="11" idx="2"/>
          </p:cNvCxnSpPr>
          <p:nvPr/>
        </p:nvCxnSpPr>
        <p:spPr bwMode="auto">
          <a:xfrm rot="16200000" flipV="1">
            <a:off x="8043360" y="102143"/>
            <a:ext cx="894254" cy="478897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Box 26">
            <a:extLst>
              <a:ext uri="{FF2B5EF4-FFF2-40B4-BE49-F238E27FC236}">
                <a16:creationId xmlns:a16="http://schemas.microsoft.com/office/drawing/2014/main" id="{7697C9B4-8297-8849-3764-DF73AC97C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102" y="2949450"/>
            <a:ext cx="1454140" cy="86054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Chief Accountant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1200" dirty="0"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Full 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Phone number</a:t>
            </a:r>
            <a:endParaRPr lang="ru-RU" altLang="ru-RU" sz="12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11" name="Text Box 26">
            <a:extLst>
              <a:ext uri="{FF2B5EF4-FFF2-40B4-BE49-F238E27FC236}">
                <a16:creationId xmlns:a16="http://schemas.microsoft.com/office/drawing/2014/main" id="{66B13A10-9195-0698-75F4-98578A2FF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565" y="1079500"/>
            <a:ext cx="2174870" cy="97000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ru-RU" altLang="ru-RU" sz="1200" dirty="0"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CEO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Full name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Phone number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cxnSp>
        <p:nvCxnSpPr>
          <p:cNvPr id="12" name="AutoShape 56">
            <a:extLst>
              <a:ext uri="{FF2B5EF4-FFF2-40B4-BE49-F238E27FC236}">
                <a16:creationId xmlns:a16="http://schemas.microsoft.com/office/drawing/2014/main" id="{CDFEA9F9-669C-B427-9B2C-2C6CC7F97016}"/>
              </a:ext>
            </a:extLst>
          </p:cNvPr>
          <p:cNvCxnSpPr>
            <a:cxnSpLocks noChangeShapeType="1"/>
            <a:stCxn id="7" idx="0"/>
            <a:endCxn id="11" idx="2"/>
          </p:cNvCxnSpPr>
          <p:nvPr/>
        </p:nvCxnSpPr>
        <p:spPr bwMode="auto">
          <a:xfrm rot="16200000" flipV="1">
            <a:off x="7088734" y="1056769"/>
            <a:ext cx="894254" cy="287972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56">
            <a:extLst>
              <a:ext uri="{FF2B5EF4-FFF2-40B4-BE49-F238E27FC236}">
                <a16:creationId xmlns:a16="http://schemas.microsoft.com/office/drawing/2014/main" id="{84B519AE-EB68-CEDA-4BAD-3390514C150D}"/>
              </a:ext>
            </a:extLst>
          </p:cNvPr>
          <p:cNvCxnSpPr>
            <a:cxnSpLocks noChangeShapeType="1"/>
            <a:stCxn id="6" idx="0"/>
            <a:endCxn id="11" idx="2"/>
          </p:cNvCxnSpPr>
          <p:nvPr/>
        </p:nvCxnSpPr>
        <p:spPr bwMode="auto">
          <a:xfrm rot="16200000" flipV="1">
            <a:off x="6131339" y="2014165"/>
            <a:ext cx="894253" cy="96493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56">
            <a:extLst>
              <a:ext uri="{FF2B5EF4-FFF2-40B4-BE49-F238E27FC236}">
                <a16:creationId xmlns:a16="http://schemas.microsoft.com/office/drawing/2014/main" id="{C881F504-B97B-B41D-4121-A81CB7E61D74}"/>
              </a:ext>
            </a:extLst>
          </p:cNvPr>
          <p:cNvCxnSpPr>
            <a:cxnSpLocks noChangeShapeType="1"/>
            <a:stCxn id="11" idx="2"/>
            <a:endCxn id="5" idx="0"/>
          </p:cNvCxnSpPr>
          <p:nvPr/>
        </p:nvCxnSpPr>
        <p:spPr bwMode="auto">
          <a:xfrm rot="5400000">
            <a:off x="5178094" y="2025855"/>
            <a:ext cx="894258" cy="94155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56">
            <a:extLst>
              <a:ext uri="{FF2B5EF4-FFF2-40B4-BE49-F238E27FC236}">
                <a16:creationId xmlns:a16="http://schemas.microsoft.com/office/drawing/2014/main" id="{F54D3F40-1F3C-2869-736A-BE519C672133}"/>
              </a:ext>
            </a:extLst>
          </p:cNvPr>
          <p:cNvCxnSpPr>
            <a:cxnSpLocks noChangeShapeType="1"/>
            <a:stCxn id="11" idx="2"/>
            <a:endCxn id="2" idx="0"/>
          </p:cNvCxnSpPr>
          <p:nvPr/>
        </p:nvCxnSpPr>
        <p:spPr bwMode="auto">
          <a:xfrm rot="5400000">
            <a:off x="4222084" y="1069843"/>
            <a:ext cx="894257" cy="285357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56">
            <a:extLst>
              <a:ext uri="{FF2B5EF4-FFF2-40B4-BE49-F238E27FC236}">
                <a16:creationId xmlns:a16="http://schemas.microsoft.com/office/drawing/2014/main" id="{AFA7470F-26C8-232F-02FE-590CF9978AE4}"/>
              </a:ext>
            </a:extLst>
          </p:cNvPr>
          <p:cNvCxnSpPr>
            <a:cxnSpLocks noChangeShapeType="1"/>
            <a:stCxn id="11" idx="2"/>
            <a:endCxn id="10" idx="0"/>
          </p:cNvCxnSpPr>
          <p:nvPr/>
        </p:nvCxnSpPr>
        <p:spPr bwMode="auto">
          <a:xfrm rot="5400000">
            <a:off x="3264613" y="118062"/>
            <a:ext cx="899947" cy="476282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E00F633-1D5E-AFAD-8843-850A77882493}"/>
              </a:ext>
            </a:extLst>
          </p:cNvPr>
          <p:cNvCxnSpPr>
            <a:cxnSpLocks/>
            <a:stCxn id="10" idx="2"/>
            <a:endCxn id="23" idx="0"/>
          </p:cNvCxnSpPr>
          <p:nvPr/>
        </p:nvCxnSpPr>
        <p:spPr>
          <a:xfrm>
            <a:off x="1333172" y="3809999"/>
            <a:ext cx="0" cy="4290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Box 26">
            <a:extLst>
              <a:ext uri="{FF2B5EF4-FFF2-40B4-BE49-F238E27FC236}">
                <a16:creationId xmlns:a16="http://schemas.microsoft.com/office/drawing/2014/main" id="{AD726B71-D8B7-9539-0B75-15591036F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354" y="4233318"/>
            <a:ext cx="1454140" cy="86054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Sales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Number of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employees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19" name="Text Box 26">
            <a:extLst>
              <a:ext uri="{FF2B5EF4-FFF2-40B4-BE49-F238E27FC236}">
                <a16:creationId xmlns:a16="http://schemas.microsoft.com/office/drawing/2014/main" id="{58C7438A-0DD4-FD42-AC34-4399D70EA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145" y="4233319"/>
            <a:ext cx="1448602" cy="86054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Service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Number of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employees</a:t>
            </a:r>
            <a:endParaRPr lang="ru-RU" altLang="ru-RU" sz="11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20" name="Text Box 26">
            <a:extLst>
              <a:ext uri="{FF2B5EF4-FFF2-40B4-BE49-F238E27FC236}">
                <a16:creationId xmlns:a16="http://schemas.microsoft.com/office/drawing/2014/main" id="{D387BB3F-D435-9473-C27B-70C6D19E5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6629" y="4233314"/>
            <a:ext cx="1454140" cy="860547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Spare Parts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Number of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employees</a:t>
            </a:r>
            <a:endParaRPr lang="ru-RU" altLang="ru-RU" sz="11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21" name="Text Box 26">
            <a:extLst>
              <a:ext uri="{FF2B5EF4-FFF2-40B4-BE49-F238E27FC236}">
                <a16:creationId xmlns:a16="http://schemas.microsoft.com/office/drawing/2014/main" id="{1F1B880B-953E-74C9-E43D-71AE68087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8651" y="4233315"/>
            <a:ext cx="1454140" cy="86054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Marketing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Number of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employees</a:t>
            </a:r>
            <a:endParaRPr lang="ru-RU" altLang="ru-RU" sz="9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22" name="Text Box 26">
            <a:extLst>
              <a:ext uri="{FF2B5EF4-FFF2-40B4-BE49-F238E27FC236}">
                <a16:creationId xmlns:a16="http://schemas.microsoft.com/office/drawing/2014/main" id="{85911D33-F62C-D37C-C776-A6701E7DA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673" y="4233315"/>
            <a:ext cx="1448602" cy="86054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Customer Service 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Number of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employees</a:t>
            </a:r>
            <a:endParaRPr lang="ru-RU" altLang="ru-RU" sz="1100" dirty="0">
              <a:solidFill>
                <a:srgbClr val="C00000"/>
              </a:solidFill>
              <a:latin typeface="Manrope" pitchFamily="2" charset="0"/>
            </a:endParaRPr>
          </a:p>
        </p:txBody>
      </p:sp>
      <p:sp>
        <p:nvSpPr>
          <p:cNvPr id="23" name="Text Box 26">
            <a:extLst>
              <a:ext uri="{FF2B5EF4-FFF2-40B4-BE49-F238E27FC236}">
                <a16:creationId xmlns:a16="http://schemas.microsoft.com/office/drawing/2014/main" id="{1C467E21-2D2D-1C83-4CE8-44A3C7079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102" y="4239008"/>
            <a:ext cx="1454140" cy="86054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 eaLnBrk="0" latinLnBrk="1" hangingPunct="0">
              <a:lnSpc>
                <a:spcPct val="180000"/>
              </a:lnSpc>
              <a:spcBef>
                <a:spcPct val="20000"/>
              </a:spcBef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latinLnBrk="1" hangingPunct="0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Accounting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1100" dirty="0">
                <a:solidFill>
                  <a:schemeClr val="tx2">
                    <a:lumMod val="75000"/>
                  </a:schemeClr>
                </a:solidFill>
                <a:latin typeface="Manrope" pitchFamily="2" charset="0"/>
              </a:rPr>
              <a:t>Department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Manrope" pitchFamily="2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Number of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900" dirty="0">
                <a:solidFill>
                  <a:srgbClr val="C00000"/>
                </a:solidFill>
                <a:latin typeface="Manrope" pitchFamily="2" charset="0"/>
              </a:rPr>
              <a:t>employees</a:t>
            </a:r>
            <a:endParaRPr lang="ru-RU" altLang="ru-RU" sz="1200" dirty="0">
              <a:solidFill>
                <a:srgbClr val="C00000"/>
              </a:solidFill>
              <a:latin typeface="Manrope" pitchFamily="2" charset="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8910A39D-3C90-C784-A589-6E7B8D83DCDF}"/>
              </a:ext>
            </a:extLst>
          </p:cNvPr>
          <p:cNvCxnSpPr>
            <a:cxnSpLocks/>
            <a:stCxn id="2" idx="2"/>
            <a:endCxn id="18" idx="0"/>
          </p:cNvCxnSpPr>
          <p:nvPr/>
        </p:nvCxnSpPr>
        <p:spPr>
          <a:xfrm>
            <a:off x="3242424" y="3804309"/>
            <a:ext cx="0" cy="4290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00B50C8A-3860-5621-D8C9-6AB5AAB9C4E7}"/>
              </a:ext>
            </a:extLst>
          </p:cNvPr>
          <p:cNvCxnSpPr>
            <a:cxnSpLocks/>
            <a:stCxn id="5" idx="2"/>
            <a:endCxn id="19" idx="0"/>
          </p:cNvCxnSpPr>
          <p:nvPr/>
        </p:nvCxnSpPr>
        <p:spPr>
          <a:xfrm>
            <a:off x="5154446" y="3804309"/>
            <a:ext cx="0" cy="4290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EC8651EC-FC5C-3149-6998-513A06B471BF}"/>
              </a:ext>
            </a:extLst>
          </p:cNvPr>
          <p:cNvCxnSpPr>
            <a:cxnSpLocks/>
            <a:stCxn id="6" idx="2"/>
            <a:endCxn id="20" idx="0"/>
          </p:cNvCxnSpPr>
          <p:nvPr/>
        </p:nvCxnSpPr>
        <p:spPr>
          <a:xfrm>
            <a:off x="7060930" y="3804303"/>
            <a:ext cx="2769" cy="4290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115FE8F9-2E07-F47D-49AF-8E27E769098F}"/>
              </a:ext>
            </a:extLst>
          </p:cNvPr>
          <p:cNvCxnSpPr>
            <a:cxnSpLocks/>
            <a:stCxn id="7" idx="2"/>
            <a:endCxn id="21" idx="0"/>
          </p:cNvCxnSpPr>
          <p:nvPr/>
        </p:nvCxnSpPr>
        <p:spPr>
          <a:xfrm>
            <a:off x="8975721" y="3804303"/>
            <a:ext cx="0" cy="4290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35874993-4C28-86C3-3744-338B820B88A9}"/>
              </a:ext>
            </a:extLst>
          </p:cNvPr>
          <p:cNvCxnSpPr>
            <a:cxnSpLocks/>
            <a:stCxn id="8" idx="2"/>
            <a:endCxn id="22" idx="0"/>
          </p:cNvCxnSpPr>
          <p:nvPr/>
        </p:nvCxnSpPr>
        <p:spPr>
          <a:xfrm>
            <a:off x="10884974" y="3804303"/>
            <a:ext cx="0" cy="4290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7572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51D52-22C5-C8E0-D337-BE581F7AE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5A2B61-67C7-0887-2AFC-CFB35F717C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1015" y="117096"/>
            <a:ext cx="9618866" cy="480131"/>
          </a:xfrm>
        </p:spPr>
        <p:txBody>
          <a:bodyPr/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anrope ExtraBold" pitchFamily="2" charset="0"/>
                <a:ea typeface="Calibri" panose="020F0502020204030204" pitchFamily="34" charset="0"/>
                <a:cs typeface="Calibri" panose="020F0502020204030204" pitchFamily="34" charset="0"/>
              </a:rPr>
              <a:t>MAP OF RUSSIA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anrope ExtraBold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8B734879-2D26-574A-D00A-513A5BD88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32815"/>
              </p:ext>
            </p:extLst>
          </p:nvPr>
        </p:nvGraphicFramePr>
        <p:xfrm>
          <a:off x="521015" y="662747"/>
          <a:ext cx="2873767" cy="2005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95">
                  <a:extLst>
                    <a:ext uri="{9D8B030D-6E8A-4147-A177-3AD203B41FA5}">
                      <a16:colId xmlns:a16="http://schemas.microsoft.com/office/drawing/2014/main" val="585963906"/>
                    </a:ext>
                  </a:extLst>
                </a:gridCol>
                <a:gridCol w="965972">
                  <a:extLst>
                    <a:ext uri="{9D8B030D-6E8A-4147-A177-3AD203B41FA5}">
                      <a16:colId xmlns:a16="http://schemas.microsoft.com/office/drawing/2014/main" val="3876044491"/>
                    </a:ext>
                  </a:extLst>
                </a:gridCol>
              </a:tblGrid>
              <a:tr h="182274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Federal District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532556"/>
                  </a:ext>
                </a:extLst>
              </a:tr>
              <a:tr h="1822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City name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637311"/>
                  </a:ext>
                </a:extLst>
              </a:tr>
              <a:tr h="177920">
                <a:tc>
                  <a:txBody>
                    <a:bodyPr/>
                    <a:lstStyle/>
                    <a:p>
                      <a:pPr algn="l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SzPct val="100000"/>
                      </a:pPr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City population</a:t>
                      </a:r>
                    </a:p>
                    <a:p>
                      <a:pPr algn="l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SzPct val="100000"/>
                      </a:pPr>
                      <a:endParaRPr kumimoji="0" lang="ru-RU" alt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  <a:ea typeface="Arial Unicode MS" pitchFamily="34" charset="-12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130739"/>
                  </a:ext>
                </a:extLst>
              </a:tr>
              <a:tr h="2688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  <a:ea typeface="Arial Unicode MS" pitchFamily="34" charset="-128"/>
                        </a:rPr>
                        <a:t>Distance from Moscow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13396"/>
                  </a:ext>
                </a:extLst>
              </a:tr>
              <a:tr h="304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Distance from major city 1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Manrope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8094"/>
                  </a:ext>
                </a:extLst>
              </a:tr>
              <a:tr h="304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Distance from major city </a:t>
                      </a: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966454"/>
                  </a:ext>
                </a:extLst>
              </a:tr>
              <a:tr h="304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Distance from major city </a:t>
                      </a: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rope" pitchFamily="2" charset="0"/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latin typeface="Manrope" pitchFamily="2" charset="0"/>
                        </a:rPr>
                        <a:t>- 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7391743"/>
                  </a:ext>
                </a:extLst>
              </a:tr>
            </a:tbl>
          </a:graphicData>
        </a:graphic>
      </p:graphicFrame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07D4DFFD-9C9C-5811-21B3-B699C3B3D715}"/>
              </a:ext>
            </a:extLst>
          </p:cNvPr>
          <p:cNvGrpSpPr/>
          <p:nvPr/>
        </p:nvGrpSpPr>
        <p:grpSpPr>
          <a:xfrm>
            <a:off x="1957898" y="1148750"/>
            <a:ext cx="9845663" cy="4832162"/>
            <a:chOff x="1735890" y="1398406"/>
            <a:chExt cx="9870501" cy="4838701"/>
          </a:xfrm>
        </p:grpSpPr>
        <p:pic>
          <p:nvPicPr>
            <p:cNvPr id="30" name="Picture 2" descr="C:\Users\Пользователь\Downloads\1671055105_grizly-club-p-krim-png-1.png">
              <a:extLst>
                <a:ext uri="{FF2B5EF4-FFF2-40B4-BE49-F238E27FC236}">
                  <a16:creationId xmlns:a16="http://schemas.microsoft.com/office/drawing/2014/main" id="{057857CA-125E-467A-6DA6-BF8DF019D7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94521">
              <a:off x="2032625" y="4724270"/>
              <a:ext cx="600392" cy="368445"/>
            </a:xfrm>
            <a:prstGeom prst="rect">
              <a:avLst/>
            </a:prstGeom>
            <a:solidFill>
              <a:srgbClr val="FFFFFF"/>
            </a:solidFill>
          </p:spPr>
        </p:pic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E8C96296-3DB4-B828-77E1-9B1E446804C7}"/>
                </a:ext>
              </a:extLst>
            </p:cNvPr>
            <p:cNvGrpSpPr/>
            <p:nvPr/>
          </p:nvGrpSpPr>
          <p:grpSpPr>
            <a:xfrm>
              <a:off x="2571928" y="1398406"/>
              <a:ext cx="9034463" cy="4838701"/>
              <a:chOff x="362781" y="526342"/>
              <a:chExt cx="11140890" cy="584593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38" name="Уральский ФО">
                <a:extLst>
                  <a:ext uri="{FF2B5EF4-FFF2-40B4-BE49-F238E27FC236}">
                    <a16:creationId xmlns:a16="http://schemas.microsoft.com/office/drawing/2014/main" id="{0FD6BBD2-96B2-FF88-9747-7DB48D1B2DBB}"/>
                  </a:ext>
                </a:extLst>
              </p:cNvPr>
              <p:cNvGrpSpPr/>
              <p:nvPr/>
            </p:nvGrpSpPr>
            <p:grpSpPr>
              <a:xfrm>
                <a:off x="2847899" y="2808239"/>
                <a:ext cx="2640917" cy="2639440"/>
                <a:chOff x="2847899" y="2808239"/>
                <a:chExt cx="2640917" cy="2639440"/>
              </a:xfrm>
              <a:grpFill/>
            </p:grpSpPr>
            <p:sp>
              <p:nvSpPr>
                <p:cNvPr id="123" name="Ямало-Ненецкий АО">
                  <a:extLst>
                    <a:ext uri="{FF2B5EF4-FFF2-40B4-BE49-F238E27FC236}">
                      <a16:creationId xmlns:a16="http://schemas.microsoft.com/office/drawing/2014/main" id="{A6768F4C-C302-2B5F-5C45-3C3FB4217C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28274" y="2808239"/>
                  <a:ext cx="1560542" cy="1737612"/>
                </a:xfrm>
                <a:custGeom>
                  <a:avLst/>
                  <a:gdLst>
                    <a:gd name="T0" fmla="*/ 104 w 293"/>
                    <a:gd name="T1" fmla="*/ 148 h 366"/>
                    <a:gd name="T2" fmla="*/ 101 w 293"/>
                    <a:gd name="T3" fmla="*/ 100 h 366"/>
                    <a:gd name="T4" fmla="*/ 119 w 293"/>
                    <a:gd name="T5" fmla="*/ 58 h 366"/>
                    <a:gd name="T6" fmla="*/ 172 w 293"/>
                    <a:gd name="T7" fmla="*/ 22 h 366"/>
                    <a:gd name="T8" fmla="*/ 171 w 293"/>
                    <a:gd name="T9" fmla="*/ 80 h 366"/>
                    <a:gd name="T10" fmla="*/ 158 w 293"/>
                    <a:gd name="T11" fmla="*/ 150 h 366"/>
                    <a:gd name="T12" fmla="*/ 135 w 293"/>
                    <a:gd name="T13" fmla="*/ 192 h 366"/>
                    <a:gd name="T14" fmla="*/ 102 w 293"/>
                    <a:gd name="T15" fmla="*/ 208 h 366"/>
                    <a:gd name="T16" fmla="*/ 137 w 293"/>
                    <a:gd name="T17" fmla="*/ 212 h 366"/>
                    <a:gd name="T18" fmla="*/ 172 w 293"/>
                    <a:gd name="T19" fmla="*/ 159 h 366"/>
                    <a:gd name="T20" fmla="*/ 201 w 293"/>
                    <a:gd name="T21" fmla="*/ 173 h 366"/>
                    <a:gd name="T22" fmla="*/ 199 w 293"/>
                    <a:gd name="T23" fmla="*/ 188 h 366"/>
                    <a:gd name="T24" fmla="*/ 195 w 293"/>
                    <a:gd name="T25" fmla="*/ 146 h 366"/>
                    <a:gd name="T26" fmla="*/ 167 w 293"/>
                    <a:gd name="T27" fmla="*/ 123 h 366"/>
                    <a:gd name="T28" fmla="*/ 181 w 293"/>
                    <a:gd name="T29" fmla="*/ 65 h 366"/>
                    <a:gd name="T30" fmla="*/ 208 w 293"/>
                    <a:gd name="T31" fmla="*/ 41 h 366"/>
                    <a:gd name="T32" fmla="*/ 216 w 293"/>
                    <a:gd name="T33" fmla="*/ 87 h 366"/>
                    <a:gd name="T34" fmla="*/ 209 w 293"/>
                    <a:gd name="T35" fmla="*/ 62 h 366"/>
                    <a:gd name="T36" fmla="*/ 233 w 293"/>
                    <a:gd name="T37" fmla="*/ 54 h 366"/>
                    <a:gd name="T38" fmla="*/ 246 w 293"/>
                    <a:gd name="T39" fmla="*/ 81 h 366"/>
                    <a:gd name="T40" fmla="*/ 248 w 293"/>
                    <a:gd name="T41" fmla="*/ 98 h 366"/>
                    <a:gd name="T42" fmla="*/ 227 w 293"/>
                    <a:gd name="T43" fmla="*/ 138 h 366"/>
                    <a:gd name="T44" fmla="*/ 245 w 293"/>
                    <a:gd name="T45" fmla="*/ 156 h 366"/>
                    <a:gd name="T46" fmla="*/ 258 w 293"/>
                    <a:gd name="T47" fmla="*/ 156 h 366"/>
                    <a:gd name="T48" fmla="*/ 260 w 293"/>
                    <a:gd name="T49" fmla="*/ 176 h 366"/>
                    <a:gd name="T50" fmla="*/ 251 w 293"/>
                    <a:gd name="T51" fmla="*/ 203 h 366"/>
                    <a:gd name="T52" fmla="*/ 255 w 293"/>
                    <a:gd name="T53" fmla="*/ 224 h 366"/>
                    <a:gd name="T54" fmla="*/ 263 w 293"/>
                    <a:gd name="T55" fmla="*/ 243 h 366"/>
                    <a:gd name="T56" fmla="*/ 268 w 293"/>
                    <a:gd name="T57" fmla="*/ 260 h 366"/>
                    <a:gd name="T58" fmla="*/ 274 w 293"/>
                    <a:gd name="T59" fmla="*/ 289 h 366"/>
                    <a:gd name="T60" fmla="*/ 290 w 293"/>
                    <a:gd name="T61" fmla="*/ 305 h 366"/>
                    <a:gd name="T62" fmla="*/ 284 w 293"/>
                    <a:gd name="T63" fmla="*/ 335 h 366"/>
                    <a:gd name="T64" fmla="*/ 268 w 293"/>
                    <a:gd name="T65" fmla="*/ 366 h 366"/>
                    <a:gd name="T66" fmla="*/ 245 w 293"/>
                    <a:gd name="T67" fmla="*/ 352 h 366"/>
                    <a:gd name="T68" fmla="*/ 224 w 293"/>
                    <a:gd name="T69" fmla="*/ 336 h 366"/>
                    <a:gd name="T70" fmla="*/ 171 w 293"/>
                    <a:gd name="T71" fmla="*/ 340 h 366"/>
                    <a:gd name="T72" fmla="*/ 150 w 293"/>
                    <a:gd name="T73" fmla="*/ 326 h 366"/>
                    <a:gd name="T74" fmla="*/ 127 w 293"/>
                    <a:gd name="T75" fmla="*/ 319 h 366"/>
                    <a:gd name="T76" fmla="*/ 104 w 293"/>
                    <a:gd name="T77" fmla="*/ 298 h 366"/>
                    <a:gd name="T78" fmla="*/ 79 w 293"/>
                    <a:gd name="T79" fmla="*/ 267 h 366"/>
                    <a:gd name="T80" fmla="*/ 56 w 293"/>
                    <a:gd name="T81" fmla="*/ 272 h 366"/>
                    <a:gd name="T82" fmla="*/ 31 w 293"/>
                    <a:gd name="T83" fmla="*/ 251 h 366"/>
                    <a:gd name="T84" fmla="*/ 9 w 293"/>
                    <a:gd name="T85" fmla="*/ 216 h 366"/>
                    <a:gd name="T86" fmla="*/ 35 w 293"/>
                    <a:gd name="T87" fmla="*/ 183 h 366"/>
                    <a:gd name="T88" fmla="*/ 67 w 293"/>
                    <a:gd name="T89" fmla="*/ 169 h 366"/>
                    <a:gd name="T90" fmla="*/ 70 w 293"/>
                    <a:gd name="T91" fmla="*/ 150 h 366"/>
                    <a:gd name="T92" fmla="*/ 72 w 293"/>
                    <a:gd name="T93" fmla="*/ 123 h 366"/>
                    <a:gd name="T94" fmla="*/ 178 w 293"/>
                    <a:gd name="T95" fmla="*/ 12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93" h="366">
                      <a:moveTo>
                        <a:pt x="80" y="112"/>
                      </a:moveTo>
                      <a:cubicBezTo>
                        <a:pt x="83" y="116"/>
                        <a:pt x="87" y="117"/>
                        <a:pt x="90" y="122"/>
                      </a:cubicBezTo>
                      <a:cubicBezTo>
                        <a:pt x="94" y="128"/>
                        <a:pt x="97" y="131"/>
                        <a:pt x="98" y="138"/>
                      </a:cubicBezTo>
                      <a:cubicBezTo>
                        <a:pt x="100" y="145"/>
                        <a:pt x="102" y="152"/>
                        <a:pt x="104" y="148"/>
                      </a:cubicBezTo>
                      <a:cubicBezTo>
                        <a:pt x="107" y="144"/>
                        <a:pt x="113" y="141"/>
                        <a:pt x="112" y="135"/>
                      </a:cubicBezTo>
                      <a:cubicBezTo>
                        <a:pt x="111" y="130"/>
                        <a:pt x="111" y="119"/>
                        <a:pt x="111" y="115"/>
                      </a:cubicBezTo>
                      <a:cubicBezTo>
                        <a:pt x="112" y="111"/>
                        <a:pt x="108" y="105"/>
                        <a:pt x="104" y="106"/>
                      </a:cubicBezTo>
                      <a:cubicBezTo>
                        <a:pt x="101" y="107"/>
                        <a:pt x="97" y="104"/>
                        <a:pt x="101" y="100"/>
                      </a:cubicBezTo>
                      <a:cubicBezTo>
                        <a:pt x="105" y="96"/>
                        <a:pt x="110" y="96"/>
                        <a:pt x="110" y="92"/>
                      </a:cubicBezTo>
                      <a:cubicBezTo>
                        <a:pt x="111" y="87"/>
                        <a:pt x="112" y="82"/>
                        <a:pt x="114" y="79"/>
                      </a:cubicBezTo>
                      <a:cubicBezTo>
                        <a:pt x="116" y="77"/>
                        <a:pt x="109" y="77"/>
                        <a:pt x="110" y="70"/>
                      </a:cubicBezTo>
                      <a:cubicBezTo>
                        <a:pt x="111" y="63"/>
                        <a:pt x="113" y="59"/>
                        <a:pt x="119" y="58"/>
                      </a:cubicBezTo>
                      <a:cubicBezTo>
                        <a:pt x="126" y="57"/>
                        <a:pt x="130" y="55"/>
                        <a:pt x="133" y="51"/>
                      </a:cubicBezTo>
                      <a:cubicBezTo>
                        <a:pt x="135" y="47"/>
                        <a:pt x="149" y="31"/>
                        <a:pt x="151" y="24"/>
                      </a:cubicBezTo>
                      <a:cubicBezTo>
                        <a:pt x="153" y="18"/>
                        <a:pt x="155" y="13"/>
                        <a:pt x="158" y="17"/>
                      </a:cubicBezTo>
                      <a:cubicBezTo>
                        <a:pt x="162" y="21"/>
                        <a:pt x="167" y="22"/>
                        <a:pt x="172" y="22"/>
                      </a:cubicBezTo>
                      <a:cubicBezTo>
                        <a:pt x="177" y="22"/>
                        <a:pt x="183" y="29"/>
                        <a:pt x="184" y="33"/>
                      </a:cubicBezTo>
                      <a:cubicBezTo>
                        <a:pt x="184" y="38"/>
                        <a:pt x="182" y="45"/>
                        <a:pt x="179" y="50"/>
                      </a:cubicBezTo>
                      <a:cubicBezTo>
                        <a:pt x="176" y="55"/>
                        <a:pt x="165" y="64"/>
                        <a:pt x="166" y="68"/>
                      </a:cubicBezTo>
                      <a:cubicBezTo>
                        <a:pt x="166" y="73"/>
                        <a:pt x="171" y="75"/>
                        <a:pt x="171" y="80"/>
                      </a:cubicBezTo>
                      <a:cubicBezTo>
                        <a:pt x="171" y="85"/>
                        <a:pt x="167" y="99"/>
                        <a:pt x="164" y="103"/>
                      </a:cubicBezTo>
                      <a:cubicBezTo>
                        <a:pt x="160" y="107"/>
                        <a:pt x="161" y="114"/>
                        <a:pt x="160" y="120"/>
                      </a:cubicBezTo>
                      <a:cubicBezTo>
                        <a:pt x="159" y="125"/>
                        <a:pt x="153" y="134"/>
                        <a:pt x="153" y="135"/>
                      </a:cubicBezTo>
                      <a:cubicBezTo>
                        <a:pt x="153" y="137"/>
                        <a:pt x="156" y="147"/>
                        <a:pt x="158" y="150"/>
                      </a:cubicBezTo>
                      <a:cubicBezTo>
                        <a:pt x="159" y="152"/>
                        <a:pt x="161" y="161"/>
                        <a:pt x="158" y="162"/>
                      </a:cubicBezTo>
                      <a:cubicBezTo>
                        <a:pt x="154" y="164"/>
                        <a:pt x="154" y="168"/>
                        <a:pt x="153" y="174"/>
                      </a:cubicBezTo>
                      <a:cubicBezTo>
                        <a:pt x="153" y="181"/>
                        <a:pt x="146" y="182"/>
                        <a:pt x="144" y="184"/>
                      </a:cubicBezTo>
                      <a:cubicBezTo>
                        <a:pt x="141" y="186"/>
                        <a:pt x="139" y="187"/>
                        <a:pt x="135" y="192"/>
                      </a:cubicBezTo>
                      <a:cubicBezTo>
                        <a:pt x="130" y="197"/>
                        <a:pt x="121" y="201"/>
                        <a:pt x="117" y="201"/>
                      </a:cubicBezTo>
                      <a:cubicBezTo>
                        <a:pt x="112" y="201"/>
                        <a:pt x="111" y="202"/>
                        <a:pt x="106" y="198"/>
                      </a:cubicBezTo>
                      <a:cubicBezTo>
                        <a:pt x="101" y="195"/>
                        <a:pt x="99" y="193"/>
                        <a:pt x="96" y="199"/>
                      </a:cubicBezTo>
                      <a:cubicBezTo>
                        <a:pt x="94" y="205"/>
                        <a:pt x="99" y="205"/>
                        <a:pt x="102" y="208"/>
                      </a:cubicBezTo>
                      <a:cubicBezTo>
                        <a:pt x="104" y="212"/>
                        <a:pt x="109" y="212"/>
                        <a:pt x="110" y="214"/>
                      </a:cubicBezTo>
                      <a:cubicBezTo>
                        <a:pt x="111" y="217"/>
                        <a:pt x="117" y="213"/>
                        <a:pt x="119" y="216"/>
                      </a:cubicBezTo>
                      <a:cubicBezTo>
                        <a:pt x="121" y="220"/>
                        <a:pt x="125" y="223"/>
                        <a:pt x="129" y="219"/>
                      </a:cubicBezTo>
                      <a:cubicBezTo>
                        <a:pt x="133" y="216"/>
                        <a:pt x="133" y="212"/>
                        <a:pt x="137" y="212"/>
                      </a:cubicBezTo>
                      <a:cubicBezTo>
                        <a:pt x="141" y="212"/>
                        <a:pt x="155" y="206"/>
                        <a:pt x="156" y="201"/>
                      </a:cubicBezTo>
                      <a:cubicBezTo>
                        <a:pt x="156" y="196"/>
                        <a:pt x="160" y="193"/>
                        <a:pt x="164" y="190"/>
                      </a:cubicBezTo>
                      <a:cubicBezTo>
                        <a:pt x="168" y="187"/>
                        <a:pt x="168" y="183"/>
                        <a:pt x="170" y="178"/>
                      </a:cubicBezTo>
                      <a:cubicBezTo>
                        <a:pt x="172" y="173"/>
                        <a:pt x="172" y="163"/>
                        <a:pt x="172" y="159"/>
                      </a:cubicBezTo>
                      <a:cubicBezTo>
                        <a:pt x="173" y="155"/>
                        <a:pt x="180" y="153"/>
                        <a:pt x="183" y="153"/>
                      </a:cubicBezTo>
                      <a:cubicBezTo>
                        <a:pt x="185" y="153"/>
                        <a:pt x="194" y="150"/>
                        <a:pt x="195" y="154"/>
                      </a:cubicBezTo>
                      <a:cubicBezTo>
                        <a:pt x="197" y="158"/>
                        <a:pt x="198" y="161"/>
                        <a:pt x="199" y="164"/>
                      </a:cubicBezTo>
                      <a:cubicBezTo>
                        <a:pt x="201" y="166"/>
                        <a:pt x="203" y="169"/>
                        <a:pt x="201" y="173"/>
                      </a:cubicBezTo>
                      <a:cubicBezTo>
                        <a:pt x="200" y="176"/>
                        <a:pt x="196" y="182"/>
                        <a:pt x="196" y="187"/>
                      </a:cubicBezTo>
                      <a:cubicBezTo>
                        <a:pt x="196" y="193"/>
                        <a:pt x="196" y="197"/>
                        <a:pt x="204" y="198"/>
                      </a:cubicBezTo>
                      <a:cubicBezTo>
                        <a:pt x="212" y="200"/>
                        <a:pt x="216" y="198"/>
                        <a:pt x="214" y="195"/>
                      </a:cubicBezTo>
                      <a:cubicBezTo>
                        <a:pt x="211" y="193"/>
                        <a:pt x="198" y="194"/>
                        <a:pt x="199" y="188"/>
                      </a:cubicBezTo>
                      <a:cubicBezTo>
                        <a:pt x="201" y="181"/>
                        <a:pt x="202" y="180"/>
                        <a:pt x="206" y="179"/>
                      </a:cubicBezTo>
                      <a:cubicBezTo>
                        <a:pt x="211" y="178"/>
                        <a:pt x="210" y="174"/>
                        <a:pt x="209" y="170"/>
                      </a:cubicBezTo>
                      <a:cubicBezTo>
                        <a:pt x="209" y="166"/>
                        <a:pt x="208" y="159"/>
                        <a:pt x="209" y="157"/>
                      </a:cubicBezTo>
                      <a:cubicBezTo>
                        <a:pt x="210" y="154"/>
                        <a:pt x="199" y="150"/>
                        <a:pt x="195" y="146"/>
                      </a:cubicBezTo>
                      <a:cubicBezTo>
                        <a:pt x="191" y="141"/>
                        <a:pt x="185" y="142"/>
                        <a:pt x="183" y="144"/>
                      </a:cubicBezTo>
                      <a:cubicBezTo>
                        <a:pt x="180" y="147"/>
                        <a:pt x="180" y="141"/>
                        <a:pt x="172" y="142"/>
                      </a:cubicBezTo>
                      <a:cubicBezTo>
                        <a:pt x="165" y="143"/>
                        <a:pt x="169" y="139"/>
                        <a:pt x="171" y="135"/>
                      </a:cubicBezTo>
                      <a:cubicBezTo>
                        <a:pt x="173" y="131"/>
                        <a:pt x="166" y="126"/>
                        <a:pt x="167" y="123"/>
                      </a:cubicBezTo>
                      <a:cubicBezTo>
                        <a:pt x="168" y="120"/>
                        <a:pt x="174" y="111"/>
                        <a:pt x="177" y="107"/>
                      </a:cubicBezTo>
                      <a:cubicBezTo>
                        <a:pt x="180" y="103"/>
                        <a:pt x="182" y="95"/>
                        <a:pt x="181" y="90"/>
                      </a:cubicBezTo>
                      <a:cubicBezTo>
                        <a:pt x="180" y="84"/>
                        <a:pt x="180" y="76"/>
                        <a:pt x="178" y="73"/>
                      </a:cubicBezTo>
                      <a:cubicBezTo>
                        <a:pt x="176" y="71"/>
                        <a:pt x="179" y="68"/>
                        <a:pt x="181" y="65"/>
                      </a:cubicBezTo>
                      <a:cubicBezTo>
                        <a:pt x="184" y="63"/>
                        <a:pt x="191" y="58"/>
                        <a:pt x="195" y="56"/>
                      </a:cubicBezTo>
                      <a:cubicBezTo>
                        <a:pt x="199" y="53"/>
                        <a:pt x="202" y="52"/>
                        <a:pt x="202" y="48"/>
                      </a:cubicBezTo>
                      <a:cubicBezTo>
                        <a:pt x="202" y="44"/>
                        <a:pt x="200" y="35"/>
                        <a:pt x="203" y="33"/>
                      </a:cubicBezTo>
                      <a:cubicBezTo>
                        <a:pt x="206" y="31"/>
                        <a:pt x="208" y="34"/>
                        <a:pt x="208" y="41"/>
                      </a:cubicBezTo>
                      <a:cubicBezTo>
                        <a:pt x="207" y="48"/>
                        <a:pt x="207" y="54"/>
                        <a:pt x="204" y="58"/>
                      </a:cubicBezTo>
                      <a:cubicBezTo>
                        <a:pt x="200" y="62"/>
                        <a:pt x="201" y="69"/>
                        <a:pt x="200" y="73"/>
                      </a:cubicBezTo>
                      <a:cubicBezTo>
                        <a:pt x="198" y="77"/>
                        <a:pt x="200" y="79"/>
                        <a:pt x="203" y="82"/>
                      </a:cubicBezTo>
                      <a:cubicBezTo>
                        <a:pt x="205" y="84"/>
                        <a:pt x="211" y="86"/>
                        <a:pt x="216" y="87"/>
                      </a:cubicBezTo>
                      <a:cubicBezTo>
                        <a:pt x="220" y="89"/>
                        <a:pt x="220" y="91"/>
                        <a:pt x="222" y="95"/>
                      </a:cubicBezTo>
                      <a:cubicBezTo>
                        <a:pt x="225" y="98"/>
                        <a:pt x="231" y="94"/>
                        <a:pt x="225" y="89"/>
                      </a:cubicBezTo>
                      <a:cubicBezTo>
                        <a:pt x="220" y="83"/>
                        <a:pt x="215" y="82"/>
                        <a:pt x="211" y="78"/>
                      </a:cubicBezTo>
                      <a:cubicBezTo>
                        <a:pt x="207" y="73"/>
                        <a:pt x="206" y="65"/>
                        <a:pt x="209" y="62"/>
                      </a:cubicBezTo>
                      <a:cubicBezTo>
                        <a:pt x="213" y="58"/>
                        <a:pt x="219" y="61"/>
                        <a:pt x="220" y="66"/>
                      </a:cubicBezTo>
                      <a:cubicBezTo>
                        <a:pt x="220" y="71"/>
                        <a:pt x="230" y="72"/>
                        <a:pt x="228" y="66"/>
                      </a:cubicBezTo>
                      <a:cubicBezTo>
                        <a:pt x="226" y="61"/>
                        <a:pt x="219" y="58"/>
                        <a:pt x="226" y="56"/>
                      </a:cubicBezTo>
                      <a:cubicBezTo>
                        <a:pt x="228" y="55"/>
                        <a:pt x="231" y="54"/>
                        <a:pt x="233" y="54"/>
                      </a:cubicBezTo>
                      <a:cubicBezTo>
                        <a:pt x="232" y="62"/>
                        <a:pt x="232" y="62"/>
                        <a:pt x="232" y="62"/>
                      </a:cubicBezTo>
                      <a:cubicBezTo>
                        <a:pt x="242" y="67"/>
                        <a:pt x="242" y="67"/>
                        <a:pt x="242" y="67"/>
                      </a:cubicBezTo>
                      <a:cubicBezTo>
                        <a:pt x="249" y="73"/>
                        <a:pt x="249" y="73"/>
                        <a:pt x="249" y="73"/>
                      </a:cubicBezTo>
                      <a:cubicBezTo>
                        <a:pt x="246" y="81"/>
                        <a:pt x="246" y="81"/>
                        <a:pt x="246" y="81"/>
                      </a:cubicBezTo>
                      <a:cubicBezTo>
                        <a:pt x="242" y="80"/>
                        <a:pt x="242" y="80"/>
                        <a:pt x="242" y="80"/>
                      </a:cubicBezTo>
                      <a:cubicBezTo>
                        <a:pt x="236" y="88"/>
                        <a:pt x="236" y="88"/>
                        <a:pt x="236" y="88"/>
                      </a:cubicBezTo>
                      <a:cubicBezTo>
                        <a:pt x="240" y="93"/>
                        <a:pt x="240" y="93"/>
                        <a:pt x="240" y="93"/>
                      </a:cubicBezTo>
                      <a:cubicBezTo>
                        <a:pt x="248" y="98"/>
                        <a:pt x="248" y="98"/>
                        <a:pt x="248" y="98"/>
                      </a:cubicBezTo>
                      <a:cubicBezTo>
                        <a:pt x="248" y="117"/>
                        <a:pt x="248" y="117"/>
                        <a:pt x="248" y="117"/>
                      </a:cubicBezTo>
                      <a:cubicBezTo>
                        <a:pt x="241" y="118"/>
                        <a:pt x="241" y="118"/>
                        <a:pt x="241" y="118"/>
                      </a:cubicBezTo>
                      <a:cubicBezTo>
                        <a:pt x="227" y="133"/>
                        <a:pt x="227" y="133"/>
                        <a:pt x="227" y="133"/>
                      </a:cubicBezTo>
                      <a:cubicBezTo>
                        <a:pt x="227" y="138"/>
                        <a:pt x="227" y="138"/>
                        <a:pt x="227" y="138"/>
                      </a:cubicBezTo>
                      <a:cubicBezTo>
                        <a:pt x="235" y="149"/>
                        <a:pt x="235" y="149"/>
                        <a:pt x="235" y="149"/>
                      </a:cubicBezTo>
                      <a:cubicBezTo>
                        <a:pt x="241" y="149"/>
                        <a:pt x="241" y="149"/>
                        <a:pt x="241" y="149"/>
                      </a:cubicBezTo>
                      <a:cubicBezTo>
                        <a:pt x="242" y="151"/>
                        <a:pt x="242" y="151"/>
                        <a:pt x="242" y="151"/>
                      </a:cubicBezTo>
                      <a:cubicBezTo>
                        <a:pt x="245" y="156"/>
                        <a:pt x="245" y="156"/>
                        <a:pt x="245" y="156"/>
                      </a:cubicBezTo>
                      <a:cubicBezTo>
                        <a:pt x="248" y="152"/>
                        <a:pt x="248" y="152"/>
                        <a:pt x="248" y="152"/>
                      </a:cubicBezTo>
                      <a:cubicBezTo>
                        <a:pt x="253" y="153"/>
                        <a:pt x="253" y="153"/>
                        <a:pt x="253" y="153"/>
                      </a:cubicBezTo>
                      <a:cubicBezTo>
                        <a:pt x="258" y="150"/>
                        <a:pt x="258" y="150"/>
                        <a:pt x="258" y="150"/>
                      </a:cubicBezTo>
                      <a:cubicBezTo>
                        <a:pt x="258" y="150"/>
                        <a:pt x="258" y="155"/>
                        <a:pt x="258" y="156"/>
                      </a:cubicBezTo>
                      <a:cubicBezTo>
                        <a:pt x="258" y="157"/>
                        <a:pt x="260" y="157"/>
                        <a:pt x="260" y="157"/>
                      </a:cubicBezTo>
                      <a:cubicBezTo>
                        <a:pt x="261" y="162"/>
                        <a:pt x="261" y="162"/>
                        <a:pt x="261" y="162"/>
                      </a:cubicBezTo>
                      <a:cubicBezTo>
                        <a:pt x="264" y="172"/>
                        <a:pt x="264" y="172"/>
                        <a:pt x="264" y="172"/>
                      </a:cubicBezTo>
                      <a:cubicBezTo>
                        <a:pt x="260" y="176"/>
                        <a:pt x="260" y="176"/>
                        <a:pt x="260" y="176"/>
                      </a:cubicBezTo>
                      <a:cubicBezTo>
                        <a:pt x="262" y="185"/>
                        <a:pt x="262" y="185"/>
                        <a:pt x="262" y="185"/>
                      </a:cubicBezTo>
                      <a:cubicBezTo>
                        <a:pt x="256" y="195"/>
                        <a:pt x="256" y="195"/>
                        <a:pt x="256" y="195"/>
                      </a:cubicBezTo>
                      <a:cubicBezTo>
                        <a:pt x="251" y="195"/>
                        <a:pt x="251" y="195"/>
                        <a:pt x="251" y="195"/>
                      </a:cubicBezTo>
                      <a:cubicBezTo>
                        <a:pt x="251" y="203"/>
                        <a:pt x="251" y="203"/>
                        <a:pt x="251" y="203"/>
                      </a:cubicBezTo>
                      <a:cubicBezTo>
                        <a:pt x="257" y="208"/>
                        <a:pt x="257" y="208"/>
                        <a:pt x="257" y="208"/>
                      </a:cubicBezTo>
                      <a:cubicBezTo>
                        <a:pt x="251" y="215"/>
                        <a:pt x="251" y="215"/>
                        <a:pt x="251" y="215"/>
                      </a:cubicBezTo>
                      <a:cubicBezTo>
                        <a:pt x="254" y="218"/>
                        <a:pt x="254" y="218"/>
                        <a:pt x="254" y="218"/>
                      </a:cubicBezTo>
                      <a:cubicBezTo>
                        <a:pt x="255" y="224"/>
                        <a:pt x="255" y="224"/>
                        <a:pt x="255" y="224"/>
                      </a:cubicBezTo>
                      <a:cubicBezTo>
                        <a:pt x="261" y="227"/>
                        <a:pt x="261" y="227"/>
                        <a:pt x="261" y="227"/>
                      </a:cubicBezTo>
                      <a:cubicBezTo>
                        <a:pt x="265" y="232"/>
                        <a:pt x="265" y="232"/>
                        <a:pt x="265" y="232"/>
                      </a:cubicBezTo>
                      <a:cubicBezTo>
                        <a:pt x="260" y="239"/>
                        <a:pt x="260" y="239"/>
                        <a:pt x="260" y="239"/>
                      </a:cubicBezTo>
                      <a:cubicBezTo>
                        <a:pt x="263" y="243"/>
                        <a:pt x="263" y="243"/>
                        <a:pt x="263" y="243"/>
                      </a:cubicBezTo>
                      <a:cubicBezTo>
                        <a:pt x="264" y="251"/>
                        <a:pt x="264" y="251"/>
                        <a:pt x="264" y="251"/>
                      </a:cubicBezTo>
                      <a:cubicBezTo>
                        <a:pt x="259" y="253"/>
                        <a:pt x="259" y="253"/>
                        <a:pt x="259" y="253"/>
                      </a:cubicBezTo>
                      <a:cubicBezTo>
                        <a:pt x="262" y="261"/>
                        <a:pt x="262" y="261"/>
                        <a:pt x="262" y="261"/>
                      </a:cubicBezTo>
                      <a:cubicBezTo>
                        <a:pt x="268" y="260"/>
                        <a:pt x="268" y="260"/>
                        <a:pt x="268" y="260"/>
                      </a:cubicBezTo>
                      <a:cubicBezTo>
                        <a:pt x="274" y="266"/>
                        <a:pt x="274" y="266"/>
                        <a:pt x="274" y="266"/>
                      </a:cubicBezTo>
                      <a:cubicBezTo>
                        <a:pt x="277" y="277"/>
                        <a:pt x="277" y="277"/>
                        <a:pt x="277" y="277"/>
                      </a:cubicBezTo>
                      <a:cubicBezTo>
                        <a:pt x="271" y="283"/>
                        <a:pt x="271" y="283"/>
                        <a:pt x="271" y="283"/>
                      </a:cubicBezTo>
                      <a:cubicBezTo>
                        <a:pt x="274" y="289"/>
                        <a:pt x="274" y="289"/>
                        <a:pt x="274" y="289"/>
                      </a:cubicBezTo>
                      <a:cubicBezTo>
                        <a:pt x="280" y="289"/>
                        <a:pt x="280" y="289"/>
                        <a:pt x="280" y="289"/>
                      </a:cubicBezTo>
                      <a:cubicBezTo>
                        <a:pt x="286" y="294"/>
                        <a:pt x="286" y="294"/>
                        <a:pt x="286" y="294"/>
                      </a:cubicBezTo>
                      <a:cubicBezTo>
                        <a:pt x="290" y="290"/>
                        <a:pt x="290" y="290"/>
                        <a:pt x="290" y="290"/>
                      </a:cubicBezTo>
                      <a:cubicBezTo>
                        <a:pt x="290" y="305"/>
                        <a:pt x="290" y="305"/>
                        <a:pt x="290" y="305"/>
                      </a:cubicBezTo>
                      <a:cubicBezTo>
                        <a:pt x="293" y="311"/>
                        <a:pt x="293" y="311"/>
                        <a:pt x="293" y="311"/>
                      </a:cubicBezTo>
                      <a:cubicBezTo>
                        <a:pt x="284" y="319"/>
                        <a:pt x="284" y="319"/>
                        <a:pt x="284" y="319"/>
                      </a:cubicBezTo>
                      <a:cubicBezTo>
                        <a:pt x="278" y="328"/>
                        <a:pt x="278" y="328"/>
                        <a:pt x="278" y="328"/>
                      </a:cubicBezTo>
                      <a:cubicBezTo>
                        <a:pt x="284" y="335"/>
                        <a:pt x="284" y="335"/>
                        <a:pt x="284" y="335"/>
                      </a:cubicBezTo>
                      <a:cubicBezTo>
                        <a:pt x="285" y="344"/>
                        <a:pt x="285" y="344"/>
                        <a:pt x="285" y="344"/>
                      </a:cubicBezTo>
                      <a:cubicBezTo>
                        <a:pt x="279" y="348"/>
                        <a:pt x="279" y="348"/>
                        <a:pt x="279" y="348"/>
                      </a:cubicBezTo>
                      <a:cubicBezTo>
                        <a:pt x="278" y="356"/>
                        <a:pt x="278" y="356"/>
                        <a:pt x="278" y="356"/>
                      </a:cubicBezTo>
                      <a:cubicBezTo>
                        <a:pt x="268" y="366"/>
                        <a:pt x="268" y="366"/>
                        <a:pt x="268" y="366"/>
                      </a:cubicBezTo>
                      <a:cubicBezTo>
                        <a:pt x="264" y="361"/>
                        <a:pt x="264" y="361"/>
                        <a:pt x="264" y="361"/>
                      </a:cubicBezTo>
                      <a:cubicBezTo>
                        <a:pt x="257" y="358"/>
                        <a:pt x="257" y="358"/>
                        <a:pt x="257" y="358"/>
                      </a:cubicBezTo>
                      <a:cubicBezTo>
                        <a:pt x="251" y="361"/>
                        <a:pt x="251" y="361"/>
                        <a:pt x="251" y="361"/>
                      </a:cubicBezTo>
                      <a:cubicBezTo>
                        <a:pt x="245" y="352"/>
                        <a:pt x="245" y="352"/>
                        <a:pt x="245" y="352"/>
                      </a:cubicBezTo>
                      <a:cubicBezTo>
                        <a:pt x="238" y="348"/>
                        <a:pt x="238" y="348"/>
                        <a:pt x="238" y="348"/>
                      </a:cubicBezTo>
                      <a:cubicBezTo>
                        <a:pt x="233" y="352"/>
                        <a:pt x="233" y="352"/>
                        <a:pt x="233" y="352"/>
                      </a:cubicBezTo>
                      <a:cubicBezTo>
                        <a:pt x="226" y="343"/>
                        <a:pt x="226" y="343"/>
                        <a:pt x="226" y="343"/>
                      </a:cubicBezTo>
                      <a:cubicBezTo>
                        <a:pt x="224" y="336"/>
                        <a:pt x="224" y="336"/>
                        <a:pt x="224" y="336"/>
                      </a:cubicBezTo>
                      <a:cubicBezTo>
                        <a:pt x="212" y="343"/>
                        <a:pt x="212" y="343"/>
                        <a:pt x="212" y="343"/>
                      </a:cubicBezTo>
                      <a:cubicBezTo>
                        <a:pt x="209" y="348"/>
                        <a:pt x="209" y="348"/>
                        <a:pt x="209" y="348"/>
                      </a:cubicBezTo>
                      <a:cubicBezTo>
                        <a:pt x="183" y="349"/>
                        <a:pt x="183" y="349"/>
                        <a:pt x="183" y="349"/>
                      </a:cubicBezTo>
                      <a:cubicBezTo>
                        <a:pt x="171" y="340"/>
                        <a:pt x="171" y="340"/>
                        <a:pt x="171" y="340"/>
                      </a:cubicBezTo>
                      <a:cubicBezTo>
                        <a:pt x="172" y="334"/>
                        <a:pt x="172" y="334"/>
                        <a:pt x="172" y="334"/>
                      </a:cubicBezTo>
                      <a:cubicBezTo>
                        <a:pt x="162" y="330"/>
                        <a:pt x="162" y="330"/>
                        <a:pt x="162" y="330"/>
                      </a:cubicBezTo>
                      <a:cubicBezTo>
                        <a:pt x="160" y="333"/>
                        <a:pt x="160" y="333"/>
                        <a:pt x="160" y="333"/>
                      </a:cubicBezTo>
                      <a:cubicBezTo>
                        <a:pt x="150" y="326"/>
                        <a:pt x="150" y="326"/>
                        <a:pt x="150" y="326"/>
                      </a:cubicBezTo>
                      <a:cubicBezTo>
                        <a:pt x="146" y="324"/>
                        <a:pt x="146" y="324"/>
                        <a:pt x="146" y="324"/>
                      </a:cubicBezTo>
                      <a:cubicBezTo>
                        <a:pt x="141" y="327"/>
                        <a:pt x="141" y="327"/>
                        <a:pt x="141" y="327"/>
                      </a:cubicBezTo>
                      <a:cubicBezTo>
                        <a:pt x="132" y="319"/>
                        <a:pt x="132" y="319"/>
                        <a:pt x="132" y="319"/>
                      </a:cubicBezTo>
                      <a:cubicBezTo>
                        <a:pt x="127" y="319"/>
                        <a:pt x="127" y="319"/>
                        <a:pt x="127" y="319"/>
                      </a:cubicBezTo>
                      <a:cubicBezTo>
                        <a:pt x="123" y="311"/>
                        <a:pt x="123" y="311"/>
                        <a:pt x="123" y="311"/>
                      </a:cubicBezTo>
                      <a:cubicBezTo>
                        <a:pt x="106" y="313"/>
                        <a:pt x="106" y="313"/>
                        <a:pt x="106" y="313"/>
                      </a:cubicBezTo>
                      <a:cubicBezTo>
                        <a:pt x="102" y="303"/>
                        <a:pt x="102" y="303"/>
                        <a:pt x="102" y="303"/>
                      </a:cubicBezTo>
                      <a:cubicBezTo>
                        <a:pt x="104" y="298"/>
                        <a:pt x="104" y="298"/>
                        <a:pt x="104" y="298"/>
                      </a:cubicBezTo>
                      <a:cubicBezTo>
                        <a:pt x="97" y="291"/>
                        <a:pt x="97" y="291"/>
                        <a:pt x="97" y="291"/>
                      </a:cubicBezTo>
                      <a:cubicBezTo>
                        <a:pt x="95" y="277"/>
                        <a:pt x="95" y="277"/>
                        <a:pt x="95" y="277"/>
                      </a:cubicBezTo>
                      <a:cubicBezTo>
                        <a:pt x="88" y="268"/>
                        <a:pt x="88" y="268"/>
                        <a:pt x="88" y="268"/>
                      </a:cubicBezTo>
                      <a:cubicBezTo>
                        <a:pt x="79" y="267"/>
                        <a:pt x="79" y="267"/>
                        <a:pt x="79" y="267"/>
                      </a:cubicBezTo>
                      <a:cubicBezTo>
                        <a:pt x="73" y="272"/>
                        <a:pt x="73" y="272"/>
                        <a:pt x="73" y="272"/>
                      </a:cubicBezTo>
                      <a:cubicBezTo>
                        <a:pt x="68" y="266"/>
                        <a:pt x="68" y="266"/>
                        <a:pt x="68" y="266"/>
                      </a:cubicBezTo>
                      <a:cubicBezTo>
                        <a:pt x="64" y="272"/>
                        <a:pt x="64" y="272"/>
                        <a:pt x="64" y="272"/>
                      </a:cubicBezTo>
                      <a:cubicBezTo>
                        <a:pt x="56" y="272"/>
                        <a:pt x="56" y="272"/>
                        <a:pt x="56" y="272"/>
                      </a:cubicBezTo>
                      <a:cubicBezTo>
                        <a:pt x="50" y="263"/>
                        <a:pt x="50" y="263"/>
                        <a:pt x="50" y="263"/>
                      </a:cubicBezTo>
                      <a:cubicBezTo>
                        <a:pt x="54" y="256"/>
                        <a:pt x="54" y="256"/>
                        <a:pt x="54" y="256"/>
                      </a:cubicBezTo>
                      <a:cubicBezTo>
                        <a:pt x="44" y="246"/>
                        <a:pt x="44" y="246"/>
                        <a:pt x="44" y="246"/>
                      </a:cubicBezTo>
                      <a:cubicBezTo>
                        <a:pt x="31" y="251"/>
                        <a:pt x="31" y="251"/>
                        <a:pt x="31" y="251"/>
                      </a:cubicBezTo>
                      <a:cubicBezTo>
                        <a:pt x="25" y="247"/>
                        <a:pt x="25" y="247"/>
                        <a:pt x="25" y="247"/>
                      </a:cubicBezTo>
                      <a:cubicBezTo>
                        <a:pt x="12" y="246"/>
                        <a:pt x="12" y="246"/>
                        <a:pt x="12" y="246"/>
                      </a:cubicBezTo>
                      <a:cubicBezTo>
                        <a:pt x="0" y="231"/>
                        <a:pt x="0" y="231"/>
                        <a:pt x="0" y="231"/>
                      </a:cubicBezTo>
                      <a:cubicBezTo>
                        <a:pt x="9" y="216"/>
                        <a:pt x="9" y="216"/>
                        <a:pt x="9" y="216"/>
                      </a:cubicBezTo>
                      <a:cubicBezTo>
                        <a:pt x="10" y="198"/>
                        <a:pt x="10" y="198"/>
                        <a:pt x="10" y="198"/>
                      </a:cubicBezTo>
                      <a:cubicBezTo>
                        <a:pt x="18" y="198"/>
                        <a:pt x="18" y="198"/>
                        <a:pt x="18" y="198"/>
                      </a:cubicBezTo>
                      <a:cubicBezTo>
                        <a:pt x="19" y="191"/>
                        <a:pt x="19" y="191"/>
                        <a:pt x="19" y="191"/>
                      </a:cubicBezTo>
                      <a:cubicBezTo>
                        <a:pt x="35" y="183"/>
                        <a:pt x="35" y="183"/>
                        <a:pt x="35" y="183"/>
                      </a:cubicBezTo>
                      <a:cubicBezTo>
                        <a:pt x="53" y="183"/>
                        <a:pt x="53" y="183"/>
                        <a:pt x="53" y="183"/>
                      </a:cubicBezTo>
                      <a:cubicBezTo>
                        <a:pt x="55" y="175"/>
                        <a:pt x="55" y="175"/>
                        <a:pt x="55" y="175"/>
                      </a:cubicBezTo>
                      <a:cubicBezTo>
                        <a:pt x="60" y="175"/>
                        <a:pt x="60" y="175"/>
                        <a:pt x="60" y="175"/>
                      </a:cubicBezTo>
                      <a:cubicBezTo>
                        <a:pt x="67" y="169"/>
                        <a:pt x="67" y="169"/>
                        <a:pt x="67" y="169"/>
                      </a:cubicBezTo>
                      <a:cubicBezTo>
                        <a:pt x="75" y="165"/>
                        <a:pt x="75" y="165"/>
                        <a:pt x="75" y="165"/>
                      </a:cubicBezTo>
                      <a:cubicBezTo>
                        <a:pt x="69" y="161"/>
                        <a:pt x="69" y="161"/>
                        <a:pt x="69" y="161"/>
                      </a:cubicBezTo>
                      <a:cubicBezTo>
                        <a:pt x="76" y="156"/>
                        <a:pt x="76" y="156"/>
                        <a:pt x="76" y="156"/>
                      </a:cubicBezTo>
                      <a:cubicBezTo>
                        <a:pt x="70" y="150"/>
                        <a:pt x="70" y="150"/>
                        <a:pt x="70" y="150"/>
                      </a:cubicBezTo>
                      <a:cubicBezTo>
                        <a:pt x="72" y="142"/>
                        <a:pt x="72" y="142"/>
                        <a:pt x="72" y="142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79" y="128"/>
                        <a:pt x="79" y="128"/>
                        <a:pt x="79" y="128"/>
                      </a:cubicBezTo>
                      <a:cubicBezTo>
                        <a:pt x="72" y="123"/>
                        <a:pt x="72" y="123"/>
                        <a:pt x="72" y="123"/>
                      </a:cubicBezTo>
                      <a:cubicBezTo>
                        <a:pt x="80" y="112"/>
                        <a:pt x="80" y="112"/>
                        <a:pt x="80" y="112"/>
                      </a:cubicBezTo>
                      <a:close/>
                      <a:moveTo>
                        <a:pt x="163" y="12"/>
                      </a:moveTo>
                      <a:cubicBezTo>
                        <a:pt x="163" y="12"/>
                        <a:pt x="164" y="15"/>
                        <a:pt x="169" y="17"/>
                      </a:cubicBezTo>
                      <a:cubicBezTo>
                        <a:pt x="173" y="20"/>
                        <a:pt x="178" y="16"/>
                        <a:pt x="178" y="12"/>
                      </a:cubicBezTo>
                      <a:cubicBezTo>
                        <a:pt x="177" y="8"/>
                        <a:pt x="175" y="10"/>
                        <a:pt x="176" y="7"/>
                      </a:cubicBezTo>
                      <a:cubicBezTo>
                        <a:pt x="177" y="3"/>
                        <a:pt x="169" y="0"/>
                        <a:pt x="167" y="2"/>
                      </a:cubicBezTo>
                      <a:cubicBezTo>
                        <a:pt x="165" y="4"/>
                        <a:pt x="163" y="11"/>
                        <a:pt x="163" y="12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4" name="Ханты-Мансийский АО">
                  <a:extLst>
                    <a:ext uri="{FF2B5EF4-FFF2-40B4-BE49-F238E27FC236}">
                      <a16:creationId xmlns:a16="http://schemas.microsoft.com/office/drawing/2014/main" id="{ADF1286B-E7C8-28AB-2C45-4122D2B6D8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3041" y="3748782"/>
                  <a:ext cx="1882356" cy="1209269"/>
                </a:xfrm>
                <a:custGeom>
                  <a:avLst/>
                  <a:gdLst>
                    <a:gd name="T0" fmla="*/ 702 w 737"/>
                    <a:gd name="T1" fmla="*/ 373 h 531"/>
                    <a:gd name="T2" fmla="*/ 723 w 737"/>
                    <a:gd name="T3" fmla="*/ 417 h 531"/>
                    <a:gd name="T4" fmla="*/ 687 w 737"/>
                    <a:gd name="T5" fmla="*/ 437 h 531"/>
                    <a:gd name="T6" fmla="*/ 631 w 737"/>
                    <a:gd name="T7" fmla="*/ 435 h 531"/>
                    <a:gd name="T8" fmla="*/ 608 w 737"/>
                    <a:gd name="T9" fmla="*/ 437 h 531"/>
                    <a:gd name="T10" fmla="*/ 579 w 737"/>
                    <a:gd name="T11" fmla="*/ 425 h 531"/>
                    <a:gd name="T12" fmla="*/ 539 w 737"/>
                    <a:gd name="T13" fmla="*/ 429 h 531"/>
                    <a:gd name="T14" fmla="*/ 508 w 737"/>
                    <a:gd name="T15" fmla="*/ 421 h 531"/>
                    <a:gd name="T16" fmla="*/ 469 w 737"/>
                    <a:gd name="T17" fmla="*/ 419 h 531"/>
                    <a:gd name="T18" fmla="*/ 454 w 737"/>
                    <a:gd name="T19" fmla="*/ 477 h 531"/>
                    <a:gd name="T20" fmla="*/ 412 w 737"/>
                    <a:gd name="T21" fmla="*/ 498 h 531"/>
                    <a:gd name="T22" fmla="*/ 389 w 737"/>
                    <a:gd name="T23" fmla="*/ 527 h 531"/>
                    <a:gd name="T24" fmla="*/ 383 w 737"/>
                    <a:gd name="T25" fmla="*/ 525 h 531"/>
                    <a:gd name="T26" fmla="*/ 354 w 737"/>
                    <a:gd name="T27" fmla="*/ 512 h 531"/>
                    <a:gd name="T28" fmla="*/ 331 w 737"/>
                    <a:gd name="T29" fmla="*/ 485 h 531"/>
                    <a:gd name="T30" fmla="*/ 314 w 737"/>
                    <a:gd name="T31" fmla="*/ 471 h 531"/>
                    <a:gd name="T32" fmla="*/ 281 w 737"/>
                    <a:gd name="T33" fmla="*/ 427 h 531"/>
                    <a:gd name="T34" fmla="*/ 239 w 737"/>
                    <a:gd name="T35" fmla="*/ 406 h 531"/>
                    <a:gd name="T36" fmla="*/ 227 w 737"/>
                    <a:gd name="T37" fmla="*/ 421 h 531"/>
                    <a:gd name="T38" fmla="*/ 196 w 737"/>
                    <a:gd name="T39" fmla="*/ 435 h 531"/>
                    <a:gd name="T40" fmla="*/ 162 w 737"/>
                    <a:gd name="T41" fmla="*/ 444 h 531"/>
                    <a:gd name="T42" fmla="*/ 141 w 737"/>
                    <a:gd name="T43" fmla="*/ 439 h 531"/>
                    <a:gd name="T44" fmla="*/ 114 w 737"/>
                    <a:gd name="T45" fmla="*/ 454 h 531"/>
                    <a:gd name="T46" fmla="*/ 96 w 737"/>
                    <a:gd name="T47" fmla="*/ 444 h 531"/>
                    <a:gd name="T48" fmla="*/ 96 w 737"/>
                    <a:gd name="T49" fmla="*/ 412 h 531"/>
                    <a:gd name="T50" fmla="*/ 79 w 737"/>
                    <a:gd name="T51" fmla="*/ 387 h 531"/>
                    <a:gd name="T52" fmla="*/ 58 w 737"/>
                    <a:gd name="T53" fmla="*/ 367 h 531"/>
                    <a:gd name="T54" fmla="*/ 68 w 737"/>
                    <a:gd name="T55" fmla="*/ 346 h 531"/>
                    <a:gd name="T56" fmla="*/ 60 w 737"/>
                    <a:gd name="T57" fmla="*/ 314 h 531"/>
                    <a:gd name="T58" fmla="*/ 66 w 737"/>
                    <a:gd name="T59" fmla="*/ 283 h 531"/>
                    <a:gd name="T60" fmla="*/ 54 w 737"/>
                    <a:gd name="T61" fmla="*/ 252 h 531"/>
                    <a:gd name="T62" fmla="*/ 10 w 737"/>
                    <a:gd name="T63" fmla="*/ 204 h 531"/>
                    <a:gd name="T64" fmla="*/ 0 w 737"/>
                    <a:gd name="T65" fmla="*/ 185 h 531"/>
                    <a:gd name="T66" fmla="*/ 0 w 737"/>
                    <a:gd name="T67" fmla="*/ 175 h 531"/>
                    <a:gd name="T68" fmla="*/ 23 w 737"/>
                    <a:gd name="T69" fmla="*/ 141 h 531"/>
                    <a:gd name="T70" fmla="*/ 23 w 737"/>
                    <a:gd name="T71" fmla="*/ 123 h 531"/>
                    <a:gd name="T72" fmla="*/ 50 w 737"/>
                    <a:gd name="T73" fmla="*/ 96 h 531"/>
                    <a:gd name="T74" fmla="*/ 66 w 737"/>
                    <a:gd name="T75" fmla="*/ 71 h 531"/>
                    <a:gd name="T76" fmla="*/ 96 w 737"/>
                    <a:gd name="T77" fmla="*/ 21 h 531"/>
                    <a:gd name="T78" fmla="*/ 104 w 737"/>
                    <a:gd name="T79" fmla="*/ 33 h 531"/>
                    <a:gd name="T80" fmla="*/ 152 w 737"/>
                    <a:gd name="T81" fmla="*/ 0 h 531"/>
                    <a:gd name="T82" fmla="*/ 162 w 737"/>
                    <a:gd name="T83" fmla="*/ 37 h 531"/>
                    <a:gd name="T84" fmla="*/ 168 w 737"/>
                    <a:gd name="T85" fmla="*/ 100 h 531"/>
                    <a:gd name="T86" fmla="*/ 208 w 737"/>
                    <a:gd name="T87" fmla="*/ 110 h 531"/>
                    <a:gd name="T88" fmla="*/ 256 w 737"/>
                    <a:gd name="T89" fmla="*/ 121 h 531"/>
                    <a:gd name="T90" fmla="*/ 260 w 737"/>
                    <a:gd name="T91" fmla="*/ 154 h 531"/>
                    <a:gd name="T92" fmla="*/ 285 w 737"/>
                    <a:gd name="T93" fmla="*/ 141 h 531"/>
                    <a:gd name="T94" fmla="*/ 308 w 737"/>
                    <a:gd name="T95" fmla="*/ 144 h 531"/>
                    <a:gd name="T96" fmla="*/ 341 w 737"/>
                    <a:gd name="T97" fmla="*/ 164 h 531"/>
                    <a:gd name="T98" fmla="*/ 360 w 737"/>
                    <a:gd name="T99" fmla="*/ 208 h 531"/>
                    <a:gd name="T100" fmla="*/ 364 w 737"/>
                    <a:gd name="T101" fmla="*/ 239 h 531"/>
                    <a:gd name="T102" fmla="*/ 408 w 737"/>
                    <a:gd name="T103" fmla="*/ 252 h 531"/>
                    <a:gd name="T104" fmla="*/ 437 w 737"/>
                    <a:gd name="T105" fmla="*/ 269 h 531"/>
                    <a:gd name="T106" fmla="*/ 456 w 737"/>
                    <a:gd name="T107" fmla="*/ 267 h 531"/>
                    <a:gd name="T108" fmla="*/ 481 w 737"/>
                    <a:gd name="T109" fmla="*/ 275 h 531"/>
                    <a:gd name="T110" fmla="*/ 500 w 737"/>
                    <a:gd name="T111" fmla="*/ 296 h 531"/>
                    <a:gd name="T112" fmla="*/ 579 w 737"/>
                    <a:gd name="T113" fmla="*/ 312 h 531"/>
                    <a:gd name="T114" fmla="*/ 610 w 737"/>
                    <a:gd name="T115" fmla="*/ 287 h 531"/>
                    <a:gd name="T116" fmla="*/ 629 w 737"/>
                    <a:gd name="T117" fmla="*/ 321 h 531"/>
                    <a:gd name="T118" fmla="*/ 654 w 737"/>
                    <a:gd name="T119" fmla="*/ 321 h 531"/>
                    <a:gd name="T120" fmla="*/ 679 w 737"/>
                    <a:gd name="T121" fmla="*/ 333 h 531"/>
                    <a:gd name="T122" fmla="*/ 702 w 737"/>
                    <a:gd name="T123" fmla="*/ 35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737" h="531">
                      <a:moveTo>
                        <a:pt x="702" y="350"/>
                      </a:moveTo>
                      <a:lnTo>
                        <a:pt x="702" y="373"/>
                      </a:lnTo>
                      <a:lnTo>
                        <a:pt x="737" y="396"/>
                      </a:lnTo>
                      <a:lnTo>
                        <a:pt x="723" y="417"/>
                      </a:lnTo>
                      <a:lnTo>
                        <a:pt x="708" y="421"/>
                      </a:lnTo>
                      <a:lnTo>
                        <a:pt x="687" y="437"/>
                      </a:lnTo>
                      <a:lnTo>
                        <a:pt x="658" y="421"/>
                      </a:lnTo>
                      <a:lnTo>
                        <a:pt x="631" y="435"/>
                      </a:lnTo>
                      <a:lnTo>
                        <a:pt x="627" y="450"/>
                      </a:lnTo>
                      <a:lnTo>
                        <a:pt x="608" y="437"/>
                      </a:lnTo>
                      <a:lnTo>
                        <a:pt x="596" y="442"/>
                      </a:lnTo>
                      <a:lnTo>
                        <a:pt x="579" y="425"/>
                      </a:lnTo>
                      <a:lnTo>
                        <a:pt x="564" y="431"/>
                      </a:lnTo>
                      <a:lnTo>
                        <a:pt x="539" y="429"/>
                      </a:lnTo>
                      <a:lnTo>
                        <a:pt x="533" y="421"/>
                      </a:lnTo>
                      <a:lnTo>
                        <a:pt x="508" y="421"/>
                      </a:lnTo>
                      <a:lnTo>
                        <a:pt x="496" y="414"/>
                      </a:lnTo>
                      <a:lnTo>
                        <a:pt x="469" y="419"/>
                      </a:lnTo>
                      <a:lnTo>
                        <a:pt x="454" y="454"/>
                      </a:lnTo>
                      <a:lnTo>
                        <a:pt x="454" y="477"/>
                      </a:lnTo>
                      <a:lnTo>
                        <a:pt x="435" y="481"/>
                      </a:lnTo>
                      <a:lnTo>
                        <a:pt x="412" y="498"/>
                      </a:lnTo>
                      <a:lnTo>
                        <a:pt x="410" y="510"/>
                      </a:lnTo>
                      <a:lnTo>
                        <a:pt x="389" y="527"/>
                      </a:lnTo>
                      <a:lnTo>
                        <a:pt x="383" y="531"/>
                      </a:lnTo>
                      <a:lnTo>
                        <a:pt x="383" y="525"/>
                      </a:lnTo>
                      <a:lnTo>
                        <a:pt x="369" y="517"/>
                      </a:lnTo>
                      <a:lnTo>
                        <a:pt x="354" y="512"/>
                      </a:lnTo>
                      <a:lnTo>
                        <a:pt x="331" y="500"/>
                      </a:lnTo>
                      <a:lnTo>
                        <a:pt x="331" y="485"/>
                      </a:lnTo>
                      <a:lnTo>
                        <a:pt x="314" y="485"/>
                      </a:lnTo>
                      <a:lnTo>
                        <a:pt x="314" y="471"/>
                      </a:lnTo>
                      <a:lnTo>
                        <a:pt x="306" y="450"/>
                      </a:lnTo>
                      <a:lnTo>
                        <a:pt x="281" y="427"/>
                      </a:lnTo>
                      <a:lnTo>
                        <a:pt x="258" y="423"/>
                      </a:lnTo>
                      <a:lnTo>
                        <a:pt x="239" y="406"/>
                      </a:lnTo>
                      <a:lnTo>
                        <a:pt x="227" y="404"/>
                      </a:lnTo>
                      <a:lnTo>
                        <a:pt x="227" y="421"/>
                      </a:lnTo>
                      <a:lnTo>
                        <a:pt x="208" y="425"/>
                      </a:lnTo>
                      <a:lnTo>
                        <a:pt x="196" y="435"/>
                      </a:lnTo>
                      <a:lnTo>
                        <a:pt x="173" y="435"/>
                      </a:lnTo>
                      <a:lnTo>
                        <a:pt x="162" y="444"/>
                      </a:lnTo>
                      <a:lnTo>
                        <a:pt x="148" y="437"/>
                      </a:lnTo>
                      <a:lnTo>
                        <a:pt x="141" y="439"/>
                      </a:lnTo>
                      <a:lnTo>
                        <a:pt x="139" y="454"/>
                      </a:lnTo>
                      <a:lnTo>
                        <a:pt x="114" y="454"/>
                      </a:lnTo>
                      <a:lnTo>
                        <a:pt x="102" y="450"/>
                      </a:lnTo>
                      <a:lnTo>
                        <a:pt x="96" y="444"/>
                      </a:lnTo>
                      <a:lnTo>
                        <a:pt x="93" y="427"/>
                      </a:lnTo>
                      <a:lnTo>
                        <a:pt x="96" y="412"/>
                      </a:lnTo>
                      <a:lnTo>
                        <a:pt x="83" y="408"/>
                      </a:lnTo>
                      <a:lnTo>
                        <a:pt x="79" y="387"/>
                      </a:lnTo>
                      <a:lnTo>
                        <a:pt x="62" y="381"/>
                      </a:lnTo>
                      <a:lnTo>
                        <a:pt x="58" y="367"/>
                      </a:lnTo>
                      <a:lnTo>
                        <a:pt x="66" y="356"/>
                      </a:lnTo>
                      <a:lnTo>
                        <a:pt x="68" y="346"/>
                      </a:lnTo>
                      <a:lnTo>
                        <a:pt x="58" y="331"/>
                      </a:lnTo>
                      <a:lnTo>
                        <a:pt x="60" y="314"/>
                      </a:lnTo>
                      <a:lnTo>
                        <a:pt x="60" y="294"/>
                      </a:lnTo>
                      <a:lnTo>
                        <a:pt x="66" y="283"/>
                      </a:lnTo>
                      <a:lnTo>
                        <a:pt x="66" y="262"/>
                      </a:lnTo>
                      <a:lnTo>
                        <a:pt x="54" y="252"/>
                      </a:lnTo>
                      <a:lnTo>
                        <a:pt x="48" y="235"/>
                      </a:lnTo>
                      <a:lnTo>
                        <a:pt x="10" y="204"/>
                      </a:lnTo>
                      <a:lnTo>
                        <a:pt x="12" y="194"/>
                      </a:lnTo>
                      <a:lnTo>
                        <a:pt x="0" y="185"/>
                      </a:lnTo>
                      <a:lnTo>
                        <a:pt x="2" y="185"/>
                      </a:lnTo>
                      <a:lnTo>
                        <a:pt x="0" y="175"/>
                      </a:lnTo>
                      <a:lnTo>
                        <a:pt x="18" y="156"/>
                      </a:lnTo>
                      <a:lnTo>
                        <a:pt x="23" y="141"/>
                      </a:lnTo>
                      <a:lnTo>
                        <a:pt x="25" y="137"/>
                      </a:lnTo>
                      <a:lnTo>
                        <a:pt x="23" y="123"/>
                      </a:lnTo>
                      <a:lnTo>
                        <a:pt x="29" y="104"/>
                      </a:lnTo>
                      <a:lnTo>
                        <a:pt x="50" y="96"/>
                      </a:lnTo>
                      <a:lnTo>
                        <a:pt x="50" y="77"/>
                      </a:lnTo>
                      <a:lnTo>
                        <a:pt x="66" y="71"/>
                      </a:lnTo>
                      <a:lnTo>
                        <a:pt x="64" y="52"/>
                      </a:lnTo>
                      <a:lnTo>
                        <a:pt x="96" y="21"/>
                      </a:lnTo>
                      <a:lnTo>
                        <a:pt x="108" y="25"/>
                      </a:lnTo>
                      <a:lnTo>
                        <a:pt x="104" y="33"/>
                      </a:lnTo>
                      <a:lnTo>
                        <a:pt x="118" y="31"/>
                      </a:lnTo>
                      <a:lnTo>
                        <a:pt x="152" y="0"/>
                      </a:lnTo>
                      <a:lnTo>
                        <a:pt x="164" y="0"/>
                      </a:lnTo>
                      <a:lnTo>
                        <a:pt x="162" y="37"/>
                      </a:lnTo>
                      <a:lnTo>
                        <a:pt x="143" y="69"/>
                      </a:lnTo>
                      <a:lnTo>
                        <a:pt x="168" y="100"/>
                      </a:lnTo>
                      <a:lnTo>
                        <a:pt x="196" y="102"/>
                      </a:lnTo>
                      <a:lnTo>
                        <a:pt x="208" y="110"/>
                      </a:lnTo>
                      <a:lnTo>
                        <a:pt x="235" y="100"/>
                      </a:lnTo>
                      <a:lnTo>
                        <a:pt x="256" y="121"/>
                      </a:lnTo>
                      <a:lnTo>
                        <a:pt x="248" y="135"/>
                      </a:lnTo>
                      <a:lnTo>
                        <a:pt x="260" y="154"/>
                      </a:lnTo>
                      <a:lnTo>
                        <a:pt x="277" y="154"/>
                      </a:lnTo>
                      <a:lnTo>
                        <a:pt x="285" y="141"/>
                      </a:lnTo>
                      <a:lnTo>
                        <a:pt x="296" y="154"/>
                      </a:lnTo>
                      <a:lnTo>
                        <a:pt x="308" y="144"/>
                      </a:lnTo>
                      <a:lnTo>
                        <a:pt x="327" y="146"/>
                      </a:lnTo>
                      <a:lnTo>
                        <a:pt x="341" y="164"/>
                      </a:lnTo>
                      <a:lnTo>
                        <a:pt x="346" y="194"/>
                      </a:lnTo>
                      <a:lnTo>
                        <a:pt x="360" y="208"/>
                      </a:lnTo>
                      <a:lnTo>
                        <a:pt x="356" y="219"/>
                      </a:lnTo>
                      <a:lnTo>
                        <a:pt x="364" y="239"/>
                      </a:lnTo>
                      <a:lnTo>
                        <a:pt x="400" y="235"/>
                      </a:lnTo>
                      <a:lnTo>
                        <a:pt x="408" y="252"/>
                      </a:lnTo>
                      <a:lnTo>
                        <a:pt x="419" y="252"/>
                      </a:lnTo>
                      <a:lnTo>
                        <a:pt x="437" y="269"/>
                      </a:lnTo>
                      <a:lnTo>
                        <a:pt x="448" y="262"/>
                      </a:lnTo>
                      <a:lnTo>
                        <a:pt x="456" y="267"/>
                      </a:lnTo>
                      <a:lnTo>
                        <a:pt x="477" y="281"/>
                      </a:lnTo>
                      <a:lnTo>
                        <a:pt x="481" y="275"/>
                      </a:lnTo>
                      <a:lnTo>
                        <a:pt x="502" y="283"/>
                      </a:lnTo>
                      <a:lnTo>
                        <a:pt x="500" y="296"/>
                      </a:lnTo>
                      <a:lnTo>
                        <a:pt x="525" y="314"/>
                      </a:lnTo>
                      <a:lnTo>
                        <a:pt x="579" y="312"/>
                      </a:lnTo>
                      <a:lnTo>
                        <a:pt x="585" y="302"/>
                      </a:lnTo>
                      <a:lnTo>
                        <a:pt x="610" y="287"/>
                      </a:lnTo>
                      <a:lnTo>
                        <a:pt x="614" y="302"/>
                      </a:lnTo>
                      <a:lnTo>
                        <a:pt x="629" y="321"/>
                      </a:lnTo>
                      <a:lnTo>
                        <a:pt x="639" y="312"/>
                      </a:lnTo>
                      <a:lnTo>
                        <a:pt x="654" y="321"/>
                      </a:lnTo>
                      <a:lnTo>
                        <a:pt x="667" y="339"/>
                      </a:lnTo>
                      <a:lnTo>
                        <a:pt x="679" y="333"/>
                      </a:lnTo>
                      <a:lnTo>
                        <a:pt x="694" y="339"/>
                      </a:lnTo>
                      <a:lnTo>
                        <a:pt x="702" y="35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5" name="Челябинская обл.">
                  <a:extLst>
                    <a:ext uri="{FF2B5EF4-FFF2-40B4-BE49-F238E27FC236}">
                      <a16:creationId xmlns:a16="http://schemas.microsoft.com/office/drawing/2014/main" id="{5E1FB0E3-C64E-E92B-6461-827F0B6E1A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7899" y="4873789"/>
                  <a:ext cx="554235" cy="573890"/>
                </a:xfrm>
                <a:custGeom>
                  <a:avLst/>
                  <a:gdLst>
                    <a:gd name="T0" fmla="*/ 89 w 104"/>
                    <a:gd name="T1" fmla="*/ 83 h 121"/>
                    <a:gd name="T2" fmla="*/ 64 w 104"/>
                    <a:gd name="T3" fmla="*/ 75 h 121"/>
                    <a:gd name="T4" fmla="*/ 59 w 104"/>
                    <a:gd name="T5" fmla="*/ 88 h 121"/>
                    <a:gd name="T6" fmla="*/ 66 w 104"/>
                    <a:gd name="T7" fmla="*/ 102 h 121"/>
                    <a:gd name="T8" fmla="*/ 54 w 104"/>
                    <a:gd name="T9" fmla="*/ 102 h 121"/>
                    <a:gd name="T10" fmla="*/ 42 w 104"/>
                    <a:gd name="T11" fmla="*/ 118 h 121"/>
                    <a:gd name="T12" fmla="*/ 22 w 104"/>
                    <a:gd name="T13" fmla="*/ 120 h 121"/>
                    <a:gd name="T14" fmla="*/ 22 w 104"/>
                    <a:gd name="T15" fmla="*/ 116 h 121"/>
                    <a:gd name="T16" fmla="*/ 23 w 104"/>
                    <a:gd name="T17" fmla="*/ 106 h 121"/>
                    <a:gd name="T18" fmla="*/ 10 w 104"/>
                    <a:gd name="T19" fmla="*/ 106 h 121"/>
                    <a:gd name="T20" fmla="*/ 4 w 104"/>
                    <a:gd name="T21" fmla="*/ 99 h 121"/>
                    <a:gd name="T22" fmla="*/ 12 w 104"/>
                    <a:gd name="T23" fmla="*/ 85 h 121"/>
                    <a:gd name="T24" fmla="*/ 15 w 104"/>
                    <a:gd name="T25" fmla="*/ 81 h 121"/>
                    <a:gd name="T26" fmla="*/ 21 w 104"/>
                    <a:gd name="T27" fmla="*/ 68 h 121"/>
                    <a:gd name="T28" fmla="*/ 31 w 104"/>
                    <a:gd name="T29" fmla="*/ 58 h 121"/>
                    <a:gd name="T30" fmla="*/ 39 w 104"/>
                    <a:gd name="T31" fmla="*/ 61 h 121"/>
                    <a:gd name="T32" fmla="*/ 45 w 104"/>
                    <a:gd name="T33" fmla="*/ 56 h 121"/>
                    <a:gd name="T34" fmla="*/ 40 w 104"/>
                    <a:gd name="T35" fmla="*/ 46 h 121"/>
                    <a:gd name="T36" fmla="*/ 31 w 104"/>
                    <a:gd name="T37" fmla="*/ 47 h 121"/>
                    <a:gd name="T38" fmla="*/ 20 w 104"/>
                    <a:gd name="T39" fmla="*/ 45 h 121"/>
                    <a:gd name="T40" fmla="*/ 16 w 104"/>
                    <a:gd name="T41" fmla="*/ 31 h 121"/>
                    <a:gd name="T42" fmla="*/ 16 w 104"/>
                    <a:gd name="T43" fmla="*/ 17 h 121"/>
                    <a:gd name="T44" fmla="*/ 28 w 104"/>
                    <a:gd name="T45" fmla="*/ 19 h 121"/>
                    <a:gd name="T46" fmla="*/ 34 w 104"/>
                    <a:gd name="T47" fmla="*/ 29 h 121"/>
                    <a:gd name="T48" fmla="*/ 44 w 104"/>
                    <a:gd name="T49" fmla="*/ 26 h 121"/>
                    <a:gd name="T50" fmla="*/ 54 w 104"/>
                    <a:gd name="T51" fmla="*/ 18 h 121"/>
                    <a:gd name="T52" fmla="*/ 58 w 104"/>
                    <a:gd name="T53" fmla="*/ 1 h 121"/>
                    <a:gd name="T54" fmla="*/ 68 w 104"/>
                    <a:gd name="T55" fmla="*/ 6 h 121"/>
                    <a:gd name="T56" fmla="*/ 87 w 104"/>
                    <a:gd name="T57" fmla="*/ 17 h 121"/>
                    <a:gd name="T58" fmla="*/ 103 w 104"/>
                    <a:gd name="T59" fmla="*/ 23 h 121"/>
                    <a:gd name="T60" fmla="*/ 102 w 104"/>
                    <a:gd name="T61" fmla="*/ 44 h 121"/>
                    <a:gd name="T62" fmla="*/ 91 w 104"/>
                    <a:gd name="T63" fmla="*/ 49 h 121"/>
                    <a:gd name="T64" fmla="*/ 89 w 104"/>
                    <a:gd name="T65" fmla="*/ 58 h 121"/>
                    <a:gd name="T66" fmla="*/ 86 w 104"/>
                    <a:gd name="T67" fmla="*/ 65 h 121"/>
                    <a:gd name="T68" fmla="*/ 99 w 104"/>
                    <a:gd name="T69" fmla="*/ 69 h 121"/>
                    <a:gd name="T70" fmla="*/ 99 w 104"/>
                    <a:gd name="T71" fmla="*/ 8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4" h="121">
                      <a:moveTo>
                        <a:pt x="99" y="83"/>
                      </a:moveTo>
                      <a:cubicBezTo>
                        <a:pt x="95" y="83"/>
                        <a:pt x="92" y="83"/>
                        <a:pt x="89" y="83"/>
                      </a:cubicBezTo>
                      <a:cubicBezTo>
                        <a:pt x="85" y="83"/>
                        <a:pt x="84" y="83"/>
                        <a:pt x="79" y="80"/>
                      </a:cubicBezTo>
                      <a:cubicBezTo>
                        <a:pt x="75" y="76"/>
                        <a:pt x="65" y="74"/>
                        <a:pt x="64" y="75"/>
                      </a:cubicBezTo>
                      <a:cubicBezTo>
                        <a:pt x="63" y="76"/>
                        <a:pt x="62" y="78"/>
                        <a:pt x="59" y="81"/>
                      </a:cubicBezTo>
                      <a:cubicBezTo>
                        <a:pt x="56" y="85"/>
                        <a:pt x="58" y="86"/>
                        <a:pt x="59" y="88"/>
                      </a:cubicBezTo>
                      <a:cubicBezTo>
                        <a:pt x="60" y="90"/>
                        <a:pt x="58" y="90"/>
                        <a:pt x="56" y="93"/>
                      </a:cubicBezTo>
                      <a:cubicBezTo>
                        <a:pt x="54" y="95"/>
                        <a:pt x="59" y="97"/>
                        <a:pt x="66" y="102"/>
                      </a:cubicBezTo>
                      <a:cubicBezTo>
                        <a:pt x="73" y="108"/>
                        <a:pt x="68" y="108"/>
                        <a:pt x="65" y="109"/>
                      </a:cubicBezTo>
                      <a:cubicBezTo>
                        <a:pt x="62" y="110"/>
                        <a:pt x="57" y="105"/>
                        <a:pt x="54" y="102"/>
                      </a:cubicBezTo>
                      <a:cubicBezTo>
                        <a:pt x="51" y="99"/>
                        <a:pt x="47" y="103"/>
                        <a:pt x="43" y="105"/>
                      </a:cubicBezTo>
                      <a:cubicBezTo>
                        <a:pt x="39" y="108"/>
                        <a:pt x="41" y="115"/>
                        <a:pt x="42" y="118"/>
                      </a:cubicBezTo>
                      <a:cubicBezTo>
                        <a:pt x="42" y="121"/>
                        <a:pt x="41" y="120"/>
                        <a:pt x="35" y="120"/>
                      </a:cubicBezTo>
                      <a:cubicBezTo>
                        <a:pt x="30" y="120"/>
                        <a:pt x="25" y="118"/>
                        <a:pt x="22" y="120"/>
                      </a:cubicBezTo>
                      <a:cubicBezTo>
                        <a:pt x="19" y="118"/>
                        <a:pt x="19" y="118"/>
                        <a:pt x="19" y="118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25" y="110"/>
                        <a:pt x="25" y="110"/>
                        <a:pt x="25" y="110"/>
                      </a:cubicBezTo>
                      <a:cubicBezTo>
                        <a:pt x="23" y="106"/>
                        <a:pt x="23" y="106"/>
                        <a:pt x="23" y="106"/>
                      </a:cubicBezTo>
                      <a:cubicBezTo>
                        <a:pt x="16" y="104"/>
                        <a:pt x="16" y="104"/>
                        <a:pt x="16" y="104"/>
                      </a:cubicBezTo>
                      <a:cubicBezTo>
                        <a:pt x="10" y="106"/>
                        <a:pt x="10" y="106"/>
                        <a:pt x="10" y="106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0" y="104"/>
                        <a:pt x="4" y="100"/>
                        <a:pt x="4" y="99"/>
                      </a:cubicBezTo>
                      <a:cubicBezTo>
                        <a:pt x="5" y="99"/>
                        <a:pt x="9" y="93"/>
                        <a:pt x="9" y="9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20" y="75"/>
                        <a:pt x="20" y="75"/>
                        <a:pt x="20" y="75"/>
                      </a:cubicBezTo>
                      <a:cubicBezTo>
                        <a:pt x="21" y="68"/>
                        <a:pt x="21" y="68"/>
                        <a:pt x="21" y="68"/>
                      </a:cubicBezTo>
                      <a:cubicBezTo>
                        <a:pt x="28" y="62"/>
                        <a:pt x="28" y="62"/>
                        <a:pt x="28" y="62"/>
                      </a:cubicBezTo>
                      <a:cubicBezTo>
                        <a:pt x="31" y="58"/>
                        <a:pt x="31" y="58"/>
                        <a:pt x="31" y="58"/>
                      </a:cubicBezTo>
                      <a:cubicBezTo>
                        <a:pt x="36" y="57"/>
                        <a:pt x="36" y="57"/>
                        <a:pt x="36" y="57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44" y="62"/>
                        <a:pt x="44" y="62"/>
                        <a:pt x="44" y="62"/>
                      </a:cubicBezTo>
                      <a:cubicBezTo>
                        <a:pt x="45" y="56"/>
                        <a:pt x="45" y="56"/>
                        <a:pt x="45" y="56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0" y="46"/>
                        <a:pt x="40" y="46"/>
                        <a:pt x="40" y="46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31"/>
                        <a:pt x="41" y="31"/>
                        <a:pt x="41" y="31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2" y="24"/>
                        <a:pt x="54" y="18"/>
                        <a:pt x="54" y="18"/>
                      </a:cubicBezTo>
                      <a:cubicBezTo>
                        <a:pt x="55" y="17"/>
                        <a:pt x="58" y="11"/>
                        <a:pt x="58" y="11"/>
                      </a:cubicBezTo>
                      <a:cubicBezTo>
                        <a:pt x="58" y="1"/>
                        <a:pt x="58" y="1"/>
                        <a:pt x="58" y="1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68" y="6"/>
                        <a:pt x="68" y="6"/>
                        <a:pt x="68" y="6"/>
                      </a:cubicBezTo>
                      <a:cubicBezTo>
                        <a:pt x="78" y="11"/>
                        <a:pt x="78" y="11"/>
                        <a:pt x="78" y="11"/>
                      </a:cubicBezTo>
                      <a:cubicBezTo>
                        <a:pt x="87" y="17"/>
                        <a:pt x="87" y="17"/>
                        <a:pt x="87" y="17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103" y="23"/>
                        <a:pt x="103" y="23"/>
                        <a:pt x="103" y="23"/>
                      </a:cubicBezTo>
                      <a:cubicBezTo>
                        <a:pt x="104" y="38"/>
                        <a:pt x="104" y="38"/>
                        <a:pt x="104" y="38"/>
                      </a:cubicBezTo>
                      <a:cubicBezTo>
                        <a:pt x="102" y="44"/>
                        <a:pt x="102" y="44"/>
                        <a:pt x="102" y="44"/>
                      </a:cubicBezTo>
                      <a:cubicBezTo>
                        <a:pt x="94" y="44"/>
                        <a:pt x="94" y="44"/>
                        <a:pt x="94" y="44"/>
                      </a:cubicBezTo>
                      <a:cubicBezTo>
                        <a:pt x="91" y="49"/>
                        <a:pt x="91" y="49"/>
                        <a:pt x="91" y="49"/>
                      </a:cubicBezTo>
                      <a:cubicBezTo>
                        <a:pt x="93" y="53"/>
                        <a:pt x="93" y="53"/>
                        <a:pt x="93" y="53"/>
                      </a:cubicBezTo>
                      <a:cubicBezTo>
                        <a:pt x="89" y="58"/>
                        <a:pt x="89" y="58"/>
                        <a:pt x="89" y="58"/>
                      </a:cubicBezTo>
                      <a:cubicBezTo>
                        <a:pt x="85" y="58"/>
                        <a:pt x="85" y="58"/>
                        <a:pt x="85" y="58"/>
                      </a:cubicBezTo>
                      <a:cubicBezTo>
                        <a:pt x="86" y="65"/>
                        <a:pt x="86" y="65"/>
                        <a:pt x="86" y="65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9" y="69"/>
                        <a:pt x="99" y="69"/>
                        <a:pt x="99" y="69"/>
                      </a:cubicBezTo>
                      <a:cubicBezTo>
                        <a:pt x="103" y="76"/>
                        <a:pt x="103" y="76"/>
                        <a:pt x="103" y="76"/>
                      </a:cubicBezTo>
                      <a:lnTo>
                        <a:pt x="99" y="8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6" name="Тюменская обл.">
                  <a:extLst>
                    <a:ext uri="{FF2B5EF4-FFF2-40B4-BE49-F238E27FC236}">
                      <a16:creationId xmlns:a16="http://schemas.microsoft.com/office/drawing/2014/main" id="{3DC6E5BC-12B4-AE10-55B4-7AD29B49DA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7110" y="4668828"/>
                  <a:ext cx="904144" cy="660429"/>
                </a:xfrm>
                <a:custGeom>
                  <a:avLst/>
                  <a:gdLst>
                    <a:gd name="T0" fmla="*/ 159 w 170"/>
                    <a:gd name="T1" fmla="*/ 70 h 139"/>
                    <a:gd name="T2" fmla="*/ 139 w 170"/>
                    <a:gd name="T3" fmla="*/ 65 h 139"/>
                    <a:gd name="T4" fmla="*/ 132 w 170"/>
                    <a:gd name="T5" fmla="*/ 70 h 139"/>
                    <a:gd name="T6" fmla="*/ 117 w 170"/>
                    <a:gd name="T7" fmla="*/ 63 h 139"/>
                    <a:gd name="T8" fmla="*/ 110 w 170"/>
                    <a:gd name="T9" fmla="*/ 58 h 139"/>
                    <a:gd name="T10" fmla="*/ 106 w 170"/>
                    <a:gd name="T11" fmla="*/ 50 h 139"/>
                    <a:gd name="T12" fmla="*/ 97 w 170"/>
                    <a:gd name="T13" fmla="*/ 67 h 139"/>
                    <a:gd name="T14" fmla="*/ 94 w 170"/>
                    <a:gd name="T15" fmla="*/ 77 h 139"/>
                    <a:gd name="T16" fmla="*/ 101 w 170"/>
                    <a:gd name="T17" fmla="*/ 84 h 139"/>
                    <a:gd name="T18" fmla="*/ 109 w 170"/>
                    <a:gd name="T19" fmla="*/ 95 h 139"/>
                    <a:gd name="T20" fmla="*/ 102 w 170"/>
                    <a:gd name="T21" fmla="*/ 100 h 139"/>
                    <a:gd name="T22" fmla="*/ 90 w 170"/>
                    <a:gd name="T23" fmla="*/ 107 h 139"/>
                    <a:gd name="T24" fmla="*/ 88 w 170"/>
                    <a:gd name="T25" fmla="*/ 119 h 139"/>
                    <a:gd name="T26" fmla="*/ 81 w 170"/>
                    <a:gd name="T27" fmla="*/ 128 h 139"/>
                    <a:gd name="T28" fmla="*/ 77 w 170"/>
                    <a:gd name="T29" fmla="*/ 136 h 139"/>
                    <a:gd name="T30" fmla="*/ 66 w 170"/>
                    <a:gd name="T31" fmla="*/ 133 h 139"/>
                    <a:gd name="T32" fmla="*/ 44 w 170"/>
                    <a:gd name="T33" fmla="*/ 127 h 139"/>
                    <a:gd name="T34" fmla="*/ 32 w 170"/>
                    <a:gd name="T35" fmla="*/ 112 h 139"/>
                    <a:gd name="T36" fmla="*/ 26 w 170"/>
                    <a:gd name="T37" fmla="*/ 98 h 139"/>
                    <a:gd name="T38" fmla="*/ 10 w 170"/>
                    <a:gd name="T39" fmla="*/ 93 h 139"/>
                    <a:gd name="T40" fmla="*/ 0 w 170"/>
                    <a:gd name="T41" fmla="*/ 75 h 139"/>
                    <a:gd name="T42" fmla="*/ 7 w 170"/>
                    <a:gd name="T43" fmla="*/ 59 h 139"/>
                    <a:gd name="T44" fmla="*/ 9 w 170"/>
                    <a:gd name="T45" fmla="*/ 47 h 139"/>
                    <a:gd name="T46" fmla="*/ 20 w 170"/>
                    <a:gd name="T47" fmla="*/ 44 h 139"/>
                    <a:gd name="T48" fmla="*/ 28 w 170"/>
                    <a:gd name="T49" fmla="*/ 43 h 139"/>
                    <a:gd name="T50" fmla="*/ 33 w 170"/>
                    <a:gd name="T51" fmla="*/ 33 h 139"/>
                    <a:gd name="T52" fmla="*/ 41 w 170"/>
                    <a:gd name="T53" fmla="*/ 24 h 139"/>
                    <a:gd name="T54" fmla="*/ 54 w 170"/>
                    <a:gd name="T55" fmla="*/ 17 h 139"/>
                    <a:gd name="T56" fmla="*/ 64 w 170"/>
                    <a:gd name="T57" fmla="*/ 19 h 139"/>
                    <a:gd name="T58" fmla="*/ 80 w 170"/>
                    <a:gd name="T59" fmla="*/ 15 h 139"/>
                    <a:gd name="T60" fmla="*/ 95 w 170"/>
                    <a:gd name="T61" fmla="*/ 8 h 139"/>
                    <a:gd name="T62" fmla="*/ 101 w 170"/>
                    <a:gd name="T63" fmla="*/ 1 h 139"/>
                    <a:gd name="T64" fmla="*/ 121 w 170"/>
                    <a:gd name="T65" fmla="*/ 11 h 139"/>
                    <a:gd name="T66" fmla="*/ 137 w 170"/>
                    <a:gd name="T67" fmla="*/ 32 h 139"/>
                    <a:gd name="T68" fmla="*/ 145 w 170"/>
                    <a:gd name="T69" fmla="*/ 39 h 139"/>
                    <a:gd name="T70" fmla="*/ 156 w 170"/>
                    <a:gd name="T71" fmla="*/ 52 h 139"/>
                    <a:gd name="T72" fmla="*/ 170 w 170"/>
                    <a:gd name="T73" fmla="*/ 5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0" h="139">
                      <a:moveTo>
                        <a:pt x="170" y="61"/>
                      </a:move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45" y="69"/>
                        <a:pt x="145" y="69"/>
                        <a:pt x="145" y="69"/>
                      </a:cubicBezTo>
                      <a:cubicBezTo>
                        <a:pt x="139" y="65"/>
                        <a:pt x="139" y="65"/>
                        <a:pt x="139" y="65"/>
                      </a:cubicBezTo>
                      <a:cubicBezTo>
                        <a:pt x="136" y="69"/>
                        <a:pt x="136" y="69"/>
                        <a:pt x="136" y="69"/>
                      </a:cubicBezTo>
                      <a:cubicBezTo>
                        <a:pt x="132" y="70"/>
                        <a:pt x="132" y="70"/>
                        <a:pt x="132" y="70"/>
                      </a:cubicBezTo>
                      <a:cubicBezTo>
                        <a:pt x="126" y="67"/>
                        <a:pt x="126" y="67"/>
                        <a:pt x="126" y="67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1" y="62"/>
                        <a:pt x="111" y="62"/>
                        <a:pt x="111" y="62"/>
                      </a:cubicBezTo>
                      <a:cubicBezTo>
                        <a:pt x="110" y="58"/>
                        <a:pt x="110" y="58"/>
                        <a:pt x="110" y="58"/>
                      </a:cubicBezTo>
                      <a:cubicBezTo>
                        <a:pt x="114" y="53"/>
                        <a:pt x="114" y="53"/>
                        <a:pt x="114" y="53"/>
                      </a:cubicBezTo>
                      <a:cubicBezTo>
                        <a:pt x="106" y="50"/>
                        <a:pt x="106" y="50"/>
                        <a:pt x="106" y="50"/>
                      </a:cubicBezTo>
                      <a:cubicBezTo>
                        <a:pt x="97" y="62"/>
                        <a:pt x="97" y="62"/>
                        <a:pt x="97" y="62"/>
                      </a:cubicBezTo>
                      <a:cubicBezTo>
                        <a:pt x="97" y="67"/>
                        <a:pt x="97" y="67"/>
                        <a:pt x="97" y="67"/>
                      </a:cubicBezTo>
                      <a:cubicBezTo>
                        <a:pt x="98" y="73"/>
                        <a:pt x="98" y="73"/>
                        <a:pt x="98" y="73"/>
                      </a:cubicBezTo>
                      <a:cubicBezTo>
                        <a:pt x="94" y="77"/>
                        <a:pt x="94" y="77"/>
                        <a:pt x="94" y="77"/>
                      </a:cubicBezTo>
                      <a:cubicBezTo>
                        <a:pt x="93" y="79"/>
                        <a:pt x="93" y="79"/>
                        <a:pt x="93" y="79"/>
                      </a:cubicBezTo>
                      <a:cubicBezTo>
                        <a:pt x="101" y="84"/>
                        <a:pt x="101" y="84"/>
                        <a:pt x="101" y="84"/>
                      </a:cubicBezTo>
                      <a:cubicBezTo>
                        <a:pt x="104" y="89"/>
                        <a:pt x="104" y="89"/>
                        <a:pt x="104" y="89"/>
                      </a:cubicBezTo>
                      <a:cubicBezTo>
                        <a:pt x="109" y="95"/>
                        <a:pt x="109" y="95"/>
                        <a:pt x="109" y="95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2" y="100"/>
                        <a:pt x="102" y="100"/>
                        <a:pt x="102" y="100"/>
                      </a:cubicBezTo>
                      <a:cubicBezTo>
                        <a:pt x="98" y="101"/>
                        <a:pt x="98" y="101"/>
                        <a:pt x="98" y="101"/>
                      </a:cubicBezTo>
                      <a:cubicBezTo>
                        <a:pt x="90" y="107"/>
                        <a:pt x="90" y="107"/>
                        <a:pt x="90" y="107"/>
                      </a:cubicBezTo>
                      <a:cubicBezTo>
                        <a:pt x="90" y="116"/>
                        <a:pt x="90" y="116"/>
                        <a:pt x="90" y="116"/>
                      </a:cubicBezTo>
                      <a:cubicBezTo>
                        <a:pt x="88" y="119"/>
                        <a:pt x="88" y="119"/>
                        <a:pt x="88" y="119"/>
                      </a:cubicBez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81" y="128"/>
                        <a:pt x="81" y="128"/>
                        <a:pt x="81" y="128"/>
                      </a:cubicBezTo>
                      <a:cubicBezTo>
                        <a:pt x="77" y="131"/>
                        <a:pt x="77" y="131"/>
                        <a:pt x="77" y="131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5" y="136"/>
                        <a:pt x="74" y="136"/>
                        <a:pt x="72" y="137"/>
                      </a:cubicBezTo>
                      <a:cubicBezTo>
                        <a:pt x="69" y="139"/>
                        <a:pt x="67" y="136"/>
                        <a:pt x="66" y="133"/>
                      </a:cubicBezTo>
                      <a:cubicBezTo>
                        <a:pt x="65" y="131"/>
                        <a:pt x="58" y="124"/>
                        <a:pt x="52" y="124"/>
                      </a:cubicBezTo>
                      <a:cubicBezTo>
                        <a:pt x="48" y="124"/>
                        <a:pt x="47" y="127"/>
                        <a:pt x="44" y="12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32" y="112"/>
                        <a:pt x="32" y="112"/>
                        <a:pt x="32" y="112"/>
                      </a:cubicBezTo>
                      <a:cubicBezTo>
                        <a:pt x="32" y="104"/>
                        <a:pt x="32" y="104"/>
                        <a:pt x="32" y="104"/>
                      </a:cubicBezTo>
                      <a:cubicBezTo>
                        <a:pt x="26" y="98"/>
                        <a:pt x="26" y="98"/>
                        <a:pt x="26" y="98"/>
                      </a:cubicBezTo>
                      <a:cubicBezTo>
                        <a:pt x="18" y="96"/>
                        <a:pt x="18" y="96"/>
                        <a:pt x="18" y="96"/>
                      </a:cubicBezTo>
                      <a:cubicBezTo>
                        <a:pt x="10" y="93"/>
                        <a:pt x="10" y="93"/>
                        <a:pt x="10" y="93"/>
                      </a:cubicBezTo>
                      <a:cubicBezTo>
                        <a:pt x="8" y="84"/>
                        <a:pt x="8" y="84"/>
                        <a:pt x="8" y="84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5" y="67"/>
                        <a:pt x="5" y="67"/>
                        <a:pt x="5" y="67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cubicBezTo>
                        <a:pt x="69" y="15"/>
                        <a:pt x="69" y="15"/>
                        <a:pt x="69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6" y="10"/>
                        <a:pt x="86" y="10"/>
                        <a:pt x="86" y="10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101" y="1"/>
                        <a:pt x="101" y="1"/>
                        <a:pt x="101" y="1"/>
                      </a:cubicBezTo>
                      <a:cubicBezTo>
                        <a:pt x="110" y="9"/>
                        <a:pt x="110" y="9"/>
                        <a:pt x="110" y="9"/>
                      </a:cubicBezTo>
                      <a:cubicBezTo>
                        <a:pt x="121" y="11"/>
                        <a:pt x="121" y="11"/>
                        <a:pt x="121" y="11"/>
                      </a:cubicBezTo>
                      <a:cubicBezTo>
                        <a:pt x="133" y="22"/>
                        <a:pt x="133" y="22"/>
                        <a:pt x="133" y="22"/>
                      </a:cubicBezTo>
                      <a:cubicBezTo>
                        <a:pt x="137" y="32"/>
                        <a:pt x="137" y="32"/>
                        <a:pt x="137" y="32"/>
                      </a:cubicBezTo>
                      <a:cubicBezTo>
                        <a:pt x="137" y="39"/>
                        <a:pt x="137" y="39"/>
                        <a:pt x="137" y="39"/>
                      </a:cubicBezTo>
                      <a:cubicBezTo>
                        <a:pt x="145" y="39"/>
                        <a:pt x="145" y="39"/>
                        <a:pt x="145" y="39"/>
                      </a:cubicBezTo>
                      <a:cubicBezTo>
                        <a:pt x="145" y="46"/>
                        <a:pt x="145" y="46"/>
                        <a:pt x="145" y="46"/>
                      </a:cubicBezTo>
                      <a:cubicBezTo>
                        <a:pt x="156" y="52"/>
                        <a:pt x="156" y="52"/>
                        <a:pt x="156" y="52"/>
                      </a:cubicBezTo>
                      <a:cubicBezTo>
                        <a:pt x="163" y="54"/>
                        <a:pt x="163" y="54"/>
                        <a:pt x="163" y="54"/>
                      </a:cubicBezTo>
                      <a:cubicBezTo>
                        <a:pt x="170" y="58"/>
                        <a:pt x="170" y="58"/>
                        <a:pt x="170" y="58"/>
                      </a:cubicBezTo>
                      <a:lnTo>
                        <a:pt x="170" y="61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" name="Свердловская обл.">
                  <a:extLst>
                    <a:ext uri="{FF2B5EF4-FFF2-40B4-BE49-F238E27FC236}">
                      <a16:creationId xmlns:a16="http://schemas.microsoft.com/office/drawing/2014/main" id="{D50C549D-BE65-23BF-A54F-3137CE1B2C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19023" y="4170090"/>
                  <a:ext cx="804535" cy="831230"/>
                </a:xfrm>
                <a:custGeom>
                  <a:avLst/>
                  <a:gdLst>
                    <a:gd name="T0" fmla="*/ 225 w 315"/>
                    <a:gd name="T1" fmla="*/ 9 h 365"/>
                    <a:gd name="T2" fmla="*/ 261 w 315"/>
                    <a:gd name="T3" fmla="*/ 50 h 365"/>
                    <a:gd name="T4" fmla="*/ 279 w 315"/>
                    <a:gd name="T5" fmla="*/ 77 h 365"/>
                    <a:gd name="T6" fmla="*/ 273 w 315"/>
                    <a:gd name="T7" fmla="*/ 109 h 365"/>
                    <a:gd name="T8" fmla="*/ 271 w 315"/>
                    <a:gd name="T9" fmla="*/ 146 h 365"/>
                    <a:gd name="T10" fmla="*/ 279 w 315"/>
                    <a:gd name="T11" fmla="*/ 171 h 365"/>
                    <a:gd name="T12" fmla="*/ 275 w 315"/>
                    <a:gd name="T13" fmla="*/ 196 h 365"/>
                    <a:gd name="T14" fmla="*/ 296 w 315"/>
                    <a:gd name="T15" fmla="*/ 223 h 365"/>
                    <a:gd name="T16" fmla="*/ 306 w 315"/>
                    <a:gd name="T17" fmla="*/ 242 h 365"/>
                    <a:gd name="T18" fmla="*/ 315 w 315"/>
                    <a:gd name="T19" fmla="*/ 265 h 365"/>
                    <a:gd name="T20" fmla="*/ 315 w 315"/>
                    <a:gd name="T21" fmla="*/ 300 h 365"/>
                    <a:gd name="T22" fmla="*/ 288 w 315"/>
                    <a:gd name="T23" fmla="*/ 302 h 365"/>
                    <a:gd name="T24" fmla="*/ 271 w 315"/>
                    <a:gd name="T25" fmla="*/ 307 h 365"/>
                    <a:gd name="T26" fmla="*/ 261 w 315"/>
                    <a:gd name="T27" fmla="*/ 327 h 365"/>
                    <a:gd name="T28" fmla="*/ 252 w 315"/>
                    <a:gd name="T29" fmla="*/ 359 h 365"/>
                    <a:gd name="T30" fmla="*/ 213 w 315"/>
                    <a:gd name="T31" fmla="*/ 365 h 365"/>
                    <a:gd name="T32" fmla="*/ 186 w 315"/>
                    <a:gd name="T33" fmla="*/ 350 h 365"/>
                    <a:gd name="T34" fmla="*/ 144 w 315"/>
                    <a:gd name="T35" fmla="*/ 352 h 365"/>
                    <a:gd name="T36" fmla="*/ 115 w 315"/>
                    <a:gd name="T37" fmla="*/ 344 h 365"/>
                    <a:gd name="T38" fmla="*/ 75 w 315"/>
                    <a:gd name="T39" fmla="*/ 321 h 365"/>
                    <a:gd name="T40" fmla="*/ 54 w 315"/>
                    <a:gd name="T41" fmla="*/ 311 h 365"/>
                    <a:gd name="T42" fmla="*/ 36 w 315"/>
                    <a:gd name="T43" fmla="*/ 309 h 365"/>
                    <a:gd name="T44" fmla="*/ 0 w 315"/>
                    <a:gd name="T45" fmla="*/ 284 h 365"/>
                    <a:gd name="T46" fmla="*/ 19 w 315"/>
                    <a:gd name="T47" fmla="*/ 248 h 365"/>
                    <a:gd name="T48" fmla="*/ 50 w 315"/>
                    <a:gd name="T49" fmla="*/ 244 h 365"/>
                    <a:gd name="T50" fmla="*/ 67 w 315"/>
                    <a:gd name="T51" fmla="*/ 221 h 365"/>
                    <a:gd name="T52" fmla="*/ 92 w 315"/>
                    <a:gd name="T53" fmla="*/ 221 h 365"/>
                    <a:gd name="T54" fmla="*/ 98 w 315"/>
                    <a:gd name="T55" fmla="*/ 200 h 365"/>
                    <a:gd name="T56" fmla="*/ 127 w 315"/>
                    <a:gd name="T57" fmla="*/ 186 h 365"/>
                    <a:gd name="T58" fmla="*/ 129 w 315"/>
                    <a:gd name="T59" fmla="*/ 161 h 365"/>
                    <a:gd name="T60" fmla="*/ 121 w 315"/>
                    <a:gd name="T61" fmla="*/ 136 h 365"/>
                    <a:gd name="T62" fmla="*/ 131 w 315"/>
                    <a:gd name="T63" fmla="*/ 107 h 365"/>
                    <a:gd name="T64" fmla="*/ 177 w 315"/>
                    <a:gd name="T65" fmla="*/ 67 h 365"/>
                    <a:gd name="T66" fmla="*/ 188 w 315"/>
                    <a:gd name="T67" fmla="*/ 36 h 365"/>
                    <a:gd name="T68" fmla="*/ 200 w 315"/>
                    <a:gd name="T69" fmla="*/ 15 h 365"/>
                    <a:gd name="T70" fmla="*/ 213 w 315"/>
                    <a:gd name="T71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15" h="365">
                      <a:moveTo>
                        <a:pt x="213" y="0"/>
                      </a:moveTo>
                      <a:lnTo>
                        <a:pt x="225" y="9"/>
                      </a:lnTo>
                      <a:lnTo>
                        <a:pt x="223" y="19"/>
                      </a:lnTo>
                      <a:lnTo>
                        <a:pt x="261" y="50"/>
                      </a:lnTo>
                      <a:lnTo>
                        <a:pt x="267" y="67"/>
                      </a:lnTo>
                      <a:lnTo>
                        <a:pt x="279" y="77"/>
                      </a:lnTo>
                      <a:lnTo>
                        <a:pt x="279" y="98"/>
                      </a:lnTo>
                      <a:lnTo>
                        <a:pt x="273" y="109"/>
                      </a:lnTo>
                      <a:lnTo>
                        <a:pt x="273" y="129"/>
                      </a:lnTo>
                      <a:lnTo>
                        <a:pt x="271" y="146"/>
                      </a:lnTo>
                      <a:lnTo>
                        <a:pt x="281" y="161"/>
                      </a:lnTo>
                      <a:lnTo>
                        <a:pt x="279" y="171"/>
                      </a:lnTo>
                      <a:lnTo>
                        <a:pt x="271" y="182"/>
                      </a:lnTo>
                      <a:lnTo>
                        <a:pt x="275" y="196"/>
                      </a:lnTo>
                      <a:lnTo>
                        <a:pt x="292" y="202"/>
                      </a:lnTo>
                      <a:lnTo>
                        <a:pt x="296" y="223"/>
                      </a:lnTo>
                      <a:lnTo>
                        <a:pt x="309" y="227"/>
                      </a:lnTo>
                      <a:lnTo>
                        <a:pt x="306" y="242"/>
                      </a:lnTo>
                      <a:lnTo>
                        <a:pt x="309" y="259"/>
                      </a:lnTo>
                      <a:lnTo>
                        <a:pt x="315" y="265"/>
                      </a:lnTo>
                      <a:lnTo>
                        <a:pt x="311" y="288"/>
                      </a:lnTo>
                      <a:lnTo>
                        <a:pt x="315" y="300"/>
                      </a:lnTo>
                      <a:lnTo>
                        <a:pt x="300" y="309"/>
                      </a:lnTo>
                      <a:lnTo>
                        <a:pt x="288" y="302"/>
                      </a:lnTo>
                      <a:lnTo>
                        <a:pt x="284" y="311"/>
                      </a:lnTo>
                      <a:lnTo>
                        <a:pt x="271" y="307"/>
                      </a:lnTo>
                      <a:lnTo>
                        <a:pt x="261" y="317"/>
                      </a:lnTo>
                      <a:lnTo>
                        <a:pt x="261" y="327"/>
                      </a:lnTo>
                      <a:lnTo>
                        <a:pt x="256" y="342"/>
                      </a:lnTo>
                      <a:lnTo>
                        <a:pt x="252" y="359"/>
                      </a:lnTo>
                      <a:lnTo>
                        <a:pt x="238" y="350"/>
                      </a:lnTo>
                      <a:lnTo>
                        <a:pt x="213" y="365"/>
                      </a:lnTo>
                      <a:lnTo>
                        <a:pt x="204" y="350"/>
                      </a:lnTo>
                      <a:lnTo>
                        <a:pt x="186" y="350"/>
                      </a:lnTo>
                      <a:lnTo>
                        <a:pt x="163" y="342"/>
                      </a:lnTo>
                      <a:lnTo>
                        <a:pt x="144" y="352"/>
                      </a:lnTo>
                      <a:lnTo>
                        <a:pt x="125" y="334"/>
                      </a:lnTo>
                      <a:lnTo>
                        <a:pt x="115" y="344"/>
                      </a:lnTo>
                      <a:lnTo>
                        <a:pt x="96" y="332"/>
                      </a:lnTo>
                      <a:lnTo>
                        <a:pt x="75" y="321"/>
                      </a:lnTo>
                      <a:lnTo>
                        <a:pt x="65" y="309"/>
                      </a:lnTo>
                      <a:lnTo>
                        <a:pt x="54" y="311"/>
                      </a:lnTo>
                      <a:lnTo>
                        <a:pt x="42" y="323"/>
                      </a:lnTo>
                      <a:lnTo>
                        <a:pt x="36" y="309"/>
                      </a:lnTo>
                      <a:lnTo>
                        <a:pt x="21" y="307"/>
                      </a:lnTo>
                      <a:lnTo>
                        <a:pt x="0" y="284"/>
                      </a:lnTo>
                      <a:lnTo>
                        <a:pt x="15" y="267"/>
                      </a:lnTo>
                      <a:lnTo>
                        <a:pt x="19" y="248"/>
                      </a:lnTo>
                      <a:lnTo>
                        <a:pt x="40" y="250"/>
                      </a:lnTo>
                      <a:lnTo>
                        <a:pt x="50" y="244"/>
                      </a:lnTo>
                      <a:lnTo>
                        <a:pt x="56" y="225"/>
                      </a:lnTo>
                      <a:lnTo>
                        <a:pt x="67" y="221"/>
                      </a:lnTo>
                      <a:lnTo>
                        <a:pt x="79" y="232"/>
                      </a:lnTo>
                      <a:lnTo>
                        <a:pt x="92" y="221"/>
                      </a:lnTo>
                      <a:lnTo>
                        <a:pt x="83" y="209"/>
                      </a:lnTo>
                      <a:lnTo>
                        <a:pt x="98" y="200"/>
                      </a:lnTo>
                      <a:lnTo>
                        <a:pt x="113" y="200"/>
                      </a:lnTo>
                      <a:lnTo>
                        <a:pt x="127" y="186"/>
                      </a:lnTo>
                      <a:lnTo>
                        <a:pt x="117" y="173"/>
                      </a:lnTo>
                      <a:lnTo>
                        <a:pt x="129" y="161"/>
                      </a:lnTo>
                      <a:lnTo>
                        <a:pt x="129" y="146"/>
                      </a:lnTo>
                      <a:lnTo>
                        <a:pt x="121" y="136"/>
                      </a:lnTo>
                      <a:lnTo>
                        <a:pt x="123" y="119"/>
                      </a:lnTo>
                      <a:lnTo>
                        <a:pt x="131" y="107"/>
                      </a:lnTo>
                      <a:lnTo>
                        <a:pt x="150" y="107"/>
                      </a:lnTo>
                      <a:lnTo>
                        <a:pt x="177" y="67"/>
                      </a:lnTo>
                      <a:lnTo>
                        <a:pt x="188" y="54"/>
                      </a:lnTo>
                      <a:lnTo>
                        <a:pt x="188" y="36"/>
                      </a:lnTo>
                      <a:lnTo>
                        <a:pt x="202" y="29"/>
                      </a:lnTo>
                      <a:lnTo>
                        <a:pt x="200" y="15"/>
                      </a:lnTo>
                      <a:lnTo>
                        <a:pt x="208" y="4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" name="Курганская обл.">
                  <a:extLst>
                    <a:ext uri="{FF2B5EF4-FFF2-40B4-BE49-F238E27FC236}">
                      <a16:creationId xmlns:a16="http://schemas.microsoft.com/office/drawing/2014/main" id="{68FFA273-29DA-67B0-62CA-17733732BC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2525" y="4948941"/>
                  <a:ext cx="574668" cy="364375"/>
                </a:xfrm>
                <a:custGeom>
                  <a:avLst/>
                  <a:gdLst>
                    <a:gd name="T0" fmla="*/ 107 w 108"/>
                    <a:gd name="T1" fmla="*/ 68 h 77"/>
                    <a:gd name="T2" fmla="*/ 106 w 108"/>
                    <a:gd name="T3" fmla="*/ 68 h 77"/>
                    <a:gd name="T4" fmla="*/ 100 w 108"/>
                    <a:gd name="T5" fmla="*/ 73 h 77"/>
                    <a:gd name="T6" fmla="*/ 87 w 108"/>
                    <a:gd name="T7" fmla="*/ 74 h 77"/>
                    <a:gd name="T8" fmla="*/ 73 w 108"/>
                    <a:gd name="T9" fmla="*/ 73 h 77"/>
                    <a:gd name="T10" fmla="*/ 59 w 108"/>
                    <a:gd name="T11" fmla="*/ 69 h 77"/>
                    <a:gd name="T12" fmla="*/ 47 w 108"/>
                    <a:gd name="T13" fmla="*/ 73 h 77"/>
                    <a:gd name="T14" fmla="*/ 35 w 108"/>
                    <a:gd name="T15" fmla="*/ 70 h 77"/>
                    <a:gd name="T16" fmla="*/ 20 w 108"/>
                    <a:gd name="T17" fmla="*/ 68 h 77"/>
                    <a:gd name="T18" fmla="*/ 14 w 108"/>
                    <a:gd name="T19" fmla="*/ 67 h 77"/>
                    <a:gd name="T20" fmla="*/ 18 w 108"/>
                    <a:gd name="T21" fmla="*/ 60 h 77"/>
                    <a:gd name="T22" fmla="*/ 14 w 108"/>
                    <a:gd name="T23" fmla="*/ 53 h 77"/>
                    <a:gd name="T24" fmla="*/ 7 w 108"/>
                    <a:gd name="T25" fmla="*/ 51 h 77"/>
                    <a:gd name="T26" fmla="*/ 1 w 108"/>
                    <a:gd name="T27" fmla="*/ 49 h 77"/>
                    <a:gd name="T28" fmla="*/ 0 w 108"/>
                    <a:gd name="T29" fmla="*/ 42 h 77"/>
                    <a:gd name="T30" fmla="*/ 4 w 108"/>
                    <a:gd name="T31" fmla="*/ 42 h 77"/>
                    <a:gd name="T32" fmla="*/ 8 w 108"/>
                    <a:gd name="T33" fmla="*/ 37 h 77"/>
                    <a:gd name="T34" fmla="*/ 6 w 108"/>
                    <a:gd name="T35" fmla="*/ 33 h 77"/>
                    <a:gd name="T36" fmla="*/ 9 w 108"/>
                    <a:gd name="T37" fmla="*/ 28 h 77"/>
                    <a:gd name="T38" fmla="*/ 17 w 108"/>
                    <a:gd name="T39" fmla="*/ 28 h 77"/>
                    <a:gd name="T40" fmla="*/ 19 w 108"/>
                    <a:gd name="T41" fmla="*/ 22 h 77"/>
                    <a:gd name="T42" fmla="*/ 18 w 108"/>
                    <a:gd name="T43" fmla="*/ 7 h 77"/>
                    <a:gd name="T44" fmla="*/ 16 w 108"/>
                    <a:gd name="T45" fmla="*/ 5 h 77"/>
                    <a:gd name="T46" fmla="*/ 25 w 108"/>
                    <a:gd name="T47" fmla="*/ 0 h 77"/>
                    <a:gd name="T48" fmla="*/ 36 w 108"/>
                    <a:gd name="T49" fmla="*/ 4 h 77"/>
                    <a:gd name="T50" fmla="*/ 45 w 108"/>
                    <a:gd name="T51" fmla="*/ 4 h 77"/>
                    <a:gd name="T52" fmla="*/ 49 w 108"/>
                    <a:gd name="T53" fmla="*/ 11 h 77"/>
                    <a:gd name="T54" fmla="*/ 61 w 108"/>
                    <a:gd name="T55" fmla="*/ 4 h 77"/>
                    <a:gd name="T56" fmla="*/ 68 w 108"/>
                    <a:gd name="T57" fmla="*/ 8 h 77"/>
                    <a:gd name="T58" fmla="*/ 63 w 108"/>
                    <a:gd name="T59" fmla="*/ 16 h 77"/>
                    <a:gd name="T60" fmla="*/ 71 w 108"/>
                    <a:gd name="T61" fmla="*/ 25 h 77"/>
                    <a:gd name="T62" fmla="*/ 73 w 108"/>
                    <a:gd name="T63" fmla="*/ 34 h 77"/>
                    <a:gd name="T64" fmla="*/ 81 w 108"/>
                    <a:gd name="T65" fmla="*/ 37 h 77"/>
                    <a:gd name="T66" fmla="*/ 89 w 108"/>
                    <a:gd name="T67" fmla="*/ 39 h 77"/>
                    <a:gd name="T68" fmla="*/ 95 w 108"/>
                    <a:gd name="T69" fmla="*/ 45 h 77"/>
                    <a:gd name="T70" fmla="*/ 95 w 108"/>
                    <a:gd name="T71" fmla="*/ 53 h 77"/>
                    <a:gd name="T72" fmla="*/ 108 w 108"/>
                    <a:gd name="T73" fmla="*/ 58 h 77"/>
                    <a:gd name="T74" fmla="*/ 107 w 108"/>
                    <a:gd name="T75" fmla="*/ 6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8" h="77">
                      <a:moveTo>
                        <a:pt x="107" y="68"/>
                      </a:moveTo>
                      <a:cubicBezTo>
                        <a:pt x="107" y="68"/>
                        <a:pt x="106" y="68"/>
                        <a:pt x="106" y="68"/>
                      </a:cubicBezTo>
                      <a:cubicBezTo>
                        <a:pt x="102" y="69"/>
                        <a:pt x="102" y="73"/>
                        <a:pt x="100" y="73"/>
                      </a:cubicBezTo>
                      <a:cubicBezTo>
                        <a:pt x="99" y="74"/>
                        <a:pt x="89" y="75"/>
                        <a:pt x="87" y="74"/>
                      </a:cubicBezTo>
                      <a:cubicBezTo>
                        <a:pt x="85" y="73"/>
                        <a:pt x="77" y="73"/>
                        <a:pt x="73" y="73"/>
                      </a:cubicBezTo>
                      <a:cubicBezTo>
                        <a:pt x="68" y="73"/>
                        <a:pt x="64" y="73"/>
                        <a:pt x="59" y="69"/>
                      </a:cubicBezTo>
                      <a:cubicBezTo>
                        <a:pt x="55" y="66"/>
                        <a:pt x="51" y="69"/>
                        <a:pt x="47" y="73"/>
                      </a:cubicBezTo>
                      <a:cubicBezTo>
                        <a:pt x="43" y="77"/>
                        <a:pt x="39" y="70"/>
                        <a:pt x="35" y="70"/>
                      </a:cubicBezTo>
                      <a:cubicBezTo>
                        <a:pt x="31" y="69"/>
                        <a:pt x="25" y="69"/>
                        <a:pt x="20" y="68"/>
                      </a:cubicBezTo>
                      <a:cubicBezTo>
                        <a:pt x="18" y="67"/>
                        <a:pt x="16" y="67"/>
                        <a:pt x="14" y="67"/>
                      </a:cubicBezTo>
                      <a:cubicBezTo>
                        <a:pt x="18" y="60"/>
                        <a:pt x="18" y="60"/>
                        <a:pt x="18" y="60"/>
                      </a:cubicBezTo>
                      <a:cubicBezTo>
                        <a:pt x="14" y="53"/>
                        <a:pt x="14" y="53"/>
                        <a:pt x="14" y="53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1" y="49"/>
                        <a:pt x="1" y="49"/>
                        <a:pt x="1" y="49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45" y="4"/>
                        <a:pt x="45" y="4"/>
                        <a:pt x="45" y="4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68" y="8"/>
                        <a:pt x="68" y="8"/>
                        <a:pt x="68" y="8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3" y="34"/>
                        <a:pt x="73" y="34"/>
                        <a:pt x="73" y="34"/>
                      </a:cubicBezTo>
                      <a:cubicBezTo>
                        <a:pt x="81" y="37"/>
                        <a:pt x="81" y="37"/>
                        <a:pt x="81" y="37"/>
                      </a:cubicBezTo>
                      <a:cubicBezTo>
                        <a:pt x="89" y="39"/>
                        <a:pt x="89" y="39"/>
                        <a:pt x="89" y="39"/>
                      </a:cubicBezTo>
                      <a:cubicBezTo>
                        <a:pt x="95" y="45"/>
                        <a:pt x="95" y="45"/>
                        <a:pt x="95" y="45"/>
                      </a:cubicBezTo>
                      <a:cubicBezTo>
                        <a:pt x="95" y="53"/>
                        <a:pt x="95" y="53"/>
                        <a:pt x="95" y="53"/>
                      </a:cubicBezTo>
                      <a:cubicBezTo>
                        <a:pt x="108" y="58"/>
                        <a:pt x="108" y="58"/>
                        <a:pt x="108" y="58"/>
                      </a:cubicBezTo>
                      <a:lnTo>
                        <a:pt x="107" y="68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39" name="Центральный ФО">
                <a:extLst>
                  <a:ext uri="{FF2B5EF4-FFF2-40B4-BE49-F238E27FC236}">
                    <a16:creationId xmlns:a16="http://schemas.microsoft.com/office/drawing/2014/main" id="{47F62C50-F68A-6584-5A8F-04E5BE56D1B1}"/>
                  </a:ext>
                </a:extLst>
              </p:cNvPr>
              <p:cNvGrpSpPr/>
              <p:nvPr/>
            </p:nvGrpSpPr>
            <p:grpSpPr>
              <a:xfrm>
                <a:off x="794420" y="3525602"/>
                <a:ext cx="1762314" cy="1300363"/>
                <a:chOff x="794420" y="3525602"/>
                <a:chExt cx="1762314" cy="1300363"/>
              </a:xfrm>
              <a:grpFill/>
            </p:grpSpPr>
            <p:sp>
              <p:nvSpPr>
                <p:cNvPr id="105" name="Москва г">
                  <a:extLst>
                    <a:ext uri="{FF2B5EF4-FFF2-40B4-BE49-F238E27FC236}">
                      <a16:creationId xmlns:a16="http://schemas.microsoft.com/office/drawing/2014/main" id="{31647E44-91F3-DA79-2BBC-F9D07B781C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7008" y="3956020"/>
                  <a:ext cx="102163" cy="95648"/>
                </a:xfrm>
                <a:custGeom>
                  <a:avLst/>
                  <a:gdLst>
                    <a:gd name="T0" fmla="*/ 2 w 40"/>
                    <a:gd name="T1" fmla="*/ 17 h 42"/>
                    <a:gd name="T2" fmla="*/ 15 w 40"/>
                    <a:gd name="T3" fmla="*/ 17 h 42"/>
                    <a:gd name="T4" fmla="*/ 15 w 40"/>
                    <a:gd name="T5" fmla="*/ 5 h 42"/>
                    <a:gd name="T6" fmla="*/ 27 w 40"/>
                    <a:gd name="T7" fmla="*/ 0 h 42"/>
                    <a:gd name="T8" fmla="*/ 29 w 40"/>
                    <a:gd name="T9" fmla="*/ 13 h 42"/>
                    <a:gd name="T10" fmla="*/ 40 w 40"/>
                    <a:gd name="T11" fmla="*/ 21 h 42"/>
                    <a:gd name="T12" fmla="*/ 31 w 40"/>
                    <a:gd name="T13" fmla="*/ 30 h 42"/>
                    <a:gd name="T14" fmla="*/ 31 w 40"/>
                    <a:gd name="T15" fmla="*/ 42 h 42"/>
                    <a:gd name="T16" fmla="*/ 23 w 40"/>
                    <a:gd name="T17" fmla="*/ 42 h 42"/>
                    <a:gd name="T18" fmla="*/ 17 w 40"/>
                    <a:gd name="T19" fmla="*/ 36 h 42"/>
                    <a:gd name="T20" fmla="*/ 11 w 40"/>
                    <a:gd name="T21" fmla="*/ 42 h 42"/>
                    <a:gd name="T22" fmla="*/ 0 w 40"/>
                    <a:gd name="T23" fmla="*/ 42 h 42"/>
                    <a:gd name="T24" fmla="*/ 2 w 40"/>
                    <a:gd name="T25" fmla="*/ 32 h 42"/>
                    <a:gd name="T26" fmla="*/ 4 w 40"/>
                    <a:gd name="T27" fmla="*/ 25 h 42"/>
                    <a:gd name="T28" fmla="*/ 2 w 40"/>
                    <a:gd name="T29" fmla="*/ 1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42">
                      <a:moveTo>
                        <a:pt x="2" y="17"/>
                      </a:moveTo>
                      <a:lnTo>
                        <a:pt x="15" y="17"/>
                      </a:lnTo>
                      <a:lnTo>
                        <a:pt x="15" y="5"/>
                      </a:lnTo>
                      <a:lnTo>
                        <a:pt x="27" y="0"/>
                      </a:lnTo>
                      <a:lnTo>
                        <a:pt x="29" y="13"/>
                      </a:lnTo>
                      <a:lnTo>
                        <a:pt x="40" y="21"/>
                      </a:lnTo>
                      <a:lnTo>
                        <a:pt x="31" y="30"/>
                      </a:lnTo>
                      <a:lnTo>
                        <a:pt x="31" y="42"/>
                      </a:lnTo>
                      <a:lnTo>
                        <a:pt x="23" y="42"/>
                      </a:lnTo>
                      <a:lnTo>
                        <a:pt x="17" y="36"/>
                      </a:lnTo>
                      <a:lnTo>
                        <a:pt x="11" y="42"/>
                      </a:lnTo>
                      <a:lnTo>
                        <a:pt x="0" y="42"/>
                      </a:lnTo>
                      <a:lnTo>
                        <a:pt x="2" y="32"/>
                      </a:lnTo>
                      <a:lnTo>
                        <a:pt x="4" y="25"/>
                      </a:lnTo>
                      <a:lnTo>
                        <a:pt x="2" y="1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6" name="Ярославская обл.">
                  <a:extLst>
                    <a:ext uri="{FF2B5EF4-FFF2-40B4-BE49-F238E27FC236}">
                      <a16:creationId xmlns:a16="http://schemas.microsoft.com/office/drawing/2014/main" id="{EE9E4A09-895A-C18A-B868-CA55D5BEA5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3456" y="3723731"/>
                  <a:ext cx="372895" cy="275558"/>
                </a:xfrm>
                <a:custGeom>
                  <a:avLst/>
                  <a:gdLst>
                    <a:gd name="T0" fmla="*/ 63 w 146"/>
                    <a:gd name="T1" fmla="*/ 0 h 121"/>
                    <a:gd name="T2" fmla="*/ 88 w 146"/>
                    <a:gd name="T3" fmla="*/ 0 h 121"/>
                    <a:gd name="T4" fmla="*/ 111 w 146"/>
                    <a:gd name="T5" fmla="*/ 21 h 121"/>
                    <a:gd name="T6" fmla="*/ 119 w 146"/>
                    <a:gd name="T7" fmla="*/ 15 h 121"/>
                    <a:gd name="T8" fmla="*/ 127 w 146"/>
                    <a:gd name="T9" fmla="*/ 25 h 121"/>
                    <a:gd name="T10" fmla="*/ 127 w 146"/>
                    <a:gd name="T11" fmla="*/ 52 h 121"/>
                    <a:gd name="T12" fmla="*/ 146 w 146"/>
                    <a:gd name="T13" fmla="*/ 71 h 121"/>
                    <a:gd name="T14" fmla="*/ 144 w 146"/>
                    <a:gd name="T15" fmla="*/ 84 h 121"/>
                    <a:gd name="T16" fmla="*/ 129 w 146"/>
                    <a:gd name="T17" fmla="*/ 84 h 121"/>
                    <a:gd name="T18" fmla="*/ 125 w 146"/>
                    <a:gd name="T19" fmla="*/ 94 h 121"/>
                    <a:gd name="T20" fmla="*/ 117 w 146"/>
                    <a:gd name="T21" fmla="*/ 92 h 121"/>
                    <a:gd name="T22" fmla="*/ 102 w 146"/>
                    <a:gd name="T23" fmla="*/ 109 h 121"/>
                    <a:gd name="T24" fmla="*/ 92 w 146"/>
                    <a:gd name="T25" fmla="*/ 109 h 121"/>
                    <a:gd name="T26" fmla="*/ 90 w 146"/>
                    <a:gd name="T27" fmla="*/ 117 h 121"/>
                    <a:gd name="T28" fmla="*/ 75 w 146"/>
                    <a:gd name="T29" fmla="*/ 115 h 121"/>
                    <a:gd name="T30" fmla="*/ 71 w 146"/>
                    <a:gd name="T31" fmla="*/ 109 h 121"/>
                    <a:gd name="T32" fmla="*/ 50 w 146"/>
                    <a:gd name="T33" fmla="*/ 109 h 121"/>
                    <a:gd name="T34" fmla="*/ 40 w 146"/>
                    <a:gd name="T35" fmla="*/ 117 h 121"/>
                    <a:gd name="T36" fmla="*/ 23 w 146"/>
                    <a:gd name="T37" fmla="*/ 121 h 121"/>
                    <a:gd name="T38" fmla="*/ 0 w 146"/>
                    <a:gd name="T39" fmla="*/ 105 h 121"/>
                    <a:gd name="T40" fmla="*/ 2 w 146"/>
                    <a:gd name="T41" fmla="*/ 100 h 121"/>
                    <a:gd name="T42" fmla="*/ 6 w 146"/>
                    <a:gd name="T43" fmla="*/ 86 h 121"/>
                    <a:gd name="T44" fmla="*/ 29 w 146"/>
                    <a:gd name="T45" fmla="*/ 71 h 121"/>
                    <a:gd name="T46" fmla="*/ 23 w 146"/>
                    <a:gd name="T47" fmla="*/ 55 h 121"/>
                    <a:gd name="T48" fmla="*/ 31 w 146"/>
                    <a:gd name="T49" fmla="*/ 48 h 121"/>
                    <a:gd name="T50" fmla="*/ 29 w 146"/>
                    <a:gd name="T51" fmla="*/ 30 h 121"/>
                    <a:gd name="T52" fmla="*/ 40 w 146"/>
                    <a:gd name="T53" fmla="*/ 23 h 121"/>
                    <a:gd name="T54" fmla="*/ 44 w 146"/>
                    <a:gd name="T55" fmla="*/ 23 h 121"/>
                    <a:gd name="T56" fmla="*/ 50 w 146"/>
                    <a:gd name="T57" fmla="*/ 9 h 121"/>
                    <a:gd name="T58" fmla="*/ 63 w 146"/>
                    <a:gd name="T59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46" h="121">
                      <a:moveTo>
                        <a:pt x="63" y="0"/>
                      </a:moveTo>
                      <a:lnTo>
                        <a:pt x="88" y="0"/>
                      </a:lnTo>
                      <a:lnTo>
                        <a:pt x="111" y="21"/>
                      </a:lnTo>
                      <a:lnTo>
                        <a:pt x="119" y="15"/>
                      </a:lnTo>
                      <a:lnTo>
                        <a:pt x="127" y="25"/>
                      </a:lnTo>
                      <a:lnTo>
                        <a:pt x="127" y="52"/>
                      </a:lnTo>
                      <a:lnTo>
                        <a:pt x="146" y="71"/>
                      </a:lnTo>
                      <a:lnTo>
                        <a:pt x="144" y="84"/>
                      </a:lnTo>
                      <a:lnTo>
                        <a:pt x="129" y="84"/>
                      </a:lnTo>
                      <a:lnTo>
                        <a:pt x="125" y="94"/>
                      </a:lnTo>
                      <a:lnTo>
                        <a:pt x="117" y="92"/>
                      </a:lnTo>
                      <a:lnTo>
                        <a:pt x="102" y="109"/>
                      </a:lnTo>
                      <a:lnTo>
                        <a:pt x="92" y="109"/>
                      </a:lnTo>
                      <a:lnTo>
                        <a:pt x="90" y="117"/>
                      </a:lnTo>
                      <a:lnTo>
                        <a:pt x="75" y="115"/>
                      </a:lnTo>
                      <a:lnTo>
                        <a:pt x="71" y="109"/>
                      </a:lnTo>
                      <a:lnTo>
                        <a:pt x="50" y="109"/>
                      </a:lnTo>
                      <a:lnTo>
                        <a:pt x="40" y="117"/>
                      </a:lnTo>
                      <a:lnTo>
                        <a:pt x="23" y="121"/>
                      </a:lnTo>
                      <a:lnTo>
                        <a:pt x="0" y="105"/>
                      </a:lnTo>
                      <a:lnTo>
                        <a:pt x="2" y="100"/>
                      </a:lnTo>
                      <a:lnTo>
                        <a:pt x="6" y="86"/>
                      </a:lnTo>
                      <a:lnTo>
                        <a:pt x="29" y="71"/>
                      </a:lnTo>
                      <a:lnTo>
                        <a:pt x="23" y="55"/>
                      </a:lnTo>
                      <a:lnTo>
                        <a:pt x="31" y="48"/>
                      </a:lnTo>
                      <a:lnTo>
                        <a:pt x="29" y="30"/>
                      </a:lnTo>
                      <a:lnTo>
                        <a:pt x="40" y="23"/>
                      </a:lnTo>
                      <a:lnTo>
                        <a:pt x="44" y="23"/>
                      </a:lnTo>
                      <a:lnTo>
                        <a:pt x="50" y="9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Тульская обл.">
                  <a:extLst>
                    <a:ext uri="{FF2B5EF4-FFF2-40B4-BE49-F238E27FC236}">
                      <a16:creationId xmlns:a16="http://schemas.microsoft.com/office/drawing/2014/main" id="{7C8B5838-BAAE-3819-1436-E580212B4E9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20951" y="4081274"/>
                  <a:ext cx="265624" cy="255062"/>
                </a:xfrm>
                <a:custGeom>
                  <a:avLst/>
                  <a:gdLst>
                    <a:gd name="T0" fmla="*/ 0 w 104"/>
                    <a:gd name="T1" fmla="*/ 23 h 112"/>
                    <a:gd name="T2" fmla="*/ 10 w 104"/>
                    <a:gd name="T3" fmla="*/ 10 h 112"/>
                    <a:gd name="T4" fmla="*/ 23 w 104"/>
                    <a:gd name="T5" fmla="*/ 12 h 112"/>
                    <a:gd name="T6" fmla="*/ 27 w 104"/>
                    <a:gd name="T7" fmla="*/ 4 h 112"/>
                    <a:gd name="T8" fmla="*/ 37 w 104"/>
                    <a:gd name="T9" fmla="*/ 2 h 112"/>
                    <a:gd name="T10" fmla="*/ 54 w 104"/>
                    <a:gd name="T11" fmla="*/ 14 h 112"/>
                    <a:gd name="T12" fmla="*/ 60 w 104"/>
                    <a:gd name="T13" fmla="*/ 14 h 112"/>
                    <a:gd name="T14" fmla="*/ 60 w 104"/>
                    <a:gd name="T15" fmla="*/ 2 h 112"/>
                    <a:gd name="T16" fmla="*/ 68 w 104"/>
                    <a:gd name="T17" fmla="*/ 0 h 112"/>
                    <a:gd name="T18" fmla="*/ 79 w 104"/>
                    <a:gd name="T19" fmla="*/ 10 h 112"/>
                    <a:gd name="T20" fmla="*/ 83 w 104"/>
                    <a:gd name="T21" fmla="*/ 4 h 112"/>
                    <a:gd name="T22" fmla="*/ 91 w 104"/>
                    <a:gd name="T23" fmla="*/ 10 h 112"/>
                    <a:gd name="T24" fmla="*/ 104 w 104"/>
                    <a:gd name="T25" fmla="*/ 14 h 112"/>
                    <a:gd name="T26" fmla="*/ 100 w 104"/>
                    <a:gd name="T27" fmla="*/ 35 h 112"/>
                    <a:gd name="T28" fmla="*/ 100 w 104"/>
                    <a:gd name="T29" fmla="*/ 48 h 112"/>
                    <a:gd name="T30" fmla="*/ 102 w 104"/>
                    <a:gd name="T31" fmla="*/ 62 h 112"/>
                    <a:gd name="T32" fmla="*/ 96 w 104"/>
                    <a:gd name="T33" fmla="*/ 66 h 112"/>
                    <a:gd name="T34" fmla="*/ 96 w 104"/>
                    <a:gd name="T35" fmla="*/ 79 h 112"/>
                    <a:gd name="T36" fmla="*/ 81 w 104"/>
                    <a:gd name="T37" fmla="*/ 89 h 112"/>
                    <a:gd name="T38" fmla="*/ 77 w 104"/>
                    <a:gd name="T39" fmla="*/ 96 h 112"/>
                    <a:gd name="T40" fmla="*/ 75 w 104"/>
                    <a:gd name="T41" fmla="*/ 96 h 112"/>
                    <a:gd name="T42" fmla="*/ 68 w 104"/>
                    <a:gd name="T43" fmla="*/ 100 h 112"/>
                    <a:gd name="T44" fmla="*/ 56 w 104"/>
                    <a:gd name="T45" fmla="*/ 100 h 112"/>
                    <a:gd name="T46" fmla="*/ 52 w 104"/>
                    <a:gd name="T47" fmla="*/ 110 h 112"/>
                    <a:gd name="T48" fmla="*/ 41 w 104"/>
                    <a:gd name="T49" fmla="*/ 110 h 112"/>
                    <a:gd name="T50" fmla="*/ 33 w 104"/>
                    <a:gd name="T51" fmla="*/ 96 h 112"/>
                    <a:gd name="T52" fmla="*/ 18 w 104"/>
                    <a:gd name="T53" fmla="*/ 98 h 112"/>
                    <a:gd name="T54" fmla="*/ 31 w 104"/>
                    <a:gd name="T55" fmla="*/ 96 h 112"/>
                    <a:gd name="T56" fmla="*/ 31 w 104"/>
                    <a:gd name="T57" fmla="*/ 73 h 112"/>
                    <a:gd name="T58" fmla="*/ 18 w 104"/>
                    <a:gd name="T59" fmla="*/ 64 h 112"/>
                    <a:gd name="T60" fmla="*/ 4 w 104"/>
                    <a:gd name="T61" fmla="*/ 41 h 112"/>
                    <a:gd name="T62" fmla="*/ 2 w 104"/>
                    <a:gd name="T63" fmla="*/ 25 h 112"/>
                    <a:gd name="T64" fmla="*/ 0 w 104"/>
                    <a:gd name="T65" fmla="*/ 23 h 112"/>
                    <a:gd name="T66" fmla="*/ 0 w 104"/>
                    <a:gd name="T67" fmla="*/ 23 h 112"/>
                    <a:gd name="T68" fmla="*/ 10 w 104"/>
                    <a:gd name="T69" fmla="*/ 112 h 112"/>
                    <a:gd name="T70" fmla="*/ 10 w 104"/>
                    <a:gd name="T71" fmla="*/ 112 h 112"/>
                    <a:gd name="T72" fmla="*/ 12 w 104"/>
                    <a:gd name="T73" fmla="*/ 110 h 112"/>
                    <a:gd name="T74" fmla="*/ 10 w 104"/>
                    <a:gd name="T7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4" h="112">
                      <a:moveTo>
                        <a:pt x="0" y="23"/>
                      </a:moveTo>
                      <a:lnTo>
                        <a:pt x="10" y="10"/>
                      </a:lnTo>
                      <a:lnTo>
                        <a:pt x="23" y="12"/>
                      </a:lnTo>
                      <a:lnTo>
                        <a:pt x="27" y="4"/>
                      </a:lnTo>
                      <a:lnTo>
                        <a:pt x="37" y="2"/>
                      </a:lnTo>
                      <a:lnTo>
                        <a:pt x="54" y="14"/>
                      </a:lnTo>
                      <a:lnTo>
                        <a:pt x="60" y="14"/>
                      </a:lnTo>
                      <a:lnTo>
                        <a:pt x="60" y="2"/>
                      </a:lnTo>
                      <a:lnTo>
                        <a:pt x="68" y="0"/>
                      </a:lnTo>
                      <a:lnTo>
                        <a:pt x="79" y="10"/>
                      </a:lnTo>
                      <a:lnTo>
                        <a:pt x="83" y="4"/>
                      </a:lnTo>
                      <a:lnTo>
                        <a:pt x="91" y="10"/>
                      </a:lnTo>
                      <a:lnTo>
                        <a:pt x="104" y="14"/>
                      </a:lnTo>
                      <a:lnTo>
                        <a:pt x="100" y="35"/>
                      </a:lnTo>
                      <a:lnTo>
                        <a:pt x="100" y="48"/>
                      </a:lnTo>
                      <a:lnTo>
                        <a:pt x="102" y="62"/>
                      </a:lnTo>
                      <a:lnTo>
                        <a:pt x="96" y="66"/>
                      </a:lnTo>
                      <a:lnTo>
                        <a:pt x="96" y="79"/>
                      </a:lnTo>
                      <a:lnTo>
                        <a:pt x="81" y="89"/>
                      </a:lnTo>
                      <a:lnTo>
                        <a:pt x="77" y="96"/>
                      </a:lnTo>
                      <a:lnTo>
                        <a:pt x="75" y="96"/>
                      </a:lnTo>
                      <a:lnTo>
                        <a:pt x="68" y="100"/>
                      </a:lnTo>
                      <a:lnTo>
                        <a:pt x="56" y="100"/>
                      </a:lnTo>
                      <a:lnTo>
                        <a:pt x="52" y="110"/>
                      </a:lnTo>
                      <a:lnTo>
                        <a:pt x="41" y="110"/>
                      </a:lnTo>
                      <a:lnTo>
                        <a:pt x="33" y="96"/>
                      </a:lnTo>
                      <a:lnTo>
                        <a:pt x="18" y="98"/>
                      </a:lnTo>
                      <a:lnTo>
                        <a:pt x="31" y="96"/>
                      </a:lnTo>
                      <a:lnTo>
                        <a:pt x="31" y="73"/>
                      </a:lnTo>
                      <a:lnTo>
                        <a:pt x="18" y="64"/>
                      </a:lnTo>
                      <a:lnTo>
                        <a:pt x="4" y="41"/>
                      </a:lnTo>
                      <a:lnTo>
                        <a:pt x="2" y="25"/>
                      </a:lnTo>
                      <a:lnTo>
                        <a:pt x="0" y="23"/>
                      </a:lnTo>
                      <a:lnTo>
                        <a:pt x="0" y="23"/>
                      </a:lnTo>
                      <a:close/>
                      <a:moveTo>
                        <a:pt x="10" y="112"/>
                      </a:moveTo>
                      <a:lnTo>
                        <a:pt x="10" y="112"/>
                      </a:lnTo>
                      <a:lnTo>
                        <a:pt x="12" y="110"/>
                      </a:lnTo>
                      <a:lnTo>
                        <a:pt x="10" y="112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8" name="Тверская обл.">
                  <a:extLst>
                    <a:ext uri="{FF2B5EF4-FFF2-40B4-BE49-F238E27FC236}">
                      <a16:creationId xmlns:a16="http://schemas.microsoft.com/office/drawing/2014/main" id="{881D1784-140A-3EB3-22B4-87F1B47497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2640" y="3525602"/>
                  <a:ext cx="671723" cy="393980"/>
                </a:xfrm>
                <a:custGeom>
                  <a:avLst/>
                  <a:gdLst>
                    <a:gd name="T0" fmla="*/ 0 w 263"/>
                    <a:gd name="T1" fmla="*/ 64 h 173"/>
                    <a:gd name="T2" fmla="*/ 6 w 263"/>
                    <a:gd name="T3" fmla="*/ 52 h 173"/>
                    <a:gd name="T4" fmla="*/ 17 w 263"/>
                    <a:gd name="T5" fmla="*/ 48 h 173"/>
                    <a:gd name="T6" fmla="*/ 25 w 263"/>
                    <a:gd name="T7" fmla="*/ 33 h 173"/>
                    <a:gd name="T8" fmla="*/ 23 w 263"/>
                    <a:gd name="T9" fmla="*/ 19 h 173"/>
                    <a:gd name="T10" fmla="*/ 33 w 263"/>
                    <a:gd name="T11" fmla="*/ 12 h 173"/>
                    <a:gd name="T12" fmla="*/ 38 w 263"/>
                    <a:gd name="T13" fmla="*/ 0 h 173"/>
                    <a:gd name="T14" fmla="*/ 48 w 263"/>
                    <a:gd name="T15" fmla="*/ 8 h 173"/>
                    <a:gd name="T16" fmla="*/ 69 w 263"/>
                    <a:gd name="T17" fmla="*/ 12 h 173"/>
                    <a:gd name="T18" fmla="*/ 75 w 263"/>
                    <a:gd name="T19" fmla="*/ 19 h 173"/>
                    <a:gd name="T20" fmla="*/ 88 w 263"/>
                    <a:gd name="T21" fmla="*/ 19 h 173"/>
                    <a:gd name="T22" fmla="*/ 90 w 263"/>
                    <a:gd name="T23" fmla="*/ 25 h 173"/>
                    <a:gd name="T24" fmla="*/ 106 w 263"/>
                    <a:gd name="T25" fmla="*/ 25 h 173"/>
                    <a:gd name="T26" fmla="*/ 117 w 263"/>
                    <a:gd name="T27" fmla="*/ 31 h 173"/>
                    <a:gd name="T28" fmla="*/ 123 w 263"/>
                    <a:gd name="T29" fmla="*/ 31 h 173"/>
                    <a:gd name="T30" fmla="*/ 131 w 263"/>
                    <a:gd name="T31" fmla="*/ 23 h 173"/>
                    <a:gd name="T32" fmla="*/ 144 w 263"/>
                    <a:gd name="T33" fmla="*/ 25 h 173"/>
                    <a:gd name="T34" fmla="*/ 152 w 263"/>
                    <a:gd name="T35" fmla="*/ 16 h 173"/>
                    <a:gd name="T36" fmla="*/ 167 w 263"/>
                    <a:gd name="T37" fmla="*/ 19 h 173"/>
                    <a:gd name="T38" fmla="*/ 169 w 263"/>
                    <a:gd name="T39" fmla="*/ 29 h 173"/>
                    <a:gd name="T40" fmla="*/ 175 w 263"/>
                    <a:gd name="T41" fmla="*/ 39 h 173"/>
                    <a:gd name="T42" fmla="*/ 186 w 263"/>
                    <a:gd name="T43" fmla="*/ 39 h 173"/>
                    <a:gd name="T44" fmla="*/ 196 w 263"/>
                    <a:gd name="T45" fmla="*/ 50 h 173"/>
                    <a:gd name="T46" fmla="*/ 202 w 263"/>
                    <a:gd name="T47" fmla="*/ 46 h 173"/>
                    <a:gd name="T48" fmla="*/ 202 w 263"/>
                    <a:gd name="T49" fmla="*/ 42 h 173"/>
                    <a:gd name="T50" fmla="*/ 234 w 263"/>
                    <a:gd name="T51" fmla="*/ 60 h 173"/>
                    <a:gd name="T52" fmla="*/ 261 w 263"/>
                    <a:gd name="T53" fmla="*/ 60 h 173"/>
                    <a:gd name="T54" fmla="*/ 263 w 263"/>
                    <a:gd name="T55" fmla="*/ 87 h 173"/>
                    <a:gd name="T56" fmla="*/ 250 w 263"/>
                    <a:gd name="T57" fmla="*/ 96 h 173"/>
                    <a:gd name="T58" fmla="*/ 244 w 263"/>
                    <a:gd name="T59" fmla="*/ 110 h 173"/>
                    <a:gd name="T60" fmla="*/ 240 w 263"/>
                    <a:gd name="T61" fmla="*/ 110 h 173"/>
                    <a:gd name="T62" fmla="*/ 229 w 263"/>
                    <a:gd name="T63" fmla="*/ 117 h 173"/>
                    <a:gd name="T64" fmla="*/ 231 w 263"/>
                    <a:gd name="T65" fmla="*/ 135 h 173"/>
                    <a:gd name="T66" fmla="*/ 223 w 263"/>
                    <a:gd name="T67" fmla="*/ 142 h 173"/>
                    <a:gd name="T68" fmla="*/ 229 w 263"/>
                    <a:gd name="T69" fmla="*/ 158 h 173"/>
                    <a:gd name="T70" fmla="*/ 206 w 263"/>
                    <a:gd name="T71" fmla="*/ 173 h 173"/>
                    <a:gd name="T72" fmla="*/ 190 w 263"/>
                    <a:gd name="T73" fmla="*/ 169 h 173"/>
                    <a:gd name="T74" fmla="*/ 171 w 263"/>
                    <a:gd name="T75" fmla="*/ 160 h 173"/>
                    <a:gd name="T76" fmla="*/ 163 w 263"/>
                    <a:gd name="T77" fmla="*/ 160 h 173"/>
                    <a:gd name="T78" fmla="*/ 146 w 263"/>
                    <a:gd name="T79" fmla="*/ 152 h 173"/>
                    <a:gd name="T80" fmla="*/ 133 w 263"/>
                    <a:gd name="T81" fmla="*/ 150 h 173"/>
                    <a:gd name="T82" fmla="*/ 125 w 263"/>
                    <a:gd name="T83" fmla="*/ 133 h 173"/>
                    <a:gd name="T84" fmla="*/ 113 w 263"/>
                    <a:gd name="T85" fmla="*/ 144 h 173"/>
                    <a:gd name="T86" fmla="*/ 100 w 263"/>
                    <a:gd name="T87" fmla="*/ 144 h 173"/>
                    <a:gd name="T88" fmla="*/ 100 w 263"/>
                    <a:gd name="T89" fmla="*/ 146 h 173"/>
                    <a:gd name="T90" fmla="*/ 90 w 263"/>
                    <a:gd name="T91" fmla="*/ 131 h 173"/>
                    <a:gd name="T92" fmla="*/ 77 w 263"/>
                    <a:gd name="T93" fmla="*/ 121 h 173"/>
                    <a:gd name="T94" fmla="*/ 75 w 263"/>
                    <a:gd name="T95" fmla="*/ 110 h 173"/>
                    <a:gd name="T96" fmla="*/ 69 w 263"/>
                    <a:gd name="T97" fmla="*/ 108 h 173"/>
                    <a:gd name="T98" fmla="*/ 58 w 263"/>
                    <a:gd name="T99" fmla="*/ 110 h 173"/>
                    <a:gd name="T100" fmla="*/ 46 w 263"/>
                    <a:gd name="T101" fmla="*/ 112 h 173"/>
                    <a:gd name="T102" fmla="*/ 15 w 263"/>
                    <a:gd name="T103" fmla="*/ 87 h 173"/>
                    <a:gd name="T104" fmla="*/ 15 w 263"/>
                    <a:gd name="T105" fmla="*/ 75 h 173"/>
                    <a:gd name="T106" fmla="*/ 0 w 263"/>
                    <a:gd name="T107" fmla="*/ 64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63" h="173">
                      <a:moveTo>
                        <a:pt x="0" y="64"/>
                      </a:moveTo>
                      <a:lnTo>
                        <a:pt x="6" y="52"/>
                      </a:lnTo>
                      <a:lnTo>
                        <a:pt x="17" y="48"/>
                      </a:lnTo>
                      <a:lnTo>
                        <a:pt x="25" y="33"/>
                      </a:lnTo>
                      <a:lnTo>
                        <a:pt x="23" y="19"/>
                      </a:lnTo>
                      <a:lnTo>
                        <a:pt x="33" y="12"/>
                      </a:lnTo>
                      <a:lnTo>
                        <a:pt x="38" y="0"/>
                      </a:lnTo>
                      <a:lnTo>
                        <a:pt x="48" y="8"/>
                      </a:lnTo>
                      <a:lnTo>
                        <a:pt x="69" y="12"/>
                      </a:lnTo>
                      <a:lnTo>
                        <a:pt x="75" y="19"/>
                      </a:lnTo>
                      <a:lnTo>
                        <a:pt x="88" y="19"/>
                      </a:lnTo>
                      <a:lnTo>
                        <a:pt x="90" y="25"/>
                      </a:lnTo>
                      <a:lnTo>
                        <a:pt x="106" y="25"/>
                      </a:lnTo>
                      <a:lnTo>
                        <a:pt x="117" y="31"/>
                      </a:lnTo>
                      <a:lnTo>
                        <a:pt x="123" y="31"/>
                      </a:lnTo>
                      <a:lnTo>
                        <a:pt x="131" y="23"/>
                      </a:lnTo>
                      <a:lnTo>
                        <a:pt x="144" y="25"/>
                      </a:lnTo>
                      <a:lnTo>
                        <a:pt x="152" y="16"/>
                      </a:lnTo>
                      <a:lnTo>
                        <a:pt x="167" y="19"/>
                      </a:lnTo>
                      <a:lnTo>
                        <a:pt x="169" y="29"/>
                      </a:lnTo>
                      <a:lnTo>
                        <a:pt x="175" y="39"/>
                      </a:lnTo>
                      <a:lnTo>
                        <a:pt x="186" y="39"/>
                      </a:lnTo>
                      <a:lnTo>
                        <a:pt x="196" y="50"/>
                      </a:lnTo>
                      <a:lnTo>
                        <a:pt x="202" y="46"/>
                      </a:lnTo>
                      <a:lnTo>
                        <a:pt x="202" y="42"/>
                      </a:lnTo>
                      <a:lnTo>
                        <a:pt x="234" y="60"/>
                      </a:lnTo>
                      <a:lnTo>
                        <a:pt x="261" y="60"/>
                      </a:lnTo>
                      <a:lnTo>
                        <a:pt x="263" y="87"/>
                      </a:lnTo>
                      <a:lnTo>
                        <a:pt x="250" y="96"/>
                      </a:lnTo>
                      <a:lnTo>
                        <a:pt x="244" y="110"/>
                      </a:lnTo>
                      <a:lnTo>
                        <a:pt x="240" y="110"/>
                      </a:lnTo>
                      <a:lnTo>
                        <a:pt x="229" y="117"/>
                      </a:lnTo>
                      <a:lnTo>
                        <a:pt x="231" y="135"/>
                      </a:lnTo>
                      <a:lnTo>
                        <a:pt x="223" y="142"/>
                      </a:lnTo>
                      <a:lnTo>
                        <a:pt x="229" y="158"/>
                      </a:lnTo>
                      <a:lnTo>
                        <a:pt x="206" y="173"/>
                      </a:lnTo>
                      <a:lnTo>
                        <a:pt x="190" y="169"/>
                      </a:lnTo>
                      <a:lnTo>
                        <a:pt x="171" y="160"/>
                      </a:lnTo>
                      <a:lnTo>
                        <a:pt x="163" y="160"/>
                      </a:lnTo>
                      <a:lnTo>
                        <a:pt x="146" y="152"/>
                      </a:lnTo>
                      <a:lnTo>
                        <a:pt x="133" y="150"/>
                      </a:lnTo>
                      <a:lnTo>
                        <a:pt x="125" y="133"/>
                      </a:lnTo>
                      <a:lnTo>
                        <a:pt x="113" y="144"/>
                      </a:lnTo>
                      <a:lnTo>
                        <a:pt x="100" y="144"/>
                      </a:lnTo>
                      <a:lnTo>
                        <a:pt x="100" y="146"/>
                      </a:lnTo>
                      <a:lnTo>
                        <a:pt x="90" y="131"/>
                      </a:lnTo>
                      <a:lnTo>
                        <a:pt x="77" y="121"/>
                      </a:lnTo>
                      <a:lnTo>
                        <a:pt x="75" y="110"/>
                      </a:lnTo>
                      <a:lnTo>
                        <a:pt x="69" y="108"/>
                      </a:lnTo>
                      <a:lnTo>
                        <a:pt x="58" y="110"/>
                      </a:lnTo>
                      <a:lnTo>
                        <a:pt x="46" y="112"/>
                      </a:lnTo>
                      <a:lnTo>
                        <a:pt x="15" y="87"/>
                      </a:lnTo>
                      <a:lnTo>
                        <a:pt x="15" y="75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9" name="Тамбовская обл.">
                  <a:extLst>
                    <a:ext uri="{FF2B5EF4-FFF2-40B4-BE49-F238E27FC236}">
                      <a16:creationId xmlns:a16="http://schemas.microsoft.com/office/drawing/2014/main" id="{DFA90F68-28BC-D383-EFC9-E686CA8C61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8872" y="4397824"/>
                  <a:ext cx="314152" cy="309719"/>
                </a:xfrm>
                <a:custGeom>
                  <a:avLst/>
                  <a:gdLst>
                    <a:gd name="T0" fmla="*/ 123 w 123"/>
                    <a:gd name="T1" fmla="*/ 23 h 136"/>
                    <a:gd name="T2" fmla="*/ 121 w 123"/>
                    <a:gd name="T3" fmla="*/ 23 h 136"/>
                    <a:gd name="T4" fmla="*/ 108 w 123"/>
                    <a:gd name="T5" fmla="*/ 36 h 136"/>
                    <a:gd name="T6" fmla="*/ 110 w 123"/>
                    <a:gd name="T7" fmla="*/ 48 h 136"/>
                    <a:gd name="T8" fmla="*/ 106 w 123"/>
                    <a:gd name="T9" fmla="*/ 69 h 136"/>
                    <a:gd name="T10" fmla="*/ 112 w 123"/>
                    <a:gd name="T11" fmla="*/ 79 h 136"/>
                    <a:gd name="T12" fmla="*/ 112 w 123"/>
                    <a:gd name="T13" fmla="*/ 100 h 136"/>
                    <a:gd name="T14" fmla="*/ 96 w 123"/>
                    <a:gd name="T15" fmla="*/ 98 h 136"/>
                    <a:gd name="T16" fmla="*/ 92 w 123"/>
                    <a:gd name="T17" fmla="*/ 109 h 136"/>
                    <a:gd name="T18" fmla="*/ 60 w 123"/>
                    <a:gd name="T19" fmla="*/ 132 h 136"/>
                    <a:gd name="T20" fmla="*/ 46 w 123"/>
                    <a:gd name="T21" fmla="*/ 136 h 136"/>
                    <a:gd name="T22" fmla="*/ 52 w 123"/>
                    <a:gd name="T23" fmla="*/ 134 h 136"/>
                    <a:gd name="T24" fmla="*/ 27 w 123"/>
                    <a:gd name="T25" fmla="*/ 102 h 136"/>
                    <a:gd name="T26" fmla="*/ 6 w 123"/>
                    <a:gd name="T27" fmla="*/ 86 h 136"/>
                    <a:gd name="T28" fmla="*/ 8 w 123"/>
                    <a:gd name="T29" fmla="*/ 79 h 136"/>
                    <a:gd name="T30" fmla="*/ 0 w 123"/>
                    <a:gd name="T31" fmla="*/ 67 h 136"/>
                    <a:gd name="T32" fmla="*/ 21 w 123"/>
                    <a:gd name="T33" fmla="*/ 67 h 136"/>
                    <a:gd name="T34" fmla="*/ 23 w 123"/>
                    <a:gd name="T35" fmla="*/ 54 h 136"/>
                    <a:gd name="T36" fmla="*/ 19 w 123"/>
                    <a:gd name="T37" fmla="*/ 50 h 136"/>
                    <a:gd name="T38" fmla="*/ 19 w 123"/>
                    <a:gd name="T39" fmla="*/ 34 h 136"/>
                    <a:gd name="T40" fmla="*/ 14 w 123"/>
                    <a:gd name="T41" fmla="*/ 27 h 136"/>
                    <a:gd name="T42" fmla="*/ 27 w 123"/>
                    <a:gd name="T43" fmla="*/ 19 h 136"/>
                    <a:gd name="T44" fmla="*/ 48 w 123"/>
                    <a:gd name="T45" fmla="*/ 0 h 136"/>
                    <a:gd name="T46" fmla="*/ 69 w 123"/>
                    <a:gd name="T47" fmla="*/ 2 h 136"/>
                    <a:gd name="T48" fmla="*/ 79 w 123"/>
                    <a:gd name="T49" fmla="*/ 13 h 136"/>
                    <a:gd name="T50" fmla="*/ 92 w 123"/>
                    <a:gd name="T51" fmla="*/ 15 h 136"/>
                    <a:gd name="T52" fmla="*/ 98 w 123"/>
                    <a:gd name="T53" fmla="*/ 7 h 136"/>
                    <a:gd name="T54" fmla="*/ 104 w 123"/>
                    <a:gd name="T55" fmla="*/ 13 h 136"/>
                    <a:gd name="T56" fmla="*/ 119 w 123"/>
                    <a:gd name="T57" fmla="*/ 15 h 136"/>
                    <a:gd name="T58" fmla="*/ 123 w 123"/>
                    <a:gd name="T59" fmla="*/ 23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3" h="136">
                      <a:moveTo>
                        <a:pt x="123" y="23"/>
                      </a:moveTo>
                      <a:lnTo>
                        <a:pt x="121" y="23"/>
                      </a:lnTo>
                      <a:lnTo>
                        <a:pt x="108" y="36"/>
                      </a:lnTo>
                      <a:lnTo>
                        <a:pt x="110" y="48"/>
                      </a:lnTo>
                      <a:lnTo>
                        <a:pt x="106" y="69"/>
                      </a:lnTo>
                      <a:lnTo>
                        <a:pt x="112" y="79"/>
                      </a:lnTo>
                      <a:lnTo>
                        <a:pt x="112" y="100"/>
                      </a:lnTo>
                      <a:lnTo>
                        <a:pt x="96" y="98"/>
                      </a:lnTo>
                      <a:lnTo>
                        <a:pt x="92" y="109"/>
                      </a:lnTo>
                      <a:lnTo>
                        <a:pt x="60" y="132"/>
                      </a:lnTo>
                      <a:lnTo>
                        <a:pt x="46" y="136"/>
                      </a:lnTo>
                      <a:lnTo>
                        <a:pt x="52" y="134"/>
                      </a:lnTo>
                      <a:lnTo>
                        <a:pt x="27" y="102"/>
                      </a:lnTo>
                      <a:lnTo>
                        <a:pt x="6" y="86"/>
                      </a:lnTo>
                      <a:lnTo>
                        <a:pt x="8" y="79"/>
                      </a:lnTo>
                      <a:lnTo>
                        <a:pt x="0" y="67"/>
                      </a:lnTo>
                      <a:lnTo>
                        <a:pt x="21" y="67"/>
                      </a:lnTo>
                      <a:lnTo>
                        <a:pt x="23" y="54"/>
                      </a:lnTo>
                      <a:lnTo>
                        <a:pt x="19" y="50"/>
                      </a:lnTo>
                      <a:lnTo>
                        <a:pt x="19" y="34"/>
                      </a:lnTo>
                      <a:lnTo>
                        <a:pt x="14" y="27"/>
                      </a:lnTo>
                      <a:lnTo>
                        <a:pt x="27" y="19"/>
                      </a:lnTo>
                      <a:lnTo>
                        <a:pt x="48" y="0"/>
                      </a:lnTo>
                      <a:lnTo>
                        <a:pt x="69" y="2"/>
                      </a:lnTo>
                      <a:lnTo>
                        <a:pt x="79" y="13"/>
                      </a:lnTo>
                      <a:lnTo>
                        <a:pt x="92" y="15"/>
                      </a:lnTo>
                      <a:lnTo>
                        <a:pt x="98" y="7"/>
                      </a:lnTo>
                      <a:lnTo>
                        <a:pt x="104" y="13"/>
                      </a:lnTo>
                      <a:lnTo>
                        <a:pt x="119" y="15"/>
                      </a:lnTo>
                      <a:lnTo>
                        <a:pt x="123" y="2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0" name="Смоленская обл.">
                  <a:extLst>
                    <a:ext uri="{FF2B5EF4-FFF2-40B4-BE49-F238E27FC236}">
                      <a16:creationId xmlns:a16="http://schemas.microsoft.com/office/drawing/2014/main" id="{8A2D9FEE-3420-F1AA-36AC-A7894C38F9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5976" y="3644024"/>
                  <a:ext cx="452072" cy="355265"/>
                </a:xfrm>
                <a:custGeom>
                  <a:avLst/>
                  <a:gdLst>
                    <a:gd name="T0" fmla="*/ 3 w 85"/>
                    <a:gd name="T1" fmla="*/ 66 h 75"/>
                    <a:gd name="T2" fmla="*/ 5 w 85"/>
                    <a:gd name="T3" fmla="*/ 61 h 75"/>
                    <a:gd name="T4" fmla="*/ 6 w 85"/>
                    <a:gd name="T5" fmla="*/ 54 h 75"/>
                    <a:gd name="T6" fmla="*/ 1 w 85"/>
                    <a:gd name="T7" fmla="*/ 47 h 75"/>
                    <a:gd name="T8" fmla="*/ 5 w 85"/>
                    <a:gd name="T9" fmla="*/ 41 h 75"/>
                    <a:gd name="T10" fmla="*/ 4 w 85"/>
                    <a:gd name="T11" fmla="*/ 34 h 75"/>
                    <a:gd name="T12" fmla="*/ 10 w 85"/>
                    <a:gd name="T13" fmla="*/ 25 h 75"/>
                    <a:gd name="T14" fmla="*/ 10 w 85"/>
                    <a:gd name="T15" fmla="*/ 16 h 75"/>
                    <a:gd name="T16" fmla="*/ 20 w 85"/>
                    <a:gd name="T17" fmla="*/ 12 h 75"/>
                    <a:gd name="T18" fmla="*/ 26 w 85"/>
                    <a:gd name="T19" fmla="*/ 4 h 75"/>
                    <a:gd name="T20" fmla="*/ 29 w 85"/>
                    <a:gd name="T21" fmla="*/ 0 h 75"/>
                    <a:gd name="T22" fmla="*/ 34 w 85"/>
                    <a:gd name="T23" fmla="*/ 0 h 75"/>
                    <a:gd name="T24" fmla="*/ 37 w 85"/>
                    <a:gd name="T25" fmla="*/ 6 h 75"/>
                    <a:gd name="T26" fmla="*/ 44 w 85"/>
                    <a:gd name="T27" fmla="*/ 11 h 75"/>
                    <a:gd name="T28" fmla="*/ 44 w 85"/>
                    <a:gd name="T29" fmla="*/ 17 h 75"/>
                    <a:gd name="T30" fmla="*/ 59 w 85"/>
                    <a:gd name="T31" fmla="*/ 29 h 75"/>
                    <a:gd name="T32" fmla="*/ 65 w 85"/>
                    <a:gd name="T33" fmla="*/ 28 h 75"/>
                    <a:gd name="T34" fmla="*/ 70 w 85"/>
                    <a:gd name="T35" fmla="*/ 27 h 75"/>
                    <a:gd name="T36" fmla="*/ 73 w 85"/>
                    <a:gd name="T37" fmla="*/ 28 h 75"/>
                    <a:gd name="T38" fmla="*/ 74 w 85"/>
                    <a:gd name="T39" fmla="*/ 33 h 75"/>
                    <a:gd name="T40" fmla="*/ 80 w 85"/>
                    <a:gd name="T41" fmla="*/ 38 h 75"/>
                    <a:gd name="T42" fmla="*/ 85 w 85"/>
                    <a:gd name="T43" fmla="*/ 45 h 75"/>
                    <a:gd name="T44" fmla="*/ 84 w 85"/>
                    <a:gd name="T45" fmla="*/ 53 h 75"/>
                    <a:gd name="T46" fmla="*/ 77 w 85"/>
                    <a:gd name="T47" fmla="*/ 55 h 75"/>
                    <a:gd name="T48" fmla="*/ 70 w 85"/>
                    <a:gd name="T49" fmla="*/ 65 h 75"/>
                    <a:gd name="T50" fmla="*/ 62 w 85"/>
                    <a:gd name="T51" fmla="*/ 64 h 75"/>
                    <a:gd name="T52" fmla="*/ 54 w 85"/>
                    <a:gd name="T53" fmla="*/ 69 h 75"/>
                    <a:gd name="T54" fmla="*/ 47 w 85"/>
                    <a:gd name="T55" fmla="*/ 63 h 75"/>
                    <a:gd name="T56" fmla="*/ 42 w 85"/>
                    <a:gd name="T57" fmla="*/ 65 h 75"/>
                    <a:gd name="T58" fmla="*/ 38 w 85"/>
                    <a:gd name="T59" fmla="*/ 57 h 75"/>
                    <a:gd name="T60" fmla="*/ 32 w 85"/>
                    <a:gd name="T61" fmla="*/ 57 h 75"/>
                    <a:gd name="T62" fmla="*/ 29 w 85"/>
                    <a:gd name="T63" fmla="*/ 61 h 75"/>
                    <a:gd name="T64" fmla="*/ 25 w 85"/>
                    <a:gd name="T65" fmla="*/ 62 h 75"/>
                    <a:gd name="T66" fmla="*/ 23 w 85"/>
                    <a:gd name="T67" fmla="*/ 64 h 75"/>
                    <a:gd name="T68" fmla="*/ 23 w 85"/>
                    <a:gd name="T69" fmla="*/ 63 h 75"/>
                    <a:gd name="T70" fmla="*/ 13 w 85"/>
                    <a:gd name="T71" fmla="*/ 67 h 75"/>
                    <a:gd name="T72" fmla="*/ 7 w 85"/>
                    <a:gd name="T73" fmla="*/ 75 h 75"/>
                    <a:gd name="T74" fmla="*/ 5 w 85"/>
                    <a:gd name="T75" fmla="*/ 68 h 75"/>
                    <a:gd name="T76" fmla="*/ 3 w 85"/>
                    <a:gd name="T77" fmla="*/ 6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5" h="75">
                      <a:moveTo>
                        <a:pt x="3" y="66"/>
                      </a:moveTo>
                      <a:cubicBezTo>
                        <a:pt x="4" y="65"/>
                        <a:pt x="4" y="64"/>
                        <a:pt x="5" y="61"/>
                      </a:cubicBezTo>
                      <a:cubicBezTo>
                        <a:pt x="5" y="56"/>
                        <a:pt x="6" y="57"/>
                        <a:pt x="6" y="54"/>
                      </a:cubicBezTo>
                      <a:cubicBezTo>
                        <a:pt x="6" y="51"/>
                        <a:pt x="2" y="50"/>
                        <a:pt x="1" y="47"/>
                      </a:cubicBezTo>
                      <a:cubicBezTo>
                        <a:pt x="0" y="43"/>
                        <a:pt x="5" y="43"/>
                        <a:pt x="5" y="41"/>
                      </a:cubicBezTo>
                      <a:cubicBezTo>
                        <a:pt x="6" y="39"/>
                        <a:pt x="4" y="36"/>
                        <a:pt x="4" y="34"/>
                      </a:cubicBezTo>
                      <a:cubicBezTo>
                        <a:pt x="3" y="31"/>
                        <a:pt x="8" y="27"/>
                        <a:pt x="10" y="25"/>
                      </a:cubicBezTo>
                      <a:cubicBezTo>
                        <a:pt x="11" y="23"/>
                        <a:pt x="10" y="18"/>
                        <a:pt x="10" y="16"/>
                      </a:cubicBezTo>
                      <a:cubicBezTo>
                        <a:pt x="11" y="13"/>
                        <a:pt x="17" y="13"/>
                        <a:pt x="20" y="12"/>
                      </a:cubicBezTo>
                      <a:cubicBezTo>
                        <a:pt x="24" y="11"/>
                        <a:pt x="21" y="6"/>
                        <a:pt x="26" y="4"/>
                      </a:cubicBezTo>
                      <a:cubicBezTo>
                        <a:pt x="28" y="3"/>
                        <a:pt x="29" y="2"/>
                        <a:pt x="2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65" y="28"/>
                        <a:pt x="65" y="28"/>
                        <a:pt x="65" y="28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3" y="28"/>
                        <a:pt x="73" y="28"/>
                        <a:pt x="73" y="28"/>
                      </a:cubicBezTo>
                      <a:cubicBezTo>
                        <a:pt x="74" y="33"/>
                        <a:pt x="74" y="33"/>
                        <a:pt x="74" y="33"/>
                      </a:cubicBezTo>
                      <a:cubicBezTo>
                        <a:pt x="80" y="38"/>
                        <a:pt x="80" y="38"/>
                        <a:pt x="80" y="38"/>
                      </a:cubicBez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4" y="53"/>
                        <a:pt x="84" y="53"/>
                        <a:pt x="84" y="53"/>
                      </a:cubicBez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0" y="65"/>
                        <a:pt x="70" y="65"/>
                        <a:pt x="70" y="65"/>
                      </a:cubicBezTo>
                      <a:cubicBezTo>
                        <a:pt x="62" y="64"/>
                        <a:pt x="62" y="64"/>
                        <a:pt x="62" y="64"/>
                      </a:cubicBezTo>
                      <a:cubicBezTo>
                        <a:pt x="54" y="69"/>
                        <a:pt x="54" y="69"/>
                        <a:pt x="54" y="69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2" y="57"/>
                        <a:pt x="32" y="57"/>
                        <a:pt x="32" y="57"/>
                      </a:cubicBezTo>
                      <a:cubicBezTo>
                        <a:pt x="29" y="61"/>
                        <a:pt x="29" y="61"/>
                        <a:pt x="29" y="61"/>
                      </a:cubicBezTo>
                      <a:cubicBezTo>
                        <a:pt x="25" y="62"/>
                        <a:pt x="25" y="62"/>
                        <a:pt x="25" y="62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3" y="63"/>
                        <a:pt x="23" y="63"/>
                        <a:pt x="23" y="63"/>
                      </a:cubicBezTo>
                      <a:cubicBezTo>
                        <a:pt x="13" y="67"/>
                        <a:pt x="13" y="67"/>
                        <a:pt x="13" y="67"/>
                      </a:cubicBezTo>
                      <a:cubicBezTo>
                        <a:pt x="7" y="75"/>
                        <a:pt x="7" y="75"/>
                        <a:pt x="7" y="75"/>
                      </a:cubicBezTo>
                      <a:cubicBezTo>
                        <a:pt x="5" y="68"/>
                        <a:pt x="5" y="68"/>
                        <a:pt x="5" y="68"/>
                      </a:cubicBezTo>
                      <a:lnTo>
                        <a:pt x="3" y="66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1" name="Рязанская обл.">
                  <a:extLst>
                    <a:ext uri="{FF2B5EF4-FFF2-40B4-BE49-F238E27FC236}">
                      <a16:creationId xmlns:a16="http://schemas.microsoft.com/office/drawing/2014/main" id="{ED416B05-CD8D-614F-F63E-2C153C072C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7615" y="4190586"/>
                  <a:ext cx="393328" cy="259617"/>
                </a:xfrm>
                <a:custGeom>
                  <a:avLst/>
                  <a:gdLst>
                    <a:gd name="T0" fmla="*/ 146 w 154"/>
                    <a:gd name="T1" fmla="*/ 39 h 114"/>
                    <a:gd name="T2" fmla="*/ 144 w 154"/>
                    <a:gd name="T3" fmla="*/ 41 h 114"/>
                    <a:gd name="T4" fmla="*/ 142 w 154"/>
                    <a:gd name="T5" fmla="*/ 56 h 114"/>
                    <a:gd name="T6" fmla="*/ 154 w 154"/>
                    <a:gd name="T7" fmla="*/ 68 h 114"/>
                    <a:gd name="T8" fmla="*/ 154 w 154"/>
                    <a:gd name="T9" fmla="*/ 85 h 114"/>
                    <a:gd name="T10" fmla="*/ 137 w 154"/>
                    <a:gd name="T11" fmla="*/ 87 h 114"/>
                    <a:gd name="T12" fmla="*/ 129 w 154"/>
                    <a:gd name="T13" fmla="*/ 100 h 114"/>
                    <a:gd name="T14" fmla="*/ 121 w 154"/>
                    <a:gd name="T15" fmla="*/ 100 h 114"/>
                    <a:gd name="T16" fmla="*/ 121 w 154"/>
                    <a:gd name="T17" fmla="*/ 106 h 114"/>
                    <a:gd name="T18" fmla="*/ 110 w 154"/>
                    <a:gd name="T19" fmla="*/ 114 h 114"/>
                    <a:gd name="T20" fmla="*/ 100 w 154"/>
                    <a:gd name="T21" fmla="*/ 114 h 114"/>
                    <a:gd name="T22" fmla="*/ 96 w 154"/>
                    <a:gd name="T23" fmla="*/ 106 h 114"/>
                    <a:gd name="T24" fmla="*/ 81 w 154"/>
                    <a:gd name="T25" fmla="*/ 104 h 114"/>
                    <a:gd name="T26" fmla="*/ 75 w 154"/>
                    <a:gd name="T27" fmla="*/ 98 h 114"/>
                    <a:gd name="T28" fmla="*/ 69 w 154"/>
                    <a:gd name="T29" fmla="*/ 106 h 114"/>
                    <a:gd name="T30" fmla="*/ 56 w 154"/>
                    <a:gd name="T31" fmla="*/ 104 h 114"/>
                    <a:gd name="T32" fmla="*/ 46 w 154"/>
                    <a:gd name="T33" fmla="*/ 93 h 114"/>
                    <a:gd name="T34" fmla="*/ 29 w 154"/>
                    <a:gd name="T35" fmla="*/ 91 h 114"/>
                    <a:gd name="T36" fmla="*/ 27 w 154"/>
                    <a:gd name="T37" fmla="*/ 73 h 114"/>
                    <a:gd name="T38" fmla="*/ 16 w 154"/>
                    <a:gd name="T39" fmla="*/ 62 h 114"/>
                    <a:gd name="T40" fmla="*/ 6 w 154"/>
                    <a:gd name="T41" fmla="*/ 68 h 114"/>
                    <a:gd name="T42" fmla="*/ 4 w 154"/>
                    <a:gd name="T43" fmla="*/ 60 h 114"/>
                    <a:gd name="T44" fmla="*/ 4 w 154"/>
                    <a:gd name="T45" fmla="*/ 50 h 114"/>
                    <a:gd name="T46" fmla="*/ 0 w 154"/>
                    <a:gd name="T47" fmla="*/ 48 h 114"/>
                    <a:gd name="T48" fmla="*/ 4 w 154"/>
                    <a:gd name="T49" fmla="*/ 41 h 114"/>
                    <a:gd name="T50" fmla="*/ 19 w 154"/>
                    <a:gd name="T51" fmla="*/ 31 h 114"/>
                    <a:gd name="T52" fmla="*/ 19 w 154"/>
                    <a:gd name="T53" fmla="*/ 18 h 114"/>
                    <a:gd name="T54" fmla="*/ 33 w 154"/>
                    <a:gd name="T55" fmla="*/ 10 h 114"/>
                    <a:gd name="T56" fmla="*/ 37 w 154"/>
                    <a:gd name="T57" fmla="*/ 2 h 114"/>
                    <a:gd name="T58" fmla="*/ 46 w 154"/>
                    <a:gd name="T59" fmla="*/ 2 h 114"/>
                    <a:gd name="T60" fmla="*/ 50 w 154"/>
                    <a:gd name="T61" fmla="*/ 6 h 114"/>
                    <a:gd name="T62" fmla="*/ 64 w 154"/>
                    <a:gd name="T63" fmla="*/ 0 h 114"/>
                    <a:gd name="T64" fmla="*/ 79 w 154"/>
                    <a:gd name="T65" fmla="*/ 6 h 114"/>
                    <a:gd name="T66" fmla="*/ 91 w 154"/>
                    <a:gd name="T67" fmla="*/ 0 h 114"/>
                    <a:gd name="T68" fmla="*/ 108 w 154"/>
                    <a:gd name="T69" fmla="*/ 0 h 114"/>
                    <a:gd name="T70" fmla="*/ 114 w 154"/>
                    <a:gd name="T71" fmla="*/ 10 h 114"/>
                    <a:gd name="T72" fmla="*/ 123 w 154"/>
                    <a:gd name="T73" fmla="*/ 16 h 114"/>
                    <a:gd name="T74" fmla="*/ 125 w 154"/>
                    <a:gd name="T75" fmla="*/ 25 h 114"/>
                    <a:gd name="T76" fmla="*/ 137 w 154"/>
                    <a:gd name="T77" fmla="*/ 35 h 114"/>
                    <a:gd name="T78" fmla="*/ 146 w 154"/>
                    <a:gd name="T79" fmla="*/ 3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4" h="114">
                      <a:moveTo>
                        <a:pt x="146" y="39"/>
                      </a:moveTo>
                      <a:lnTo>
                        <a:pt x="144" y="41"/>
                      </a:lnTo>
                      <a:lnTo>
                        <a:pt x="142" y="56"/>
                      </a:lnTo>
                      <a:lnTo>
                        <a:pt x="154" y="68"/>
                      </a:lnTo>
                      <a:lnTo>
                        <a:pt x="154" y="85"/>
                      </a:lnTo>
                      <a:lnTo>
                        <a:pt x="137" y="87"/>
                      </a:lnTo>
                      <a:lnTo>
                        <a:pt x="129" y="100"/>
                      </a:lnTo>
                      <a:lnTo>
                        <a:pt x="121" y="100"/>
                      </a:lnTo>
                      <a:lnTo>
                        <a:pt x="121" y="106"/>
                      </a:lnTo>
                      <a:lnTo>
                        <a:pt x="110" y="114"/>
                      </a:lnTo>
                      <a:lnTo>
                        <a:pt x="100" y="114"/>
                      </a:lnTo>
                      <a:lnTo>
                        <a:pt x="96" y="106"/>
                      </a:lnTo>
                      <a:lnTo>
                        <a:pt x="81" y="104"/>
                      </a:lnTo>
                      <a:lnTo>
                        <a:pt x="75" y="98"/>
                      </a:lnTo>
                      <a:lnTo>
                        <a:pt x="69" y="106"/>
                      </a:lnTo>
                      <a:lnTo>
                        <a:pt x="56" y="104"/>
                      </a:lnTo>
                      <a:lnTo>
                        <a:pt x="46" y="93"/>
                      </a:lnTo>
                      <a:lnTo>
                        <a:pt x="29" y="91"/>
                      </a:lnTo>
                      <a:lnTo>
                        <a:pt x="27" y="73"/>
                      </a:lnTo>
                      <a:lnTo>
                        <a:pt x="16" y="62"/>
                      </a:lnTo>
                      <a:lnTo>
                        <a:pt x="6" y="68"/>
                      </a:lnTo>
                      <a:lnTo>
                        <a:pt x="4" y="60"/>
                      </a:lnTo>
                      <a:lnTo>
                        <a:pt x="4" y="50"/>
                      </a:lnTo>
                      <a:lnTo>
                        <a:pt x="0" y="48"/>
                      </a:lnTo>
                      <a:lnTo>
                        <a:pt x="4" y="41"/>
                      </a:lnTo>
                      <a:lnTo>
                        <a:pt x="19" y="31"/>
                      </a:lnTo>
                      <a:lnTo>
                        <a:pt x="19" y="18"/>
                      </a:lnTo>
                      <a:lnTo>
                        <a:pt x="33" y="10"/>
                      </a:lnTo>
                      <a:lnTo>
                        <a:pt x="37" y="2"/>
                      </a:lnTo>
                      <a:lnTo>
                        <a:pt x="46" y="2"/>
                      </a:lnTo>
                      <a:lnTo>
                        <a:pt x="50" y="6"/>
                      </a:lnTo>
                      <a:lnTo>
                        <a:pt x="64" y="0"/>
                      </a:lnTo>
                      <a:lnTo>
                        <a:pt x="79" y="6"/>
                      </a:lnTo>
                      <a:lnTo>
                        <a:pt x="91" y="0"/>
                      </a:lnTo>
                      <a:lnTo>
                        <a:pt x="108" y="0"/>
                      </a:lnTo>
                      <a:lnTo>
                        <a:pt x="114" y="10"/>
                      </a:lnTo>
                      <a:lnTo>
                        <a:pt x="123" y="16"/>
                      </a:lnTo>
                      <a:lnTo>
                        <a:pt x="125" y="25"/>
                      </a:lnTo>
                      <a:lnTo>
                        <a:pt x="137" y="35"/>
                      </a:lnTo>
                      <a:lnTo>
                        <a:pt x="146" y="39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2" name="Орловская обл.">
                  <a:extLst>
                    <a:ext uri="{FF2B5EF4-FFF2-40B4-BE49-F238E27FC236}">
                      <a16:creationId xmlns:a16="http://schemas.microsoft.com/office/drawing/2014/main" id="{9A82492C-623A-03B5-85BC-23F2E0F401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4287" y="4113156"/>
                  <a:ext cx="275840" cy="275558"/>
                </a:xfrm>
                <a:custGeom>
                  <a:avLst/>
                  <a:gdLst>
                    <a:gd name="T0" fmla="*/ 0 w 108"/>
                    <a:gd name="T1" fmla="*/ 38 h 121"/>
                    <a:gd name="T2" fmla="*/ 2 w 108"/>
                    <a:gd name="T3" fmla="*/ 29 h 121"/>
                    <a:gd name="T4" fmla="*/ 14 w 108"/>
                    <a:gd name="T5" fmla="*/ 25 h 121"/>
                    <a:gd name="T6" fmla="*/ 14 w 108"/>
                    <a:gd name="T7" fmla="*/ 13 h 121"/>
                    <a:gd name="T8" fmla="*/ 27 w 108"/>
                    <a:gd name="T9" fmla="*/ 9 h 121"/>
                    <a:gd name="T10" fmla="*/ 33 w 108"/>
                    <a:gd name="T11" fmla="*/ 17 h 121"/>
                    <a:gd name="T12" fmla="*/ 39 w 108"/>
                    <a:gd name="T13" fmla="*/ 13 h 121"/>
                    <a:gd name="T14" fmla="*/ 39 w 108"/>
                    <a:gd name="T15" fmla="*/ 2 h 121"/>
                    <a:gd name="T16" fmla="*/ 45 w 108"/>
                    <a:gd name="T17" fmla="*/ 0 h 121"/>
                    <a:gd name="T18" fmla="*/ 60 w 108"/>
                    <a:gd name="T19" fmla="*/ 6 h 121"/>
                    <a:gd name="T20" fmla="*/ 75 w 108"/>
                    <a:gd name="T21" fmla="*/ 6 h 121"/>
                    <a:gd name="T22" fmla="*/ 79 w 108"/>
                    <a:gd name="T23" fmla="*/ 11 h 121"/>
                    <a:gd name="T24" fmla="*/ 81 w 108"/>
                    <a:gd name="T25" fmla="*/ 27 h 121"/>
                    <a:gd name="T26" fmla="*/ 95 w 108"/>
                    <a:gd name="T27" fmla="*/ 50 h 121"/>
                    <a:gd name="T28" fmla="*/ 108 w 108"/>
                    <a:gd name="T29" fmla="*/ 59 h 121"/>
                    <a:gd name="T30" fmla="*/ 108 w 108"/>
                    <a:gd name="T31" fmla="*/ 82 h 121"/>
                    <a:gd name="T32" fmla="*/ 95 w 108"/>
                    <a:gd name="T33" fmla="*/ 84 h 121"/>
                    <a:gd name="T34" fmla="*/ 89 w 108"/>
                    <a:gd name="T35" fmla="*/ 96 h 121"/>
                    <a:gd name="T36" fmla="*/ 79 w 108"/>
                    <a:gd name="T37" fmla="*/ 104 h 121"/>
                    <a:gd name="T38" fmla="*/ 83 w 108"/>
                    <a:gd name="T39" fmla="*/ 111 h 121"/>
                    <a:gd name="T40" fmla="*/ 79 w 108"/>
                    <a:gd name="T41" fmla="*/ 115 h 121"/>
                    <a:gd name="T42" fmla="*/ 60 w 108"/>
                    <a:gd name="T43" fmla="*/ 121 h 121"/>
                    <a:gd name="T44" fmla="*/ 60 w 108"/>
                    <a:gd name="T45" fmla="*/ 121 h 121"/>
                    <a:gd name="T46" fmla="*/ 43 w 108"/>
                    <a:gd name="T47" fmla="*/ 111 h 121"/>
                    <a:gd name="T48" fmla="*/ 41 w 108"/>
                    <a:gd name="T49" fmla="*/ 96 h 121"/>
                    <a:gd name="T50" fmla="*/ 33 w 108"/>
                    <a:gd name="T51" fmla="*/ 77 h 121"/>
                    <a:gd name="T52" fmla="*/ 27 w 108"/>
                    <a:gd name="T53" fmla="*/ 63 h 121"/>
                    <a:gd name="T54" fmla="*/ 18 w 108"/>
                    <a:gd name="T55" fmla="*/ 63 h 121"/>
                    <a:gd name="T56" fmla="*/ 14 w 108"/>
                    <a:gd name="T57" fmla="*/ 46 h 121"/>
                    <a:gd name="T58" fmla="*/ 0 w 108"/>
                    <a:gd name="T59" fmla="*/ 38 h 121"/>
                    <a:gd name="T60" fmla="*/ 0 w 108"/>
                    <a:gd name="T61" fmla="*/ 3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8" h="121">
                      <a:moveTo>
                        <a:pt x="0" y="38"/>
                      </a:moveTo>
                      <a:lnTo>
                        <a:pt x="2" y="29"/>
                      </a:lnTo>
                      <a:lnTo>
                        <a:pt x="14" y="25"/>
                      </a:lnTo>
                      <a:lnTo>
                        <a:pt x="14" y="13"/>
                      </a:lnTo>
                      <a:lnTo>
                        <a:pt x="27" y="9"/>
                      </a:lnTo>
                      <a:lnTo>
                        <a:pt x="33" y="17"/>
                      </a:lnTo>
                      <a:lnTo>
                        <a:pt x="39" y="13"/>
                      </a:lnTo>
                      <a:lnTo>
                        <a:pt x="39" y="2"/>
                      </a:lnTo>
                      <a:lnTo>
                        <a:pt x="45" y="0"/>
                      </a:lnTo>
                      <a:lnTo>
                        <a:pt x="60" y="6"/>
                      </a:lnTo>
                      <a:lnTo>
                        <a:pt x="75" y="6"/>
                      </a:lnTo>
                      <a:lnTo>
                        <a:pt x="79" y="11"/>
                      </a:lnTo>
                      <a:lnTo>
                        <a:pt x="81" y="27"/>
                      </a:lnTo>
                      <a:lnTo>
                        <a:pt x="95" y="50"/>
                      </a:lnTo>
                      <a:lnTo>
                        <a:pt x="108" y="59"/>
                      </a:lnTo>
                      <a:lnTo>
                        <a:pt x="108" y="82"/>
                      </a:lnTo>
                      <a:lnTo>
                        <a:pt x="95" y="84"/>
                      </a:lnTo>
                      <a:lnTo>
                        <a:pt x="89" y="96"/>
                      </a:lnTo>
                      <a:lnTo>
                        <a:pt x="79" y="104"/>
                      </a:lnTo>
                      <a:lnTo>
                        <a:pt x="83" y="111"/>
                      </a:lnTo>
                      <a:lnTo>
                        <a:pt x="79" y="115"/>
                      </a:lnTo>
                      <a:lnTo>
                        <a:pt x="60" y="121"/>
                      </a:lnTo>
                      <a:lnTo>
                        <a:pt x="60" y="121"/>
                      </a:lnTo>
                      <a:lnTo>
                        <a:pt x="43" y="111"/>
                      </a:lnTo>
                      <a:lnTo>
                        <a:pt x="41" y="96"/>
                      </a:lnTo>
                      <a:lnTo>
                        <a:pt x="33" y="77"/>
                      </a:lnTo>
                      <a:lnTo>
                        <a:pt x="27" y="63"/>
                      </a:lnTo>
                      <a:lnTo>
                        <a:pt x="18" y="63"/>
                      </a:lnTo>
                      <a:lnTo>
                        <a:pt x="14" y="46"/>
                      </a:lnTo>
                      <a:lnTo>
                        <a:pt x="0" y="38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3" name="Московская обл.">
                  <a:extLst>
                    <a:ext uri="{FF2B5EF4-FFF2-40B4-BE49-F238E27FC236}">
                      <a16:creationId xmlns:a16="http://schemas.microsoft.com/office/drawing/2014/main" id="{61BF99F1-8E40-AABE-3ADE-75132A3F3B6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58872" y="3828489"/>
                  <a:ext cx="349909" cy="393980"/>
                </a:xfrm>
                <a:custGeom>
                  <a:avLst/>
                  <a:gdLst>
                    <a:gd name="T0" fmla="*/ 31 w 137"/>
                    <a:gd name="T1" fmla="*/ 11 h 173"/>
                    <a:gd name="T2" fmla="*/ 44 w 137"/>
                    <a:gd name="T3" fmla="*/ 11 h 173"/>
                    <a:gd name="T4" fmla="*/ 56 w 137"/>
                    <a:gd name="T5" fmla="*/ 0 h 173"/>
                    <a:gd name="T6" fmla="*/ 64 w 137"/>
                    <a:gd name="T7" fmla="*/ 17 h 173"/>
                    <a:gd name="T8" fmla="*/ 77 w 137"/>
                    <a:gd name="T9" fmla="*/ 19 h 173"/>
                    <a:gd name="T10" fmla="*/ 94 w 137"/>
                    <a:gd name="T11" fmla="*/ 27 h 173"/>
                    <a:gd name="T12" fmla="*/ 102 w 137"/>
                    <a:gd name="T13" fmla="*/ 27 h 173"/>
                    <a:gd name="T14" fmla="*/ 121 w 137"/>
                    <a:gd name="T15" fmla="*/ 36 h 173"/>
                    <a:gd name="T16" fmla="*/ 137 w 137"/>
                    <a:gd name="T17" fmla="*/ 40 h 173"/>
                    <a:gd name="T18" fmla="*/ 133 w 137"/>
                    <a:gd name="T19" fmla="*/ 54 h 173"/>
                    <a:gd name="T20" fmla="*/ 125 w 137"/>
                    <a:gd name="T21" fmla="*/ 69 h 173"/>
                    <a:gd name="T22" fmla="*/ 121 w 137"/>
                    <a:gd name="T23" fmla="*/ 77 h 173"/>
                    <a:gd name="T24" fmla="*/ 119 w 137"/>
                    <a:gd name="T25" fmla="*/ 86 h 173"/>
                    <a:gd name="T26" fmla="*/ 110 w 137"/>
                    <a:gd name="T27" fmla="*/ 92 h 173"/>
                    <a:gd name="T28" fmla="*/ 114 w 137"/>
                    <a:gd name="T29" fmla="*/ 102 h 173"/>
                    <a:gd name="T30" fmla="*/ 123 w 137"/>
                    <a:gd name="T31" fmla="*/ 100 h 173"/>
                    <a:gd name="T32" fmla="*/ 123 w 137"/>
                    <a:gd name="T33" fmla="*/ 117 h 173"/>
                    <a:gd name="T34" fmla="*/ 137 w 137"/>
                    <a:gd name="T35" fmla="*/ 123 h 173"/>
                    <a:gd name="T36" fmla="*/ 137 w 137"/>
                    <a:gd name="T37" fmla="*/ 134 h 173"/>
                    <a:gd name="T38" fmla="*/ 131 w 137"/>
                    <a:gd name="T39" fmla="*/ 146 h 173"/>
                    <a:gd name="T40" fmla="*/ 129 w 137"/>
                    <a:gd name="T41" fmla="*/ 159 h 173"/>
                    <a:gd name="T42" fmla="*/ 114 w 137"/>
                    <a:gd name="T43" fmla="*/ 159 h 173"/>
                    <a:gd name="T44" fmla="*/ 102 w 137"/>
                    <a:gd name="T45" fmla="*/ 165 h 173"/>
                    <a:gd name="T46" fmla="*/ 87 w 137"/>
                    <a:gd name="T47" fmla="*/ 159 h 173"/>
                    <a:gd name="T48" fmla="*/ 73 w 137"/>
                    <a:gd name="T49" fmla="*/ 165 h 173"/>
                    <a:gd name="T50" fmla="*/ 69 w 137"/>
                    <a:gd name="T51" fmla="*/ 161 h 173"/>
                    <a:gd name="T52" fmla="*/ 60 w 137"/>
                    <a:gd name="T53" fmla="*/ 161 h 173"/>
                    <a:gd name="T54" fmla="*/ 56 w 137"/>
                    <a:gd name="T55" fmla="*/ 169 h 173"/>
                    <a:gd name="T56" fmla="*/ 48 w 137"/>
                    <a:gd name="T57" fmla="*/ 173 h 173"/>
                    <a:gd name="T58" fmla="*/ 46 w 137"/>
                    <a:gd name="T59" fmla="*/ 159 h 173"/>
                    <a:gd name="T60" fmla="*/ 46 w 137"/>
                    <a:gd name="T61" fmla="*/ 146 h 173"/>
                    <a:gd name="T62" fmla="*/ 50 w 137"/>
                    <a:gd name="T63" fmla="*/ 125 h 173"/>
                    <a:gd name="T64" fmla="*/ 37 w 137"/>
                    <a:gd name="T65" fmla="*/ 121 h 173"/>
                    <a:gd name="T66" fmla="*/ 33 w 137"/>
                    <a:gd name="T67" fmla="*/ 119 h 173"/>
                    <a:gd name="T68" fmla="*/ 33 w 137"/>
                    <a:gd name="T69" fmla="*/ 100 h 173"/>
                    <a:gd name="T70" fmla="*/ 44 w 137"/>
                    <a:gd name="T71" fmla="*/ 88 h 173"/>
                    <a:gd name="T72" fmla="*/ 35 w 137"/>
                    <a:gd name="T73" fmla="*/ 73 h 173"/>
                    <a:gd name="T74" fmla="*/ 23 w 137"/>
                    <a:gd name="T75" fmla="*/ 71 h 173"/>
                    <a:gd name="T76" fmla="*/ 6 w 137"/>
                    <a:gd name="T77" fmla="*/ 54 h 173"/>
                    <a:gd name="T78" fmla="*/ 0 w 137"/>
                    <a:gd name="T79" fmla="*/ 54 h 173"/>
                    <a:gd name="T80" fmla="*/ 14 w 137"/>
                    <a:gd name="T81" fmla="*/ 34 h 173"/>
                    <a:gd name="T82" fmla="*/ 29 w 137"/>
                    <a:gd name="T83" fmla="*/ 29 h 173"/>
                    <a:gd name="T84" fmla="*/ 31 w 137"/>
                    <a:gd name="T85" fmla="*/ 13 h 173"/>
                    <a:gd name="T86" fmla="*/ 31 w 137"/>
                    <a:gd name="T87" fmla="*/ 11 h 173"/>
                    <a:gd name="T88" fmla="*/ 31 w 137"/>
                    <a:gd name="T89" fmla="*/ 11 h 173"/>
                    <a:gd name="T90" fmla="*/ 60 w 137"/>
                    <a:gd name="T91" fmla="*/ 73 h 173"/>
                    <a:gd name="T92" fmla="*/ 62 w 137"/>
                    <a:gd name="T93" fmla="*/ 81 h 173"/>
                    <a:gd name="T94" fmla="*/ 60 w 137"/>
                    <a:gd name="T95" fmla="*/ 88 h 173"/>
                    <a:gd name="T96" fmla="*/ 58 w 137"/>
                    <a:gd name="T97" fmla="*/ 98 h 173"/>
                    <a:gd name="T98" fmla="*/ 69 w 137"/>
                    <a:gd name="T99" fmla="*/ 98 h 173"/>
                    <a:gd name="T100" fmla="*/ 75 w 137"/>
                    <a:gd name="T101" fmla="*/ 92 h 173"/>
                    <a:gd name="T102" fmla="*/ 81 w 137"/>
                    <a:gd name="T103" fmla="*/ 98 h 173"/>
                    <a:gd name="T104" fmla="*/ 89 w 137"/>
                    <a:gd name="T105" fmla="*/ 98 h 173"/>
                    <a:gd name="T106" fmla="*/ 89 w 137"/>
                    <a:gd name="T107" fmla="*/ 86 h 173"/>
                    <a:gd name="T108" fmla="*/ 98 w 137"/>
                    <a:gd name="T109" fmla="*/ 77 h 173"/>
                    <a:gd name="T110" fmla="*/ 87 w 137"/>
                    <a:gd name="T111" fmla="*/ 69 h 173"/>
                    <a:gd name="T112" fmla="*/ 85 w 137"/>
                    <a:gd name="T113" fmla="*/ 56 h 173"/>
                    <a:gd name="T114" fmla="*/ 73 w 137"/>
                    <a:gd name="T115" fmla="*/ 61 h 173"/>
                    <a:gd name="T116" fmla="*/ 73 w 137"/>
                    <a:gd name="T117" fmla="*/ 73 h 173"/>
                    <a:gd name="T118" fmla="*/ 60 w 137"/>
                    <a:gd name="T119" fmla="*/ 73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37" h="173">
                      <a:moveTo>
                        <a:pt x="31" y="11"/>
                      </a:moveTo>
                      <a:lnTo>
                        <a:pt x="44" y="11"/>
                      </a:lnTo>
                      <a:lnTo>
                        <a:pt x="56" y="0"/>
                      </a:lnTo>
                      <a:lnTo>
                        <a:pt x="64" y="17"/>
                      </a:lnTo>
                      <a:lnTo>
                        <a:pt x="77" y="19"/>
                      </a:lnTo>
                      <a:lnTo>
                        <a:pt x="94" y="27"/>
                      </a:lnTo>
                      <a:lnTo>
                        <a:pt x="102" y="27"/>
                      </a:lnTo>
                      <a:lnTo>
                        <a:pt x="121" y="36"/>
                      </a:lnTo>
                      <a:lnTo>
                        <a:pt x="137" y="40"/>
                      </a:lnTo>
                      <a:lnTo>
                        <a:pt x="133" y="54"/>
                      </a:lnTo>
                      <a:lnTo>
                        <a:pt x="125" y="69"/>
                      </a:lnTo>
                      <a:lnTo>
                        <a:pt x="121" y="77"/>
                      </a:lnTo>
                      <a:lnTo>
                        <a:pt x="119" y="86"/>
                      </a:lnTo>
                      <a:lnTo>
                        <a:pt x="110" y="92"/>
                      </a:lnTo>
                      <a:lnTo>
                        <a:pt x="114" y="102"/>
                      </a:lnTo>
                      <a:lnTo>
                        <a:pt x="123" y="100"/>
                      </a:lnTo>
                      <a:lnTo>
                        <a:pt x="123" y="117"/>
                      </a:lnTo>
                      <a:lnTo>
                        <a:pt x="137" y="123"/>
                      </a:lnTo>
                      <a:lnTo>
                        <a:pt x="137" y="134"/>
                      </a:lnTo>
                      <a:lnTo>
                        <a:pt x="131" y="146"/>
                      </a:lnTo>
                      <a:lnTo>
                        <a:pt x="129" y="159"/>
                      </a:lnTo>
                      <a:lnTo>
                        <a:pt x="114" y="159"/>
                      </a:lnTo>
                      <a:lnTo>
                        <a:pt x="102" y="165"/>
                      </a:lnTo>
                      <a:lnTo>
                        <a:pt x="87" y="159"/>
                      </a:lnTo>
                      <a:lnTo>
                        <a:pt x="73" y="165"/>
                      </a:lnTo>
                      <a:lnTo>
                        <a:pt x="69" y="161"/>
                      </a:lnTo>
                      <a:lnTo>
                        <a:pt x="60" y="161"/>
                      </a:lnTo>
                      <a:lnTo>
                        <a:pt x="56" y="169"/>
                      </a:lnTo>
                      <a:lnTo>
                        <a:pt x="48" y="173"/>
                      </a:lnTo>
                      <a:lnTo>
                        <a:pt x="46" y="159"/>
                      </a:lnTo>
                      <a:lnTo>
                        <a:pt x="46" y="146"/>
                      </a:lnTo>
                      <a:lnTo>
                        <a:pt x="50" y="125"/>
                      </a:lnTo>
                      <a:lnTo>
                        <a:pt x="37" y="121"/>
                      </a:lnTo>
                      <a:lnTo>
                        <a:pt x="33" y="119"/>
                      </a:lnTo>
                      <a:lnTo>
                        <a:pt x="33" y="100"/>
                      </a:lnTo>
                      <a:lnTo>
                        <a:pt x="44" y="88"/>
                      </a:lnTo>
                      <a:lnTo>
                        <a:pt x="35" y="73"/>
                      </a:lnTo>
                      <a:lnTo>
                        <a:pt x="23" y="71"/>
                      </a:lnTo>
                      <a:lnTo>
                        <a:pt x="6" y="54"/>
                      </a:lnTo>
                      <a:lnTo>
                        <a:pt x="0" y="54"/>
                      </a:lnTo>
                      <a:lnTo>
                        <a:pt x="14" y="34"/>
                      </a:lnTo>
                      <a:lnTo>
                        <a:pt x="29" y="29"/>
                      </a:lnTo>
                      <a:lnTo>
                        <a:pt x="31" y="13"/>
                      </a:lnTo>
                      <a:lnTo>
                        <a:pt x="31" y="11"/>
                      </a:lnTo>
                      <a:lnTo>
                        <a:pt x="31" y="11"/>
                      </a:lnTo>
                      <a:close/>
                      <a:moveTo>
                        <a:pt x="60" y="73"/>
                      </a:moveTo>
                      <a:lnTo>
                        <a:pt x="62" y="81"/>
                      </a:lnTo>
                      <a:lnTo>
                        <a:pt x="60" y="88"/>
                      </a:lnTo>
                      <a:lnTo>
                        <a:pt x="58" y="98"/>
                      </a:lnTo>
                      <a:lnTo>
                        <a:pt x="69" y="98"/>
                      </a:lnTo>
                      <a:lnTo>
                        <a:pt x="75" y="92"/>
                      </a:lnTo>
                      <a:lnTo>
                        <a:pt x="81" y="98"/>
                      </a:lnTo>
                      <a:lnTo>
                        <a:pt x="89" y="98"/>
                      </a:lnTo>
                      <a:lnTo>
                        <a:pt x="89" y="86"/>
                      </a:lnTo>
                      <a:lnTo>
                        <a:pt x="98" y="77"/>
                      </a:lnTo>
                      <a:lnTo>
                        <a:pt x="87" y="69"/>
                      </a:lnTo>
                      <a:lnTo>
                        <a:pt x="85" y="56"/>
                      </a:lnTo>
                      <a:lnTo>
                        <a:pt x="73" y="61"/>
                      </a:lnTo>
                      <a:lnTo>
                        <a:pt x="73" y="73"/>
                      </a:lnTo>
                      <a:lnTo>
                        <a:pt x="60" y="7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4" name="Липецкая обл.">
                  <a:extLst>
                    <a:ext uri="{FF2B5EF4-FFF2-40B4-BE49-F238E27FC236}">
                      <a16:creationId xmlns:a16="http://schemas.microsoft.com/office/drawing/2014/main" id="{6D5BF8F4-ECD5-4EB7-DD84-8DD4756527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2424" y="4299898"/>
                  <a:ext cx="319260" cy="250508"/>
                </a:xfrm>
                <a:custGeom>
                  <a:avLst/>
                  <a:gdLst>
                    <a:gd name="T0" fmla="*/ 2 w 125"/>
                    <a:gd name="T1" fmla="*/ 39 h 110"/>
                    <a:gd name="T2" fmla="*/ 21 w 125"/>
                    <a:gd name="T3" fmla="*/ 33 h 110"/>
                    <a:gd name="T4" fmla="*/ 25 w 125"/>
                    <a:gd name="T5" fmla="*/ 29 h 110"/>
                    <a:gd name="T6" fmla="*/ 21 w 125"/>
                    <a:gd name="T7" fmla="*/ 22 h 110"/>
                    <a:gd name="T8" fmla="*/ 31 w 125"/>
                    <a:gd name="T9" fmla="*/ 14 h 110"/>
                    <a:gd name="T10" fmla="*/ 37 w 125"/>
                    <a:gd name="T11" fmla="*/ 2 h 110"/>
                    <a:gd name="T12" fmla="*/ 52 w 125"/>
                    <a:gd name="T13" fmla="*/ 0 h 110"/>
                    <a:gd name="T14" fmla="*/ 60 w 125"/>
                    <a:gd name="T15" fmla="*/ 14 h 110"/>
                    <a:gd name="T16" fmla="*/ 71 w 125"/>
                    <a:gd name="T17" fmla="*/ 14 h 110"/>
                    <a:gd name="T18" fmla="*/ 75 w 125"/>
                    <a:gd name="T19" fmla="*/ 4 h 110"/>
                    <a:gd name="T20" fmla="*/ 87 w 125"/>
                    <a:gd name="T21" fmla="*/ 4 h 110"/>
                    <a:gd name="T22" fmla="*/ 94 w 125"/>
                    <a:gd name="T23" fmla="*/ 0 h 110"/>
                    <a:gd name="T24" fmla="*/ 100 w 125"/>
                    <a:gd name="T25" fmla="*/ 2 h 110"/>
                    <a:gd name="T26" fmla="*/ 100 w 125"/>
                    <a:gd name="T27" fmla="*/ 12 h 110"/>
                    <a:gd name="T28" fmla="*/ 102 w 125"/>
                    <a:gd name="T29" fmla="*/ 20 h 110"/>
                    <a:gd name="T30" fmla="*/ 112 w 125"/>
                    <a:gd name="T31" fmla="*/ 14 h 110"/>
                    <a:gd name="T32" fmla="*/ 123 w 125"/>
                    <a:gd name="T33" fmla="*/ 25 h 110"/>
                    <a:gd name="T34" fmla="*/ 125 w 125"/>
                    <a:gd name="T35" fmla="*/ 43 h 110"/>
                    <a:gd name="T36" fmla="*/ 121 w 125"/>
                    <a:gd name="T37" fmla="*/ 43 h 110"/>
                    <a:gd name="T38" fmla="*/ 100 w 125"/>
                    <a:gd name="T39" fmla="*/ 62 h 110"/>
                    <a:gd name="T40" fmla="*/ 87 w 125"/>
                    <a:gd name="T41" fmla="*/ 70 h 110"/>
                    <a:gd name="T42" fmla="*/ 92 w 125"/>
                    <a:gd name="T43" fmla="*/ 77 h 110"/>
                    <a:gd name="T44" fmla="*/ 92 w 125"/>
                    <a:gd name="T45" fmla="*/ 93 h 110"/>
                    <a:gd name="T46" fmla="*/ 96 w 125"/>
                    <a:gd name="T47" fmla="*/ 97 h 110"/>
                    <a:gd name="T48" fmla="*/ 94 w 125"/>
                    <a:gd name="T49" fmla="*/ 110 h 110"/>
                    <a:gd name="T50" fmla="*/ 73 w 125"/>
                    <a:gd name="T51" fmla="*/ 110 h 110"/>
                    <a:gd name="T52" fmla="*/ 67 w 125"/>
                    <a:gd name="T53" fmla="*/ 100 h 110"/>
                    <a:gd name="T54" fmla="*/ 54 w 125"/>
                    <a:gd name="T55" fmla="*/ 95 h 110"/>
                    <a:gd name="T56" fmla="*/ 48 w 125"/>
                    <a:gd name="T57" fmla="*/ 93 h 110"/>
                    <a:gd name="T58" fmla="*/ 50 w 125"/>
                    <a:gd name="T59" fmla="*/ 79 h 110"/>
                    <a:gd name="T60" fmla="*/ 35 w 125"/>
                    <a:gd name="T61" fmla="*/ 75 h 110"/>
                    <a:gd name="T62" fmla="*/ 29 w 125"/>
                    <a:gd name="T63" fmla="*/ 62 h 110"/>
                    <a:gd name="T64" fmla="*/ 17 w 125"/>
                    <a:gd name="T65" fmla="*/ 64 h 110"/>
                    <a:gd name="T66" fmla="*/ 17 w 125"/>
                    <a:gd name="T67" fmla="*/ 64 h 110"/>
                    <a:gd name="T68" fmla="*/ 0 w 125"/>
                    <a:gd name="T69" fmla="*/ 50 h 110"/>
                    <a:gd name="T70" fmla="*/ 2 w 125"/>
                    <a:gd name="T71" fmla="*/ 3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25" h="110">
                      <a:moveTo>
                        <a:pt x="2" y="39"/>
                      </a:moveTo>
                      <a:lnTo>
                        <a:pt x="21" y="33"/>
                      </a:lnTo>
                      <a:lnTo>
                        <a:pt x="25" y="29"/>
                      </a:lnTo>
                      <a:lnTo>
                        <a:pt x="21" y="22"/>
                      </a:lnTo>
                      <a:lnTo>
                        <a:pt x="31" y="14"/>
                      </a:lnTo>
                      <a:lnTo>
                        <a:pt x="37" y="2"/>
                      </a:lnTo>
                      <a:lnTo>
                        <a:pt x="52" y="0"/>
                      </a:lnTo>
                      <a:lnTo>
                        <a:pt x="60" y="14"/>
                      </a:lnTo>
                      <a:lnTo>
                        <a:pt x="71" y="14"/>
                      </a:lnTo>
                      <a:lnTo>
                        <a:pt x="75" y="4"/>
                      </a:lnTo>
                      <a:lnTo>
                        <a:pt x="87" y="4"/>
                      </a:lnTo>
                      <a:lnTo>
                        <a:pt x="94" y="0"/>
                      </a:lnTo>
                      <a:lnTo>
                        <a:pt x="100" y="2"/>
                      </a:lnTo>
                      <a:lnTo>
                        <a:pt x="100" y="12"/>
                      </a:lnTo>
                      <a:lnTo>
                        <a:pt x="102" y="20"/>
                      </a:lnTo>
                      <a:lnTo>
                        <a:pt x="112" y="14"/>
                      </a:lnTo>
                      <a:lnTo>
                        <a:pt x="123" y="25"/>
                      </a:lnTo>
                      <a:lnTo>
                        <a:pt x="125" y="43"/>
                      </a:lnTo>
                      <a:lnTo>
                        <a:pt x="121" y="43"/>
                      </a:lnTo>
                      <a:lnTo>
                        <a:pt x="100" y="62"/>
                      </a:lnTo>
                      <a:lnTo>
                        <a:pt x="87" y="70"/>
                      </a:lnTo>
                      <a:lnTo>
                        <a:pt x="92" y="77"/>
                      </a:lnTo>
                      <a:lnTo>
                        <a:pt x="92" y="93"/>
                      </a:lnTo>
                      <a:lnTo>
                        <a:pt x="96" y="97"/>
                      </a:lnTo>
                      <a:lnTo>
                        <a:pt x="94" y="110"/>
                      </a:lnTo>
                      <a:lnTo>
                        <a:pt x="73" y="110"/>
                      </a:lnTo>
                      <a:lnTo>
                        <a:pt x="67" y="100"/>
                      </a:lnTo>
                      <a:lnTo>
                        <a:pt x="54" y="95"/>
                      </a:lnTo>
                      <a:lnTo>
                        <a:pt x="48" y="93"/>
                      </a:lnTo>
                      <a:lnTo>
                        <a:pt x="50" y="79"/>
                      </a:lnTo>
                      <a:lnTo>
                        <a:pt x="35" y="75"/>
                      </a:lnTo>
                      <a:lnTo>
                        <a:pt x="29" y="62"/>
                      </a:lnTo>
                      <a:lnTo>
                        <a:pt x="17" y="64"/>
                      </a:lnTo>
                      <a:lnTo>
                        <a:pt x="17" y="64"/>
                      </a:lnTo>
                      <a:lnTo>
                        <a:pt x="0" y="50"/>
                      </a:lnTo>
                      <a:lnTo>
                        <a:pt x="2" y="39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5" name="Курская  обл.">
                  <a:extLst>
                    <a:ext uri="{FF2B5EF4-FFF2-40B4-BE49-F238E27FC236}">
                      <a16:creationId xmlns:a16="http://schemas.microsoft.com/office/drawing/2014/main" id="{BDA69AA5-D931-8560-D4B1-2017F5EF10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3380" y="4183754"/>
                  <a:ext cx="352463" cy="314273"/>
                </a:xfrm>
                <a:custGeom>
                  <a:avLst/>
                  <a:gdLst>
                    <a:gd name="T0" fmla="*/ 4 w 66"/>
                    <a:gd name="T1" fmla="*/ 42 h 66"/>
                    <a:gd name="T2" fmla="*/ 6 w 66"/>
                    <a:gd name="T3" fmla="*/ 40 h 66"/>
                    <a:gd name="T4" fmla="*/ 8 w 66"/>
                    <a:gd name="T5" fmla="*/ 28 h 66"/>
                    <a:gd name="T6" fmla="*/ 2 w 66"/>
                    <a:gd name="T7" fmla="*/ 20 h 66"/>
                    <a:gd name="T8" fmla="*/ 5 w 66"/>
                    <a:gd name="T9" fmla="*/ 8 h 66"/>
                    <a:gd name="T10" fmla="*/ 11 w 66"/>
                    <a:gd name="T11" fmla="*/ 7 h 66"/>
                    <a:gd name="T12" fmla="*/ 14 w 66"/>
                    <a:gd name="T13" fmla="*/ 0 h 66"/>
                    <a:gd name="T14" fmla="*/ 19 w 66"/>
                    <a:gd name="T15" fmla="*/ 0 h 66"/>
                    <a:gd name="T16" fmla="*/ 25 w 66"/>
                    <a:gd name="T17" fmla="*/ 1 h 66"/>
                    <a:gd name="T18" fmla="*/ 30 w 66"/>
                    <a:gd name="T19" fmla="*/ 3 h 66"/>
                    <a:gd name="T20" fmla="*/ 37 w 66"/>
                    <a:gd name="T21" fmla="*/ 7 h 66"/>
                    <a:gd name="T22" fmla="*/ 39 w 66"/>
                    <a:gd name="T23" fmla="*/ 15 h 66"/>
                    <a:gd name="T24" fmla="*/ 43 w 66"/>
                    <a:gd name="T25" fmla="*/ 15 h 66"/>
                    <a:gd name="T26" fmla="*/ 46 w 66"/>
                    <a:gd name="T27" fmla="*/ 22 h 66"/>
                    <a:gd name="T28" fmla="*/ 50 w 66"/>
                    <a:gd name="T29" fmla="*/ 31 h 66"/>
                    <a:gd name="T30" fmla="*/ 51 w 66"/>
                    <a:gd name="T31" fmla="*/ 38 h 66"/>
                    <a:gd name="T32" fmla="*/ 59 w 66"/>
                    <a:gd name="T33" fmla="*/ 43 h 66"/>
                    <a:gd name="T34" fmla="*/ 58 w 66"/>
                    <a:gd name="T35" fmla="*/ 48 h 66"/>
                    <a:gd name="T36" fmla="*/ 66 w 66"/>
                    <a:gd name="T37" fmla="*/ 55 h 66"/>
                    <a:gd name="T38" fmla="*/ 62 w 66"/>
                    <a:gd name="T39" fmla="*/ 57 h 66"/>
                    <a:gd name="T40" fmla="*/ 58 w 66"/>
                    <a:gd name="T41" fmla="*/ 56 h 66"/>
                    <a:gd name="T42" fmla="*/ 55 w 66"/>
                    <a:gd name="T43" fmla="*/ 58 h 66"/>
                    <a:gd name="T44" fmla="*/ 54 w 66"/>
                    <a:gd name="T45" fmla="*/ 64 h 66"/>
                    <a:gd name="T46" fmla="*/ 52 w 66"/>
                    <a:gd name="T47" fmla="*/ 64 h 66"/>
                    <a:gd name="T48" fmla="*/ 51 w 66"/>
                    <a:gd name="T49" fmla="*/ 66 h 66"/>
                    <a:gd name="T50" fmla="*/ 45 w 66"/>
                    <a:gd name="T51" fmla="*/ 57 h 66"/>
                    <a:gd name="T52" fmla="*/ 34 w 66"/>
                    <a:gd name="T53" fmla="*/ 50 h 66"/>
                    <a:gd name="T54" fmla="*/ 24 w 66"/>
                    <a:gd name="T55" fmla="*/ 50 h 66"/>
                    <a:gd name="T56" fmla="*/ 22 w 66"/>
                    <a:gd name="T57" fmla="*/ 44 h 66"/>
                    <a:gd name="T58" fmla="*/ 17 w 66"/>
                    <a:gd name="T59" fmla="*/ 39 h 66"/>
                    <a:gd name="T60" fmla="*/ 16 w 66"/>
                    <a:gd name="T61" fmla="*/ 43 h 66"/>
                    <a:gd name="T62" fmla="*/ 10 w 66"/>
                    <a:gd name="T63" fmla="*/ 43 h 66"/>
                    <a:gd name="T64" fmla="*/ 4 w 66"/>
                    <a:gd name="T65" fmla="*/ 4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6" h="66">
                      <a:moveTo>
                        <a:pt x="4" y="42"/>
                      </a:moveTo>
                      <a:cubicBezTo>
                        <a:pt x="5" y="41"/>
                        <a:pt x="6" y="40"/>
                        <a:pt x="6" y="40"/>
                      </a:cubicBezTo>
                      <a:cubicBezTo>
                        <a:pt x="8" y="38"/>
                        <a:pt x="8" y="31"/>
                        <a:pt x="8" y="28"/>
                      </a:cubicBezTo>
                      <a:cubicBezTo>
                        <a:pt x="8" y="25"/>
                        <a:pt x="4" y="22"/>
                        <a:pt x="2" y="20"/>
                      </a:cubicBezTo>
                      <a:cubicBezTo>
                        <a:pt x="0" y="18"/>
                        <a:pt x="3" y="12"/>
                        <a:pt x="5" y="8"/>
                      </a:cubicBezTo>
                      <a:cubicBezTo>
                        <a:pt x="7" y="4"/>
                        <a:pt x="8" y="5"/>
                        <a:pt x="11" y="7"/>
                      </a:cubicBezTo>
                      <a:cubicBezTo>
                        <a:pt x="14" y="9"/>
                        <a:pt x="12" y="3"/>
                        <a:pt x="14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6" y="55"/>
                        <a:pt x="66" y="55"/>
                        <a:pt x="66" y="55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58" y="56"/>
                        <a:pt x="58" y="56"/>
                        <a:pt x="58" y="56"/>
                      </a:cubicBezTo>
                      <a:cubicBezTo>
                        <a:pt x="55" y="58"/>
                        <a:pt x="55" y="58"/>
                        <a:pt x="55" y="58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52" y="64"/>
                        <a:pt x="52" y="64"/>
                        <a:pt x="52" y="64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lnTo>
                        <a:pt x="4" y="42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6" name="Костромская обл.">
                  <a:extLst>
                    <a:ext uri="{FF2B5EF4-FFF2-40B4-BE49-F238E27FC236}">
                      <a16:creationId xmlns:a16="http://schemas.microsoft.com/office/drawing/2014/main" id="{7947D6C9-47F1-FDEC-72EB-5B4349B6C1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3323" y="3858094"/>
                  <a:ext cx="633411" cy="316551"/>
                </a:xfrm>
                <a:custGeom>
                  <a:avLst/>
                  <a:gdLst>
                    <a:gd name="T0" fmla="*/ 56 w 248"/>
                    <a:gd name="T1" fmla="*/ 12 h 139"/>
                    <a:gd name="T2" fmla="*/ 83 w 248"/>
                    <a:gd name="T3" fmla="*/ 2 h 139"/>
                    <a:gd name="T4" fmla="*/ 104 w 248"/>
                    <a:gd name="T5" fmla="*/ 6 h 139"/>
                    <a:gd name="T6" fmla="*/ 116 w 248"/>
                    <a:gd name="T7" fmla="*/ 0 h 139"/>
                    <a:gd name="T8" fmla="*/ 131 w 248"/>
                    <a:gd name="T9" fmla="*/ 23 h 139"/>
                    <a:gd name="T10" fmla="*/ 148 w 248"/>
                    <a:gd name="T11" fmla="*/ 27 h 139"/>
                    <a:gd name="T12" fmla="*/ 162 w 248"/>
                    <a:gd name="T13" fmla="*/ 41 h 139"/>
                    <a:gd name="T14" fmla="*/ 166 w 248"/>
                    <a:gd name="T15" fmla="*/ 52 h 139"/>
                    <a:gd name="T16" fmla="*/ 189 w 248"/>
                    <a:gd name="T17" fmla="*/ 62 h 139"/>
                    <a:gd name="T18" fmla="*/ 200 w 248"/>
                    <a:gd name="T19" fmla="*/ 81 h 139"/>
                    <a:gd name="T20" fmla="*/ 208 w 248"/>
                    <a:gd name="T21" fmla="*/ 75 h 139"/>
                    <a:gd name="T22" fmla="*/ 221 w 248"/>
                    <a:gd name="T23" fmla="*/ 79 h 139"/>
                    <a:gd name="T24" fmla="*/ 231 w 248"/>
                    <a:gd name="T25" fmla="*/ 62 h 139"/>
                    <a:gd name="T26" fmla="*/ 248 w 248"/>
                    <a:gd name="T27" fmla="*/ 79 h 139"/>
                    <a:gd name="T28" fmla="*/ 242 w 248"/>
                    <a:gd name="T29" fmla="*/ 85 h 139"/>
                    <a:gd name="T30" fmla="*/ 239 w 248"/>
                    <a:gd name="T31" fmla="*/ 121 h 139"/>
                    <a:gd name="T32" fmla="*/ 219 w 248"/>
                    <a:gd name="T33" fmla="*/ 121 h 139"/>
                    <a:gd name="T34" fmla="*/ 208 w 248"/>
                    <a:gd name="T35" fmla="*/ 127 h 139"/>
                    <a:gd name="T36" fmla="*/ 202 w 248"/>
                    <a:gd name="T37" fmla="*/ 123 h 139"/>
                    <a:gd name="T38" fmla="*/ 185 w 248"/>
                    <a:gd name="T39" fmla="*/ 127 h 139"/>
                    <a:gd name="T40" fmla="*/ 175 w 248"/>
                    <a:gd name="T41" fmla="*/ 139 h 139"/>
                    <a:gd name="T42" fmla="*/ 171 w 248"/>
                    <a:gd name="T43" fmla="*/ 133 h 139"/>
                    <a:gd name="T44" fmla="*/ 152 w 248"/>
                    <a:gd name="T45" fmla="*/ 133 h 139"/>
                    <a:gd name="T46" fmla="*/ 141 w 248"/>
                    <a:gd name="T47" fmla="*/ 116 h 139"/>
                    <a:gd name="T48" fmla="*/ 131 w 248"/>
                    <a:gd name="T49" fmla="*/ 114 h 139"/>
                    <a:gd name="T50" fmla="*/ 116 w 248"/>
                    <a:gd name="T51" fmla="*/ 125 h 139"/>
                    <a:gd name="T52" fmla="*/ 106 w 248"/>
                    <a:gd name="T53" fmla="*/ 123 h 139"/>
                    <a:gd name="T54" fmla="*/ 102 w 248"/>
                    <a:gd name="T55" fmla="*/ 131 h 139"/>
                    <a:gd name="T56" fmla="*/ 94 w 248"/>
                    <a:gd name="T57" fmla="*/ 127 h 139"/>
                    <a:gd name="T58" fmla="*/ 83 w 248"/>
                    <a:gd name="T59" fmla="*/ 127 h 139"/>
                    <a:gd name="T60" fmla="*/ 85 w 248"/>
                    <a:gd name="T61" fmla="*/ 112 h 139"/>
                    <a:gd name="T62" fmla="*/ 69 w 248"/>
                    <a:gd name="T63" fmla="*/ 102 h 139"/>
                    <a:gd name="T64" fmla="*/ 73 w 248"/>
                    <a:gd name="T65" fmla="*/ 87 h 139"/>
                    <a:gd name="T66" fmla="*/ 58 w 248"/>
                    <a:gd name="T67" fmla="*/ 87 h 139"/>
                    <a:gd name="T68" fmla="*/ 44 w 248"/>
                    <a:gd name="T69" fmla="*/ 75 h 139"/>
                    <a:gd name="T70" fmla="*/ 41 w 248"/>
                    <a:gd name="T71" fmla="*/ 64 h 139"/>
                    <a:gd name="T72" fmla="*/ 35 w 248"/>
                    <a:gd name="T73" fmla="*/ 64 h 139"/>
                    <a:gd name="T74" fmla="*/ 27 w 248"/>
                    <a:gd name="T75" fmla="*/ 73 h 139"/>
                    <a:gd name="T76" fmla="*/ 19 w 248"/>
                    <a:gd name="T77" fmla="*/ 68 h 139"/>
                    <a:gd name="T78" fmla="*/ 8 w 248"/>
                    <a:gd name="T79" fmla="*/ 68 h 139"/>
                    <a:gd name="T80" fmla="*/ 0 w 248"/>
                    <a:gd name="T81" fmla="*/ 54 h 139"/>
                    <a:gd name="T82" fmla="*/ 2 w 248"/>
                    <a:gd name="T83" fmla="*/ 50 h 139"/>
                    <a:gd name="T84" fmla="*/ 12 w 248"/>
                    <a:gd name="T85" fmla="*/ 50 h 139"/>
                    <a:gd name="T86" fmla="*/ 27 w 248"/>
                    <a:gd name="T87" fmla="*/ 33 h 139"/>
                    <a:gd name="T88" fmla="*/ 35 w 248"/>
                    <a:gd name="T89" fmla="*/ 35 h 139"/>
                    <a:gd name="T90" fmla="*/ 39 w 248"/>
                    <a:gd name="T91" fmla="*/ 25 h 139"/>
                    <a:gd name="T92" fmla="*/ 54 w 248"/>
                    <a:gd name="T93" fmla="*/ 25 h 139"/>
                    <a:gd name="T94" fmla="*/ 56 w 248"/>
                    <a:gd name="T95" fmla="*/ 12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48" h="139">
                      <a:moveTo>
                        <a:pt x="56" y="12"/>
                      </a:moveTo>
                      <a:lnTo>
                        <a:pt x="83" y="2"/>
                      </a:lnTo>
                      <a:lnTo>
                        <a:pt x="104" y="6"/>
                      </a:lnTo>
                      <a:lnTo>
                        <a:pt x="116" y="0"/>
                      </a:lnTo>
                      <a:lnTo>
                        <a:pt x="131" y="23"/>
                      </a:lnTo>
                      <a:lnTo>
                        <a:pt x="148" y="27"/>
                      </a:lnTo>
                      <a:lnTo>
                        <a:pt x="162" y="41"/>
                      </a:lnTo>
                      <a:lnTo>
                        <a:pt x="166" y="52"/>
                      </a:lnTo>
                      <a:lnTo>
                        <a:pt x="189" y="62"/>
                      </a:lnTo>
                      <a:lnTo>
                        <a:pt x="200" y="81"/>
                      </a:lnTo>
                      <a:lnTo>
                        <a:pt x="208" y="75"/>
                      </a:lnTo>
                      <a:lnTo>
                        <a:pt x="221" y="79"/>
                      </a:lnTo>
                      <a:lnTo>
                        <a:pt x="231" y="62"/>
                      </a:lnTo>
                      <a:lnTo>
                        <a:pt x="248" y="79"/>
                      </a:lnTo>
                      <a:lnTo>
                        <a:pt x="242" y="85"/>
                      </a:lnTo>
                      <a:lnTo>
                        <a:pt x="239" y="121"/>
                      </a:lnTo>
                      <a:lnTo>
                        <a:pt x="219" y="121"/>
                      </a:lnTo>
                      <a:lnTo>
                        <a:pt x="208" y="127"/>
                      </a:lnTo>
                      <a:lnTo>
                        <a:pt x="202" y="123"/>
                      </a:lnTo>
                      <a:lnTo>
                        <a:pt x="185" y="127"/>
                      </a:lnTo>
                      <a:lnTo>
                        <a:pt x="175" y="139"/>
                      </a:lnTo>
                      <a:lnTo>
                        <a:pt x="171" y="133"/>
                      </a:lnTo>
                      <a:lnTo>
                        <a:pt x="152" y="133"/>
                      </a:lnTo>
                      <a:lnTo>
                        <a:pt x="141" y="116"/>
                      </a:lnTo>
                      <a:lnTo>
                        <a:pt x="131" y="114"/>
                      </a:lnTo>
                      <a:lnTo>
                        <a:pt x="116" y="125"/>
                      </a:lnTo>
                      <a:lnTo>
                        <a:pt x="106" y="123"/>
                      </a:lnTo>
                      <a:lnTo>
                        <a:pt x="102" y="131"/>
                      </a:lnTo>
                      <a:lnTo>
                        <a:pt x="94" y="127"/>
                      </a:lnTo>
                      <a:lnTo>
                        <a:pt x="83" y="127"/>
                      </a:lnTo>
                      <a:lnTo>
                        <a:pt x="85" y="112"/>
                      </a:lnTo>
                      <a:lnTo>
                        <a:pt x="69" y="102"/>
                      </a:lnTo>
                      <a:lnTo>
                        <a:pt x="73" y="87"/>
                      </a:lnTo>
                      <a:lnTo>
                        <a:pt x="58" y="87"/>
                      </a:lnTo>
                      <a:lnTo>
                        <a:pt x="44" y="75"/>
                      </a:lnTo>
                      <a:lnTo>
                        <a:pt x="41" y="64"/>
                      </a:lnTo>
                      <a:lnTo>
                        <a:pt x="35" y="64"/>
                      </a:lnTo>
                      <a:lnTo>
                        <a:pt x="27" y="73"/>
                      </a:lnTo>
                      <a:lnTo>
                        <a:pt x="19" y="68"/>
                      </a:lnTo>
                      <a:lnTo>
                        <a:pt x="8" y="68"/>
                      </a:lnTo>
                      <a:lnTo>
                        <a:pt x="0" y="54"/>
                      </a:lnTo>
                      <a:lnTo>
                        <a:pt x="2" y="50"/>
                      </a:lnTo>
                      <a:lnTo>
                        <a:pt x="12" y="50"/>
                      </a:lnTo>
                      <a:lnTo>
                        <a:pt x="27" y="33"/>
                      </a:lnTo>
                      <a:lnTo>
                        <a:pt x="35" y="35"/>
                      </a:lnTo>
                      <a:lnTo>
                        <a:pt x="39" y="25"/>
                      </a:lnTo>
                      <a:lnTo>
                        <a:pt x="54" y="25"/>
                      </a:lnTo>
                      <a:lnTo>
                        <a:pt x="56" y="12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7" name="Калужская обл.">
                  <a:extLst>
                    <a:ext uri="{FF2B5EF4-FFF2-40B4-BE49-F238E27FC236}">
                      <a16:creationId xmlns:a16="http://schemas.microsoft.com/office/drawing/2014/main" id="{BF9DC863-AFA0-64EF-63CB-D7ACE56070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8572" y="3915028"/>
                  <a:ext cx="362679" cy="218625"/>
                </a:xfrm>
                <a:custGeom>
                  <a:avLst/>
                  <a:gdLst>
                    <a:gd name="T0" fmla="*/ 0 w 142"/>
                    <a:gd name="T1" fmla="*/ 14 h 96"/>
                    <a:gd name="T2" fmla="*/ 4 w 142"/>
                    <a:gd name="T3" fmla="*/ 10 h 96"/>
                    <a:gd name="T4" fmla="*/ 12 w 142"/>
                    <a:gd name="T5" fmla="*/ 8 h 96"/>
                    <a:gd name="T6" fmla="*/ 19 w 142"/>
                    <a:gd name="T7" fmla="*/ 0 h 96"/>
                    <a:gd name="T8" fmla="*/ 31 w 142"/>
                    <a:gd name="T9" fmla="*/ 0 h 96"/>
                    <a:gd name="T10" fmla="*/ 40 w 142"/>
                    <a:gd name="T11" fmla="*/ 16 h 96"/>
                    <a:gd name="T12" fmla="*/ 50 w 142"/>
                    <a:gd name="T13" fmla="*/ 12 h 96"/>
                    <a:gd name="T14" fmla="*/ 65 w 142"/>
                    <a:gd name="T15" fmla="*/ 25 h 96"/>
                    <a:gd name="T16" fmla="*/ 81 w 142"/>
                    <a:gd name="T17" fmla="*/ 14 h 96"/>
                    <a:gd name="T18" fmla="*/ 104 w 142"/>
                    <a:gd name="T19" fmla="*/ 16 h 96"/>
                    <a:gd name="T20" fmla="*/ 121 w 142"/>
                    <a:gd name="T21" fmla="*/ 33 h 96"/>
                    <a:gd name="T22" fmla="*/ 133 w 142"/>
                    <a:gd name="T23" fmla="*/ 35 h 96"/>
                    <a:gd name="T24" fmla="*/ 142 w 142"/>
                    <a:gd name="T25" fmla="*/ 50 h 96"/>
                    <a:gd name="T26" fmla="*/ 131 w 142"/>
                    <a:gd name="T27" fmla="*/ 62 h 96"/>
                    <a:gd name="T28" fmla="*/ 131 w 142"/>
                    <a:gd name="T29" fmla="*/ 81 h 96"/>
                    <a:gd name="T30" fmla="*/ 127 w 142"/>
                    <a:gd name="T31" fmla="*/ 77 h 96"/>
                    <a:gd name="T32" fmla="*/ 123 w 142"/>
                    <a:gd name="T33" fmla="*/ 83 h 96"/>
                    <a:gd name="T34" fmla="*/ 112 w 142"/>
                    <a:gd name="T35" fmla="*/ 73 h 96"/>
                    <a:gd name="T36" fmla="*/ 104 w 142"/>
                    <a:gd name="T37" fmla="*/ 75 h 96"/>
                    <a:gd name="T38" fmla="*/ 104 w 142"/>
                    <a:gd name="T39" fmla="*/ 87 h 96"/>
                    <a:gd name="T40" fmla="*/ 98 w 142"/>
                    <a:gd name="T41" fmla="*/ 87 h 96"/>
                    <a:gd name="T42" fmla="*/ 81 w 142"/>
                    <a:gd name="T43" fmla="*/ 75 h 96"/>
                    <a:gd name="T44" fmla="*/ 71 w 142"/>
                    <a:gd name="T45" fmla="*/ 77 h 96"/>
                    <a:gd name="T46" fmla="*/ 67 w 142"/>
                    <a:gd name="T47" fmla="*/ 85 h 96"/>
                    <a:gd name="T48" fmla="*/ 54 w 142"/>
                    <a:gd name="T49" fmla="*/ 83 h 96"/>
                    <a:gd name="T50" fmla="*/ 44 w 142"/>
                    <a:gd name="T51" fmla="*/ 96 h 96"/>
                    <a:gd name="T52" fmla="*/ 42 w 142"/>
                    <a:gd name="T53" fmla="*/ 93 h 96"/>
                    <a:gd name="T54" fmla="*/ 27 w 142"/>
                    <a:gd name="T55" fmla="*/ 93 h 96"/>
                    <a:gd name="T56" fmla="*/ 12 w 142"/>
                    <a:gd name="T57" fmla="*/ 87 h 96"/>
                    <a:gd name="T58" fmla="*/ 12 w 142"/>
                    <a:gd name="T59" fmla="*/ 79 h 96"/>
                    <a:gd name="T60" fmla="*/ 2 w 142"/>
                    <a:gd name="T61" fmla="*/ 68 h 96"/>
                    <a:gd name="T62" fmla="*/ 0 w 142"/>
                    <a:gd name="T63" fmla="*/ 60 h 96"/>
                    <a:gd name="T64" fmla="*/ 8 w 142"/>
                    <a:gd name="T65" fmla="*/ 54 h 96"/>
                    <a:gd name="T66" fmla="*/ 8 w 142"/>
                    <a:gd name="T67" fmla="*/ 41 h 96"/>
                    <a:gd name="T68" fmla="*/ 6 w 142"/>
                    <a:gd name="T69" fmla="*/ 31 h 96"/>
                    <a:gd name="T70" fmla="*/ 4 w 142"/>
                    <a:gd name="T71" fmla="*/ 14 h 96"/>
                    <a:gd name="T72" fmla="*/ 0 w 142"/>
                    <a:gd name="T73" fmla="*/ 14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2" h="96">
                      <a:moveTo>
                        <a:pt x="0" y="14"/>
                      </a:moveTo>
                      <a:lnTo>
                        <a:pt x="4" y="10"/>
                      </a:lnTo>
                      <a:lnTo>
                        <a:pt x="12" y="8"/>
                      </a:lnTo>
                      <a:lnTo>
                        <a:pt x="19" y="0"/>
                      </a:lnTo>
                      <a:lnTo>
                        <a:pt x="31" y="0"/>
                      </a:lnTo>
                      <a:lnTo>
                        <a:pt x="40" y="16"/>
                      </a:lnTo>
                      <a:lnTo>
                        <a:pt x="50" y="12"/>
                      </a:lnTo>
                      <a:lnTo>
                        <a:pt x="65" y="25"/>
                      </a:lnTo>
                      <a:lnTo>
                        <a:pt x="81" y="14"/>
                      </a:lnTo>
                      <a:lnTo>
                        <a:pt x="104" y="16"/>
                      </a:lnTo>
                      <a:lnTo>
                        <a:pt x="121" y="33"/>
                      </a:lnTo>
                      <a:lnTo>
                        <a:pt x="133" y="35"/>
                      </a:lnTo>
                      <a:lnTo>
                        <a:pt x="142" y="50"/>
                      </a:lnTo>
                      <a:lnTo>
                        <a:pt x="131" y="62"/>
                      </a:lnTo>
                      <a:lnTo>
                        <a:pt x="131" y="81"/>
                      </a:lnTo>
                      <a:lnTo>
                        <a:pt x="127" y="77"/>
                      </a:lnTo>
                      <a:lnTo>
                        <a:pt x="123" y="83"/>
                      </a:lnTo>
                      <a:lnTo>
                        <a:pt x="112" y="73"/>
                      </a:lnTo>
                      <a:lnTo>
                        <a:pt x="104" y="75"/>
                      </a:lnTo>
                      <a:lnTo>
                        <a:pt x="104" y="87"/>
                      </a:lnTo>
                      <a:lnTo>
                        <a:pt x="98" y="87"/>
                      </a:lnTo>
                      <a:lnTo>
                        <a:pt x="81" y="75"/>
                      </a:lnTo>
                      <a:lnTo>
                        <a:pt x="71" y="77"/>
                      </a:lnTo>
                      <a:lnTo>
                        <a:pt x="67" y="85"/>
                      </a:lnTo>
                      <a:lnTo>
                        <a:pt x="54" y="83"/>
                      </a:lnTo>
                      <a:lnTo>
                        <a:pt x="44" y="96"/>
                      </a:lnTo>
                      <a:lnTo>
                        <a:pt x="42" y="93"/>
                      </a:lnTo>
                      <a:lnTo>
                        <a:pt x="27" y="93"/>
                      </a:lnTo>
                      <a:lnTo>
                        <a:pt x="12" y="87"/>
                      </a:lnTo>
                      <a:lnTo>
                        <a:pt x="12" y="79"/>
                      </a:lnTo>
                      <a:lnTo>
                        <a:pt x="2" y="68"/>
                      </a:lnTo>
                      <a:lnTo>
                        <a:pt x="0" y="60"/>
                      </a:lnTo>
                      <a:lnTo>
                        <a:pt x="8" y="54"/>
                      </a:lnTo>
                      <a:lnTo>
                        <a:pt x="8" y="41"/>
                      </a:lnTo>
                      <a:lnTo>
                        <a:pt x="6" y="31"/>
                      </a:lnTo>
                      <a:lnTo>
                        <a:pt x="4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8" name="Ивановская обл.">
                  <a:extLst>
                    <a:ext uri="{FF2B5EF4-FFF2-40B4-BE49-F238E27FC236}">
                      <a16:creationId xmlns:a16="http://schemas.microsoft.com/office/drawing/2014/main" id="{0CC44EB7-60EB-0B48-A3C0-3903C7D98A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5619" y="3971961"/>
                  <a:ext cx="344801" cy="268726"/>
                </a:xfrm>
                <a:custGeom>
                  <a:avLst/>
                  <a:gdLst>
                    <a:gd name="T0" fmla="*/ 133 w 135"/>
                    <a:gd name="T1" fmla="*/ 77 h 118"/>
                    <a:gd name="T2" fmla="*/ 116 w 135"/>
                    <a:gd name="T3" fmla="*/ 77 h 118"/>
                    <a:gd name="T4" fmla="*/ 116 w 135"/>
                    <a:gd name="T5" fmla="*/ 89 h 118"/>
                    <a:gd name="T6" fmla="*/ 100 w 135"/>
                    <a:gd name="T7" fmla="*/ 89 h 118"/>
                    <a:gd name="T8" fmla="*/ 89 w 135"/>
                    <a:gd name="T9" fmla="*/ 79 h 118"/>
                    <a:gd name="T10" fmla="*/ 81 w 135"/>
                    <a:gd name="T11" fmla="*/ 87 h 118"/>
                    <a:gd name="T12" fmla="*/ 77 w 135"/>
                    <a:gd name="T13" fmla="*/ 102 h 118"/>
                    <a:gd name="T14" fmla="*/ 66 w 135"/>
                    <a:gd name="T15" fmla="*/ 112 h 118"/>
                    <a:gd name="T16" fmla="*/ 50 w 135"/>
                    <a:gd name="T17" fmla="*/ 114 h 118"/>
                    <a:gd name="T18" fmla="*/ 37 w 135"/>
                    <a:gd name="T19" fmla="*/ 118 h 118"/>
                    <a:gd name="T20" fmla="*/ 41 w 135"/>
                    <a:gd name="T21" fmla="*/ 116 h 118"/>
                    <a:gd name="T22" fmla="*/ 48 w 135"/>
                    <a:gd name="T23" fmla="*/ 75 h 118"/>
                    <a:gd name="T24" fmla="*/ 21 w 135"/>
                    <a:gd name="T25" fmla="*/ 46 h 118"/>
                    <a:gd name="T26" fmla="*/ 4 w 135"/>
                    <a:gd name="T27" fmla="*/ 41 h 118"/>
                    <a:gd name="T28" fmla="*/ 4 w 135"/>
                    <a:gd name="T29" fmla="*/ 31 h 118"/>
                    <a:gd name="T30" fmla="*/ 8 w 135"/>
                    <a:gd name="T31" fmla="*/ 16 h 118"/>
                    <a:gd name="T32" fmla="*/ 0 w 135"/>
                    <a:gd name="T33" fmla="*/ 8 h 118"/>
                    <a:gd name="T34" fmla="*/ 10 w 135"/>
                    <a:gd name="T35" fmla="*/ 0 h 118"/>
                    <a:gd name="T36" fmla="*/ 31 w 135"/>
                    <a:gd name="T37" fmla="*/ 0 h 118"/>
                    <a:gd name="T38" fmla="*/ 35 w 135"/>
                    <a:gd name="T39" fmla="*/ 6 h 118"/>
                    <a:gd name="T40" fmla="*/ 50 w 135"/>
                    <a:gd name="T41" fmla="*/ 8 h 118"/>
                    <a:gd name="T42" fmla="*/ 50 w 135"/>
                    <a:gd name="T43" fmla="*/ 4 h 118"/>
                    <a:gd name="T44" fmla="*/ 58 w 135"/>
                    <a:gd name="T45" fmla="*/ 18 h 118"/>
                    <a:gd name="T46" fmla="*/ 69 w 135"/>
                    <a:gd name="T47" fmla="*/ 18 h 118"/>
                    <a:gd name="T48" fmla="*/ 77 w 135"/>
                    <a:gd name="T49" fmla="*/ 23 h 118"/>
                    <a:gd name="T50" fmla="*/ 85 w 135"/>
                    <a:gd name="T51" fmla="*/ 14 h 118"/>
                    <a:gd name="T52" fmla="*/ 91 w 135"/>
                    <a:gd name="T53" fmla="*/ 14 h 118"/>
                    <a:gd name="T54" fmla="*/ 94 w 135"/>
                    <a:gd name="T55" fmla="*/ 25 h 118"/>
                    <a:gd name="T56" fmla="*/ 108 w 135"/>
                    <a:gd name="T57" fmla="*/ 37 h 118"/>
                    <a:gd name="T58" fmla="*/ 123 w 135"/>
                    <a:gd name="T59" fmla="*/ 37 h 118"/>
                    <a:gd name="T60" fmla="*/ 119 w 135"/>
                    <a:gd name="T61" fmla="*/ 52 h 118"/>
                    <a:gd name="T62" fmla="*/ 135 w 135"/>
                    <a:gd name="T63" fmla="*/ 62 h 118"/>
                    <a:gd name="T64" fmla="*/ 133 w 135"/>
                    <a:gd name="T65" fmla="*/ 7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5" h="118">
                      <a:moveTo>
                        <a:pt x="133" y="77"/>
                      </a:moveTo>
                      <a:lnTo>
                        <a:pt x="116" y="77"/>
                      </a:lnTo>
                      <a:lnTo>
                        <a:pt x="116" y="89"/>
                      </a:lnTo>
                      <a:lnTo>
                        <a:pt x="100" y="89"/>
                      </a:lnTo>
                      <a:lnTo>
                        <a:pt x="89" y="79"/>
                      </a:lnTo>
                      <a:lnTo>
                        <a:pt x="81" y="87"/>
                      </a:lnTo>
                      <a:lnTo>
                        <a:pt x="77" y="102"/>
                      </a:lnTo>
                      <a:lnTo>
                        <a:pt x="66" y="112"/>
                      </a:lnTo>
                      <a:lnTo>
                        <a:pt x="50" y="114"/>
                      </a:lnTo>
                      <a:lnTo>
                        <a:pt x="37" y="118"/>
                      </a:lnTo>
                      <a:lnTo>
                        <a:pt x="41" y="116"/>
                      </a:lnTo>
                      <a:lnTo>
                        <a:pt x="48" y="75"/>
                      </a:lnTo>
                      <a:lnTo>
                        <a:pt x="21" y="46"/>
                      </a:lnTo>
                      <a:lnTo>
                        <a:pt x="4" y="41"/>
                      </a:lnTo>
                      <a:lnTo>
                        <a:pt x="4" y="31"/>
                      </a:lnTo>
                      <a:lnTo>
                        <a:pt x="8" y="16"/>
                      </a:lnTo>
                      <a:lnTo>
                        <a:pt x="0" y="8"/>
                      </a:lnTo>
                      <a:lnTo>
                        <a:pt x="10" y="0"/>
                      </a:lnTo>
                      <a:lnTo>
                        <a:pt x="31" y="0"/>
                      </a:lnTo>
                      <a:lnTo>
                        <a:pt x="35" y="6"/>
                      </a:lnTo>
                      <a:lnTo>
                        <a:pt x="50" y="8"/>
                      </a:lnTo>
                      <a:lnTo>
                        <a:pt x="50" y="4"/>
                      </a:lnTo>
                      <a:lnTo>
                        <a:pt x="58" y="18"/>
                      </a:lnTo>
                      <a:lnTo>
                        <a:pt x="69" y="18"/>
                      </a:lnTo>
                      <a:lnTo>
                        <a:pt x="77" y="23"/>
                      </a:lnTo>
                      <a:lnTo>
                        <a:pt x="85" y="14"/>
                      </a:lnTo>
                      <a:lnTo>
                        <a:pt x="91" y="14"/>
                      </a:lnTo>
                      <a:lnTo>
                        <a:pt x="94" y="25"/>
                      </a:lnTo>
                      <a:lnTo>
                        <a:pt x="108" y="37"/>
                      </a:lnTo>
                      <a:lnTo>
                        <a:pt x="123" y="37"/>
                      </a:lnTo>
                      <a:lnTo>
                        <a:pt x="119" y="52"/>
                      </a:lnTo>
                      <a:lnTo>
                        <a:pt x="135" y="62"/>
                      </a:lnTo>
                      <a:lnTo>
                        <a:pt x="133" y="7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9" name="Воронежская обл.">
                  <a:extLst>
                    <a:ext uri="{FF2B5EF4-FFF2-40B4-BE49-F238E27FC236}">
                      <a16:creationId xmlns:a16="http://schemas.microsoft.com/office/drawing/2014/main" id="{D946D9B3-04AA-A9E3-6775-0EF9749098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0044" y="4441094"/>
                  <a:ext cx="431639" cy="384871"/>
                </a:xfrm>
                <a:custGeom>
                  <a:avLst/>
                  <a:gdLst>
                    <a:gd name="T0" fmla="*/ 7 w 81"/>
                    <a:gd name="T1" fmla="*/ 72 h 81"/>
                    <a:gd name="T2" fmla="*/ 4 w 81"/>
                    <a:gd name="T3" fmla="*/ 65 h 81"/>
                    <a:gd name="T4" fmla="*/ 0 w 81"/>
                    <a:gd name="T5" fmla="*/ 55 h 81"/>
                    <a:gd name="T6" fmla="*/ 0 w 81"/>
                    <a:gd name="T7" fmla="*/ 55 h 81"/>
                    <a:gd name="T8" fmla="*/ 4 w 81"/>
                    <a:gd name="T9" fmla="*/ 52 h 81"/>
                    <a:gd name="T10" fmla="*/ 4 w 81"/>
                    <a:gd name="T11" fmla="*/ 48 h 81"/>
                    <a:gd name="T12" fmla="*/ 6 w 81"/>
                    <a:gd name="T13" fmla="*/ 47 h 81"/>
                    <a:gd name="T14" fmla="*/ 6 w 81"/>
                    <a:gd name="T15" fmla="*/ 43 h 81"/>
                    <a:gd name="T16" fmla="*/ 11 w 81"/>
                    <a:gd name="T17" fmla="*/ 40 h 81"/>
                    <a:gd name="T18" fmla="*/ 10 w 81"/>
                    <a:gd name="T19" fmla="*/ 29 h 81"/>
                    <a:gd name="T20" fmla="*/ 16 w 81"/>
                    <a:gd name="T21" fmla="*/ 26 h 81"/>
                    <a:gd name="T22" fmla="*/ 13 w 81"/>
                    <a:gd name="T23" fmla="*/ 21 h 81"/>
                    <a:gd name="T24" fmla="*/ 14 w 81"/>
                    <a:gd name="T25" fmla="*/ 16 h 81"/>
                    <a:gd name="T26" fmla="*/ 15 w 81"/>
                    <a:gd name="T27" fmla="*/ 10 h 81"/>
                    <a:gd name="T28" fmla="*/ 17 w 81"/>
                    <a:gd name="T29" fmla="*/ 10 h 81"/>
                    <a:gd name="T30" fmla="*/ 18 w 81"/>
                    <a:gd name="T31" fmla="*/ 4 h 81"/>
                    <a:gd name="T32" fmla="*/ 21 w 81"/>
                    <a:gd name="T33" fmla="*/ 2 h 81"/>
                    <a:gd name="T34" fmla="*/ 25 w 81"/>
                    <a:gd name="T35" fmla="*/ 3 h 81"/>
                    <a:gd name="T36" fmla="*/ 29 w 81"/>
                    <a:gd name="T37" fmla="*/ 1 h 81"/>
                    <a:gd name="T38" fmla="*/ 35 w 81"/>
                    <a:gd name="T39" fmla="*/ 0 h 81"/>
                    <a:gd name="T40" fmla="*/ 38 w 81"/>
                    <a:gd name="T41" fmla="*/ 6 h 81"/>
                    <a:gd name="T42" fmla="*/ 45 w 81"/>
                    <a:gd name="T43" fmla="*/ 8 h 81"/>
                    <a:gd name="T44" fmla="*/ 44 w 81"/>
                    <a:gd name="T45" fmla="*/ 15 h 81"/>
                    <a:gd name="T46" fmla="*/ 47 w 81"/>
                    <a:gd name="T47" fmla="*/ 16 h 81"/>
                    <a:gd name="T48" fmla="*/ 53 w 81"/>
                    <a:gd name="T49" fmla="*/ 18 h 81"/>
                    <a:gd name="T50" fmla="*/ 60 w 81"/>
                    <a:gd name="T51" fmla="*/ 29 h 81"/>
                    <a:gd name="T52" fmla="*/ 59 w 81"/>
                    <a:gd name="T53" fmla="*/ 32 h 81"/>
                    <a:gd name="T54" fmla="*/ 69 w 81"/>
                    <a:gd name="T55" fmla="*/ 40 h 81"/>
                    <a:gd name="T56" fmla="*/ 81 w 81"/>
                    <a:gd name="T57" fmla="*/ 55 h 81"/>
                    <a:gd name="T58" fmla="*/ 78 w 81"/>
                    <a:gd name="T59" fmla="*/ 56 h 81"/>
                    <a:gd name="T60" fmla="*/ 81 w 81"/>
                    <a:gd name="T61" fmla="*/ 62 h 81"/>
                    <a:gd name="T62" fmla="*/ 78 w 81"/>
                    <a:gd name="T63" fmla="*/ 65 h 81"/>
                    <a:gd name="T64" fmla="*/ 72 w 81"/>
                    <a:gd name="T65" fmla="*/ 64 h 81"/>
                    <a:gd name="T66" fmla="*/ 67 w 81"/>
                    <a:gd name="T67" fmla="*/ 61 h 81"/>
                    <a:gd name="T68" fmla="*/ 61 w 81"/>
                    <a:gd name="T69" fmla="*/ 58 h 81"/>
                    <a:gd name="T70" fmla="*/ 56 w 81"/>
                    <a:gd name="T71" fmla="*/ 61 h 81"/>
                    <a:gd name="T72" fmla="*/ 45 w 81"/>
                    <a:gd name="T73" fmla="*/ 61 h 81"/>
                    <a:gd name="T74" fmla="*/ 45 w 81"/>
                    <a:gd name="T75" fmla="*/ 66 h 81"/>
                    <a:gd name="T76" fmla="*/ 36 w 81"/>
                    <a:gd name="T77" fmla="*/ 77 h 81"/>
                    <a:gd name="T78" fmla="*/ 27 w 81"/>
                    <a:gd name="T79" fmla="*/ 77 h 81"/>
                    <a:gd name="T80" fmla="*/ 25 w 81"/>
                    <a:gd name="T81" fmla="*/ 79 h 81"/>
                    <a:gd name="T82" fmla="*/ 20 w 81"/>
                    <a:gd name="T83" fmla="*/ 81 h 81"/>
                    <a:gd name="T84" fmla="*/ 17 w 81"/>
                    <a:gd name="T85" fmla="*/ 77 h 81"/>
                    <a:gd name="T86" fmla="*/ 11 w 81"/>
                    <a:gd name="T87" fmla="*/ 76 h 81"/>
                    <a:gd name="T88" fmla="*/ 10 w 81"/>
                    <a:gd name="T89" fmla="*/ 71 h 81"/>
                    <a:gd name="T90" fmla="*/ 7 w 81"/>
                    <a:gd name="T91" fmla="*/ 7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81">
                      <a:moveTo>
                        <a:pt x="7" y="72"/>
                      </a:moveTo>
                      <a:cubicBezTo>
                        <a:pt x="6" y="69"/>
                        <a:pt x="3" y="68"/>
                        <a:pt x="4" y="65"/>
                      </a:cubicBezTo>
                      <a:cubicBezTo>
                        <a:pt x="4" y="62"/>
                        <a:pt x="1" y="57"/>
                        <a:pt x="0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4" y="52"/>
                        <a:pt x="4" y="52"/>
                        <a:pt x="4" y="52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4" y="15"/>
                        <a:pt x="44" y="15"/>
                        <a:pt x="44" y="15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9" y="32"/>
                        <a:pt x="59" y="32"/>
                        <a:pt x="59" y="32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78" y="56"/>
                        <a:pt x="78" y="56"/>
                        <a:pt x="78" y="56"/>
                      </a:cubicBezTo>
                      <a:cubicBezTo>
                        <a:pt x="81" y="62"/>
                        <a:pt x="81" y="62"/>
                        <a:pt x="81" y="62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77" y="65"/>
                        <a:pt x="72" y="64"/>
                        <a:pt x="72" y="64"/>
                      </a:cubicBezTo>
                      <a:cubicBezTo>
                        <a:pt x="71" y="64"/>
                        <a:pt x="67" y="63"/>
                        <a:pt x="67" y="61"/>
                      </a:cubicBezTo>
                      <a:cubicBezTo>
                        <a:pt x="67" y="58"/>
                        <a:pt x="63" y="58"/>
                        <a:pt x="61" y="58"/>
                      </a:cubicBezTo>
                      <a:cubicBezTo>
                        <a:pt x="58" y="58"/>
                        <a:pt x="56" y="61"/>
                        <a:pt x="56" y="61"/>
                      </a:cubicBezTo>
                      <a:cubicBezTo>
                        <a:pt x="45" y="61"/>
                        <a:pt x="45" y="61"/>
                        <a:pt x="45" y="61"/>
                      </a:cubicBezTo>
                      <a:cubicBezTo>
                        <a:pt x="45" y="61"/>
                        <a:pt x="45" y="64"/>
                        <a:pt x="45" y="66"/>
                      </a:cubicBezTo>
                      <a:cubicBezTo>
                        <a:pt x="46" y="69"/>
                        <a:pt x="36" y="77"/>
                        <a:pt x="3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7"/>
                        <a:pt x="25" y="78"/>
                        <a:pt x="25" y="79"/>
                      </a:cubicBezTo>
                      <a:cubicBezTo>
                        <a:pt x="25" y="81"/>
                        <a:pt x="22" y="81"/>
                        <a:pt x="20" y="81"/>
                      </a:cubicBezTo>
                      <a:cubicBezTo>
                        <a:pt x="19" y="81"/>
                        <a:pt x="17" y="77"/>
                        <a:pt x="17" y="77"/>
                      </a:cubicBezTo>
                      <a:cubicBezTo>
                        <a:pt x="11" y="76"/>
                        <a:pt x="11" y="76"/>
                        <a:pt x="11" y="76"/>
                      </a:cubicBezTo>
                      <a:cubicBezTo>
                        <a:pt x="10" y="71"/>
                        <a:pt x="10" y="71"/>
                        <a:pt x="10" y="71"/>
                      </a:cubicBezTo>
                      <a:lnTo>
                        <a:pt x="7" y="72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0" name="Владимирская обл.">
                  <a:extLst>
                    <a:ext uri="{FF2B5EF4-FFF2-40B4-BE49-F238E27FC236}">
                      <a16:creationId xmlns:a16="http://schemas.microsoft.com/office/drawing/2014/main" id="{4A9133B2-0D2F-F17B-35EA-41C2ABD69E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9820" y="3962852"/>
                  <a:ext cx="278395" cy="316551"/>
                </a:xfrm>
                <a:custGeom>
                  <a:avLst/>
                  <a:gdLst>
                    <a:gd name="T0" fmla="*/ 102 w 109"/>
                    <a:gd name="T1" fmla="*/ 120 h 139"/>
                    <a:gd name="T2" fmla="*/ 98 w 109"/>
                    <a:gd name="T3" fmla="*/ 122 h 139"/>
                    <a:gd name="T4" fmla="*/ 84 w 109"/>
                    <a:gd name="T5" fmla="*/ 125 h 139"/>
                    <a:gd name="T6" fmla="*/ 75 w 109"/>
                    <a:gd name="T7" fmla="*/ 133 h 139"/>
                    <a:gd name="T8" fmla="*/ 67 w 109"/>
                    <a:gd name="T9" fmla="*/ 133 h 139"/>
                    <a:gd name="T10" fmla="*/ 59 w 109"/>
                    <a:gd name="T11" fmla="*/ 139 h 139"/>
                    <a:gd name="T12" fmla="*/ 50 w 109"/>
                    <a:gd name="T13" fmla="*/ 135 h 139"/>
                    <a:gd name="T14" fmla="*/ 38 w 109"/>
                    <a:gd name="T15" fmla="*/ 125 h 139"/>
                    <a:gd name="T16" fmla="*/ 36 w 109"/>
                    <a:gd name="T17" fmla="*/ 116 h 139"/>
                    <a:gd name="T18" fmla="*/ 27 w 109"/>
                    <a:gd name="T19" fmla="*/ 110 h 139"/>
                    <a:gd name="T20" fmla="*/ 21 w 109"/>
                    <a:gd name="T21" fmla="*/ 100 h 139"/>
                    <a:gd name="T22" fmla="*/ 19 w 109"/>
                    <a:gd name="T23" fmla="*/ 100 h 139"/>
                    <a:gd name="T24" fmla="*/ 21 w 109"/>
                    <a:gd name="T25" fmla="*/ 87 h 139"/>
                    <a:gd name="T26" fmla="*/ 27 w 109"/>
                    <a:gd name="T27" fmla="*/ 75 h 139"/>
                    <a:gd name="T28" fmla="*/ 27 w 109"/>
                    <a:gd name="T29" fmla="*/ 64 h 139"/>
                    <a:gd name="T30" fmla="*/ 13 w 109"/>
                    <a:gd name="T31" fmla="*/ 58 h 139"/>
                    <a:gd name="T32" fmla="*/ 13 w 109"/>
                    <a:gd name="T33" fmla="*/ 41 h 139"/>
                    <a:gd name="T34" fmla="*/ 4 w 109"/>
                    <a:gd name="T35" fmla="*/ 43 h 139"/>
                    <a:gd name="T36" fmla="*/ 0 w 109"/>
                    <a:gd name="T37" fmla="*/ 33 h 139"/>
                    <a:gd name="T38" fmla="*/ 9 w 109"/>
                    <a:gd name="T39" fmla="*/ 27 h 139"/>
                    <a:gd name="T40" fmla="*/ 11 w 109"/>
                    <a:gd name="T41" fmla="*/ 18 h 139"/>
                    <a:gd name="T42" fmla="*/ 15 w 109"/>
                    <a:gd name="T43" fmla="*/ 10 h 139"/>
                    <a:gd name="T44" fmla="*/ 21 w 109"/>
                    <a:gd name="T45" fmla="*/ 0 h 139"/>
                    <a:gd name="T46" fmla="*/ 44 w 109"/>
                    <a:gd name="T47" fmla="*/ 16 h 139"/>
                    <a:gd name="T48" fmla="*/ 61 w 109"/>
                    <a:gd name="T49" fmla="*/ 12 h 139"/>
                    <a:gd name="T50" fmla="*/ 69 w 109"/>
                    <a:gd name="T51" fmla="*/ 20 h 139"/>
                    <a:gd name="T52" fmla="*/ 65 w 109"/>
                    <a:gd name="T53" fmla="*/ 35 h 139"/>
                    <a:gd name="T54" fmla="*/ 65 w 109"/>
                    <a:gd name="T55" fmla="*/ 45 h 139"/>
                    <a:gd name="T56" fmla="*/ 82 w 109"/>
                    <a:gd name="T57" fmla="*/ 50 h 139"/>
                    <a:gd name="T58" fmla="*/ 109 w 109"/>
                    <a:gd name="T59" fmla="*/ 79 h 139"/>
                    <a:gd name="T60" fmla="*/ 102 w 109"/>
                    <a:gd name="T61" fmla="*/ 12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9" h="139">
                      <a:moveTo>
                        <a:pt x="102" y="120"/>
                      </a:moveTo>
                      <a:lnTo>
                        <a:pt x="98" y="122"/>
                      </a:lnTo>
                      <a:lnTo>
                        <a:pt x="84" y="125"/>
                      </a:lnTo>
                      <a:lnTo>
                        <a:pt x="75" y="133"/>
                      </a:lnTo>
                      <a:lnTo>
                        <a:pt x="67" y="133"/>
                      </a:lnTo>
                      <a:lnTo>
                        <a:pt x="59" y="139"/>
                      </a:lnTo>
                      <a:lnTo>
                        <a:pt x="50" y="135"/>
                      </a:lnTo>
                      <a:lnTo>
                        <a:pt x="38" y="125"/>
                      </a:lnTo>
                      <a:lnTo>
                        <a:pt x="36" y="116"/>
                      </a:lnTo>
                      <a:lnTo>
                        <a:pt x="27" y="110"/>
                      </a:lnTo>
                      <a:lnTo>
                        <a:pt x="21" y="100"/>
                      </a:lnTo>
                      <a:lnTo>
                        <a:pt x="19" y="100"/>
                      </a:lnTo>
                      <a:lnTo>
                        <a:pt x="21" y="87"/>
                      </a:lnTo>
                      <a:lnTo>
                        <a:pt x="27" y="75"/>
                      </a:lnTo>
                      <a:lnTo>
                        <a:pt x="27" y="64"/>
                      </a:lnTo>
                      <a:lnTo>
                        <a:pt x="13" y="58"/>
                      </a:lnTo>
                      <a:lnTo>
                        <a:pt x="13" y="41"/>
                      </a:lnTo>
                      <a:lnTo>
                        <a:pt x="4" y="43"/>
                      </a:lnTo>
                      <a:lnTo>
                        <a:pt x="0" y="33"/>
                      </a:lnTo>
                      <a:lnTo>
                        <a:pt x="9" y="27"/>
                      </a:lnTo>
                      <a:lnTo>
                        <a:pt x="11" y="18"/>
                      </a:lnTo>
                      <a:lnTo>
                        <a:pt x="15" y="10"/>
                      </a:lnTo>
                      <a:lnTo>
                        <a:pt x="21" y="0"/>
                      </a:lnTo>
                      <a:lnTo>
                        <a:pt x="44" y="16"/>
                      </a:lnTo>
                      <a:lnTo>
                        <a:pt x="61" y="12"/>
                      </a:lnTo>
                      <a:lnTo>
                        <a:pt x="69" y="20"/>
                      </a:lnTo>
                      <a:lnTo>
                        <a:pt x="65" y="35"/>
                      </a:lnTo>
                      <a:lnTo>
                        <a:pt x="65" y="45"/>
                      </a:lnTo>
                      <a:lnTo>
                        <a:pt x="82" y="50"/>
                      </a:lnTo>
                      <a:lnTo>
                        <a:pt x="109" y="79"/>
                      </a:lnTo>
                      <a:lnTo>
                        <a:pt x="102" y="12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1" name="Брянская обл.">
                  <a:extLst>
                    <a:ext uri="{FF2B5EF4-FFF2-40B4-BE49-F238E27FC236}">
                      <a16:creationId xmlns:a16="http://schemas.microsoft.com/office/drawing/2014/main" id="{58559DEE-2061-5061-A975-4836E81648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4420" y="3899086"/>
                  <a:ext cx="344801" cy="300609"/>
                </a:xfrm>
                <a:custGeom>
                  <a:avLst/>
                  <a:gdLst>
                    <a:gd name="T0" fmla="*/ 28 w 65"/>
                    <a:gd name="T1" fmla="*/ 59 h 63"/>
                    <a:gd name="T2" fmla="*/ 29 w 65"/>
                    <a:gd name="T3" fmla="*/ 47 h 63"/>
                    <a:gd name="T4" fmla="*/ 23 w 65"/>
                    <a:gd name="T5" fmla="*/ 40 h 63"/>
                    <a:gd name="T6" fmla="*/ 14 w 65"/>
                    <a:gd name="T7" fmla="*/ 37 h 63"/>
                    <a:gd name="T8" fmla="*/ 11 w 65"/>
                    <a:gd name="T9" fmla="*/ 31 h 63"/>
                    <a:gd name="T10" fmla="*/ 5 w 65"/>
                    <a:gd name="T11" fmla="*/ 31 h 63"/>
                    <a:gd name="T12" fmla="*/ 1 w 65"/>
                    <a:gd name="T13" fmla="*/ 27 h 63"/>
                    <a:gd name="T14" fmla="*/ 5 w 65"/>
                    <a:gd name="T15" fmla="*/ 18 h 63"/>
                    <a:gd name="T16" fmla="*/ 12 w 65"/>
                    <a:gd name="T17" fmla="*/ 7 h 63"/>
                    <a:gd name="T18" fmla="*/ 18 w 65"/>
                    <a:gd name="T19" fmla="*/ 1 h 63"/>
                    <a:gd name="T20" fmla="*/ 23 w 65"/>
                    <a:gd name="T21" fmla="*/ 8 h 63"/>
                    <a:gd name="T22" fmla="*/ 34 w 65"/>
                    <a:gd name="T23" fmla="*/ 13 h 63"/>
                    <a:gd name="T24" fmla="*/ 39 w 65"/>
                    <a:gd name="T25" fmla="*/ 12 h 63"/>
                    <a:gd name="T26" fmla="*/ 41 w 65"/>
                    <a:gd name="T27" fmla="*/ 14 h 63"/>
                    <a:gd name="T28" fmla="*/ 43 w 65"/>
                    <a:gd name="T29" fmla="*/ 21 h 63"/>
                    <a:gd name="T30" fmla="*/ 49 w 65"/>
                    <a:gd name="T31" fmla="*/ 13 h 63"/>
                    <a:gd name="T32" fmla="*/ 59 w 65"/>
                    <a:gd name="T33" fmla="*/ 9 h 63"/>
                    <a:gd name="T34" fmla="*/ 61 w 65"/>
                    <a:gd name="T35" fmla="*/ 10 h 63"/>
                    <a:gd name="T36" fmla="*/ 62 w 65"/>
                    <a:gd name="T37" fmla="*/ 18 h 63"/>
                    <a:gd name="T38" fmla="*/ 63 w 65"/>
                    <a:gd name="T39" fmla="*/ 23 h 63"/>
                    <a:gd name="T40" fmla="*/ 63 w 65"/>
                    <a:gd name="T41" fmla="*/ 29 h 63"/>
                    <a:gd name="T42" fmla="*/ 59 w 65"/>
                    <a:gd name="T43" fmla="*/ 32 h 63"/>
                    <a:gd name="T44" fmla="*/ 60 w 65"/>
                    <a:gd name="T45" fmla="*/ 36 h 63"/>
                    <a:gd name="T46" fmla="*/ 65 w 65"/>
                    <a:gd name="T47" fmla="*/ 41 h 63"/>
                    <a:gd name="T48" fmla="*/ 65 w 65"/>
                    <a:gd name="T49" fmla="*/ 45 h 63"/>
                    <a:gd name="T50" fmla="*/ 62 w 65"/>
                    <a:gd name="T51" fmla="*/ 46 h 63"/>
                    <a:gd name="T52" fmla="*/ 62 w 65"/>
                    <a:gd name="T53" fmla="*/ 51 h 63"/>
                    <a:gd name="T54" fmla="*/ 59 w 65"/>
                    <a:gd name="T55" fmla="*/ 53 h 63"/>
                    <a:gd name="T56" fmla="*/ 56 w 65"/>
                    <a:gd name="T57" fmla="*/ 49 h 63"/>
                    <a:gd name="T58" fmla="*/ 50 w 65"/>
                    <a:gd name="T59" fmla="*/ 51 h 63"/>
                    <a:gd name="T60" fmla="*/ 50 w 65"/>
                    <a:gd name="T61" fmla="*/ 57 h 63"/>
                    <a:gd name="T62" fmla="*/ 44 w 65"/>
                    <a:gd name="T63" fmla="*/ 59 h 63"/>
                    <a:gd name="T64" fmla="*/ 43 w 65"/>
                    <a:gd name="T65" fmla="*/ 63 h 63"/>
                    <a:gd name="T66" fmla="*/ 38 w 65"/>
                    <a:gd name="T67" fmla="*/ 61 h 63"/>
                    <a:gd name="T68" fmla="*/ 32 w 65"/>
                    <a:gd name="T69" fmla="*/ 60 h 63"/>
                    <a:gd name="T70" fmla="*/ 27 w 65"/>
                    <a:gd name="T71" fmla="*/ 60 h 63"/>
                    <a:gd name="T72" fmla="*/ 28 w 65"/>
                    <a:gd name="T73" fmla="*/ 5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5" h="63">
                      <a:moveTo>
                        <a:pt x="28" y="59"/>
                      </a:moveTo>
                      <a:cubicBezTo>
                        <a:pt x="30" y="56"/>
                        <a:pt x="30" y="51"/>
                        <a:pt x="29" y="47"/>
                      </a:cubicBezTo>
                      <a:cubicBezTo>
                        <a:pt x="29" y="43"/>
                        <a:pt x="25" y="43"/>
                        <a:pt x="23" y="40"/>
                      </a:cubicBezTo>
                      <a:cubicBezTo>
                        <a:pt x="21" y="37"/>
                        <a:pt x="15" y="40"/>
                        <a:pt x="14" y="37"/>
                      </a:cubicBezTo>
                      <a:cubicBezTo>
                        <a:pt x="14" y="34"/>
                        <a:pt x="12" y="31"/>
                        <a:pt x="11" y="31"/>
                      </a:cubicBezTo>
                      <a:cubicBezTo>
                        <a:pt x="10" y="31"/>
                        <a:pt x="8" y="31"/>
                        <a:pt x="5" y="31"/>
                      </a:cubicBezTo>
                      <a:cubicBezTo>
                        <a:pt x="2" y="32"/>
                        <a:pt x="0" y="31"/>
                        <a:pt x="1" y="27"/>
                      </a:cubicBezTo>
                      <a:cubicBezTo>
                        <a:pt x="1" y="23"/>
                        <a:pt x="4" y="21"/>
                        <a:pt x="5" y="18"/>
                      </a:cubicBezTo>
                      <a:cubicBezTo>
                        <a:pt x="5" y="15"/>
                        <a:pt x="12" y="14"/>
                        <a:pt x="12" y="7"/>
                      </a:cubicBezTo>
                      <a:cubicBezTo>
                        <a:pt x="12" y="0"/>
                        <a:pt x="15" y="1"/>
                        <a:pt x="18" y="1"/>
                      </a:cubicBezTo>
                      <a:cubicBezTo>
                        <a:pt x="21" y="1"/>
                        <a:pt x="23" y="2"/>
                        <a:pt x="23" y="8"/>
                      </a:cubicBezTo>
                      <a:cubicBezTo>
                        <a:pt x="23" y="14"/>
                        <a:pt x="29" y="13"/>
                        <a:pt x="34" y="13"/>
                      </a:cubicBezTo>
                      <a:cubicBezTo>
                        <a:pt x="36" y="13"/>
                        <a:pt x="38" y="13"/>
                        <a:pt x="39" y="12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3" y="21"/>
                        <a:pt x="43" y="21"/>
                        <a:pt x="43" y="2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59" y="32"/>
                        <a:pt x="59" y="32"/>
                        <a:pt x="59" y="32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65" y="41"/>
                        <a:pt x="65" y="41"/>
                        <a:pt x="65" y="41"/>
                      </a:cubicBezTo>
                      <a:cubicBezTo>
                        <a:pt x="65" y="45"/>
                        <a:pt x="65" y="45"/>
                        <a:pt x="65" y="45"/>
                      </a:cubicBezTo>
                      <a:cubicBezTo>
                        <a:pt x="62" y="46"/>
                        <a:pt x="62" y="46"/>
                        <a:pt x="62" y="46"/>
                      </a:cubicBezTo>
                      <a:cubicBezTo>
                        <a:pt x="62" y="51"/>
                        <a:pt x="62" y="51"/>
                        <a:pt x="62" y="51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6" y="49"/>
                        <a:pt x="56" y="49"/>
                        <a:pt x="56" y="49"/>
                      </a:cubicBezTo>
                      <a:cubicBezTo>
                        <a:pt x="50" y="51"/>
                        <a:pt x="50" y="51"/>
                        <a:pt x="50" y="51"/>
                      </a:cubicBezTo>
                      <a:cubicBezTo>
                        <a:pt x="50" y="57"/>
                        <a:pt x="50" y="57"/>
                        <a:pt x="50" y="57"/>
                      </a:cubicBezTo>
                      <a:cubicBezTo>
                        <a:pt x="44" y="59"/>
                        <a:pt x="44" y="59"/>
                        <a:pt x="44" y="59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27" y="60"/>
                        <a:pt x="27" y="60"/>
                        <a:pt x="27" y="60"/>
                      </a:cubicBezTo>
                      <a:lnTo>
                        <a:pt x="28" y="59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2" name="Белгородская обл.">
                  <a:extLst>
                    <a:ext uri="{FF2B5EF4-FFF2-40B4-BE49-F238E27FC236}">
                      <a16:creationId xmlns:a16="http://schemas.microsoft.com/office/drawing/2014/main" id="{3D91B074-0DEF-237E-70EE-7A27212BE1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8489" y="4370496"/>
                  <a:ext cx="278395" cy="332492"/>
                </a:xfrm>
                <a:custGeom>
                  <a:avLst/>
                  <a:gdLst>
                    <a:gd name="T0" fmla="*/ 36 w 52"/>
                    <a:gd name="T1" fmla="*/ 70 h 70"/>
                    <a:gd name="T2" fmla="*/ 31 w 52"/>
                    <a:gd name="T3" fmla="*/ 64 h 70"/>
                    <a:gd name="T4" fmla="*/ 29 w 52"/>
                    <a:gd name="T5" fmla="*/ 56 h 70"/>
                    <a:gd name="T6" fmla="*/ 22 w 52"/>
                    <a:gd name="T7" fmla="*/ 53 h 70"/>
                    <a:gd name="T8" fmla="*/ 20 w 52"/>
                    <a:gd name="T9" fmla="*/ 46 h 70"/>
                    <a:gd name="T10" fmla="*/ 24 w 52"/>
                    <a:gd name="T11" fmla="*/ 36 h 70"/>
                    <a:gd name="T12" fmla="*/ 14 w 52"/>
                    <a:gd name="T13" fmla="*/ 31 h 70"/>
                    <a:gd name="T14" fmla="*/ 6 w 52"/>
                    <a:gd name="T15" fmla="*/ 23 h 70"/>
                    <a:gd name="T16" fmla="*/ 3 w 52"/>
                    <a:gd name="T17" fmla="*/ 14 h 70"/>
                    <a:gd name="T18" fmla="*/ 0 w 52"/>
                    <a:gd name="T19" fmla="*/ 8 h 70"/>
                    <a:gd name="T20" fmla="*/ 3 w 52"/>
                    <a:gd name="T21" fmla="*/ 3 h 70"/>
                    <a:gd name="T22" fmla="*/ 9 w 52"/>
                    <a:gd name="T23" fmla="*/ 4 h 70"/>
                    <a:gd name="T24" fmla="*/ 15 w 52"/>
                    <a:gd name="T25" fmla="*/ 4 h 70"/>
                    <a:gd name="T26" fmla="*/ 16 w 52"/>
                    <a:gd name="T27" fmla="*/ 0 h 70"/>
                    <a:gd name="T28" fmla="*/ 21 w 52"/>
                    <a:gd name="T29" fmla="*/ 5 h 70"/>
                    <a:gd name="T30" fmla="*/ 23 w 52"/>
                    <a:gd name="T31" fmla="*/ 11 h 70"/>
                    <a:gd name="T32" fmla="*/ 33 w 52"/>
                    <a:gd name="T33" fmla="*/ 11 h 70"/>
                    <a:gd name="T34" fmla="*/ 44 w 52"/>
                    <a:gd name="T35" fmla="*/ 18 h 70"/>
                    <a:gd name="T36" fmla="*/ 50 w 52"/>
                    <a:gd name="T37" fmla="*/ 27 h 70"/>
                    <a:gd name="T38" fmla="*/ 50 w 52"/>
                    <a:gd name="T39" fmla="*/ 31 h 70"/>
                    <a:gd name="T40" fmla="*/ 49 w 52"/>
                    <a:gd name="T41" fmla="*/ 36 h 70"/>
                    <a:gd name="T42" fmla="*/ 52 w 52"/>
                    <a:gd name="T43" fmla="*/ 41 h 70"/>
                    <a:gd name="T44" fmla="*/ 46 w 52"/>
                    <a:gd name="T45" fmla="*/ 44 h 70"/>
                    <a:gd name="T46" fmla="*/ 47 w 52"/>
                    <a:gd name="T47" fmla="*/ 55 h 70"/>
                    <a:gd name="T48" fmla="*/ 42 w 52"/>
                    <a:gd name="T49" fmla="*/ 58 h 70"/>
                    <a:gd name="T50" fmla="*/ 42 w 52"/>
                    <a:gd name="T51" fmla="*/ 62 h 70"/>
                    <a:gd name="T52" fmla="*/ 40 w 52"/>
                    <a:gd name="T53" fmla="*/ 63 h 70"/>
                    <a:gd name="T54" fmla="*/ 40 w 52"/>
                    <a:gd name="T55" fmla="*/ 67 h 70"/>
                    <a:gd name="T56" fmla="*/ 36 w 52"/>
                    <a:gd name="T5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52" h="70">
                      <a:moveTo>
                        <a:pt x="36" y="70"/>
                      </a:moveTo>
                      <a:cubicBezTo>
                        <a:pt x="34" y="69"/>
                        <a:pt x="32" y="67"/>
                        <a:pt x="31" y="64"/>
                      </a:cubicBezTo>
                      <a:cubicBezTo>
                        <a:pt x="30" y="60"/>
                        <a:pt x="29" y="60"/>
                        <a:pt x="29" y="56"/>
                      </a:cubicBezTo>
                      <a:cubicBezTo>
                        <a:pt x="29" y="53"/>
                        <a:pt x="25" y="55"/>
                        <a:pt x="22" y="53"/>
                      </a:cubicBezTo>
                      <a:cubicBezTo>
                        <a:pt x="19" y="50"/>
                        <a:pt x="20" y="49"/>
                        <a:pt x="20" y="46"/>
                      </a:cubicBezTo>
                      <a:cubicBezTo>
                        <a:pt x="20" y="43"/>
                        <a:pt x="23" y="41"/>
                        <a:pt x="24" y="36"/>
                      </a:cubicBezTo>
                      <a:cubicBezTo>
                        <a:pt x="24" y="32"/>
                        <a:pt x="18" y="33"/>
                        <a:pt x="14" y="31"/>
                      </a:cubicBezTo>
                      <a:cubicBezTo>
                        <a:pt x="10" y="29"/>
                        <a:pt x="6" y="27"/>
                        <a:pt x="6" y="23"/>
                      </a:cubicBezTo>
                      <a:cubicBezTo>
                        <a:pt x="6" y="19"/>
                        <a:pt x="6" y="14"/>
                        <a:pt x="3" y="14"/>
                      </a:cubicBezTo>
                      <a:cubicBezTo>
                        <a:pt x="1" y="14"/>
                        <a:pt x="0" y="11"/>
                        <a:pt x="0" y="8"/>
                      </a:cubicBezTo>
                      <a:cubicBezTo>
                        <a:pt x="0" y="6"/>
                        <a:pt x="2" y="4"/>
                        <a:pt x="3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46" y="44"/>
                        <a:pt x="46" y="44"/>
                        <a:pt x="46" y="44"/>
                      </a:cubicBezTo>
                      <a:cubicBezTo>
                        <a:pt x="47" y="55"/>
                        <a:pt x="47" y="55"/>
                        <a:pt x="47" y="55"/>
                      </a:cubicBezTo>
                      <a:cubicBezTo>
                        <a:pt x="42" y="58"/>
                        <a:pt x="42" y="58"/>
                        <a:pt x="42" y="58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40" y="63"/>
                        <a:pt x="40" y="63"/>
                        <a:pt x="40" y="63"/>
                      </a:cubicBezTo>
                      <a:cubicBezTo>
                        <a:pt x="40" y="67"/>
                        <a:pt x="40" y="67"/>
                        <a:pt x="40" y="67"/>
                      </a:cubicBezTo>
                      <a:lnTo>
                        <a:pt x="36" y="7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0" name="Дальневосточный ФО">
                <a:extLst>
                  <a:ext uri="{FF2B5EF4-FFF2-40B4-BE49-F238E27FC236}">
                    <a16:creationId xmlns:a16="http://schemas.microsoft.com/office/drawing/2014/main" id="{7B178541-9F6E-FD28-A323-62539EAD7CEF}"/>
                  </a:ext>
                </a:extLst>
              </p:cNvPr>
              <p:cNvGrpSpPr/>
              <p:nvPr/>
            </p:nvGrpSpPr>
            <p:grpSpPr>
              <a:xfrm>
                <a:off x="6681571" y="526342"/>
                <a:ext cx="4822100" cy="5586321"/>
                <a:chOff x="6681571" y="526342"/>
                <a:chExt cx="4822100" cy="5586321"/>
              </a:xfrm>
              <a:grpFill/>
            </p:grpSpPr>
            <p:sp>
              <p:nvSpPr>
                <p:cNvPr id="96" name="Чукотский АО">
                  <a:extLst>
                    <a:ext uri="{FF2B5EF4-FFF2-40B4-BE49-F238E27FC236}">
                      <a16:creationId xmlns:a16="http://schemas.microsoft.com/office/drawing/2014/main" id="{99554949-3063-4642-B305-D1607C40D9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151365" y="526342"/>
                  <a:ext cx="1527339" cy="1721671"/>
                </a:xfrm>
                <a:custGeom>
                  <a:avLst/>
                  <a:gdLst>
                    <a:gd name="T0" fmla="*/ 7 w 287"/>
                    <a:gd name="T1" fmla="*/ 247 h 363"/>
                    <a:gd name="T2" fmla="*/ 23 w 287"/>
                    <a:gd name="T3" fmla="*/ 214 h 363"/>
                    <a:gd name="T4" fmla="*/ 38 w 287"/>
                    <a:gd name="T5" fmla="*/ 203 h 363"/>
                    <a:gd name="T6" fmla="*/ 42 w 287"/>
                    <a:gd name="T7" fmla="*/ 213 h 363"/>
                    <a:gd name="T8" fmla="*/ 54 w 287"/>
                    <a:gd name="T9" fmla="*/ 191 h 363"/>
                    <a:gd name="T10" fmla="*/ 27 w 287"/>
                    <a:gd name="T11" fmla="*/ 181 h 363"/>
                    <a:gd name="T12" fmla="*/ 47 w 287"/>
                    <a:gd name="T13" fmla="*/ 153 h 363"/>
                    <a:gd name="T14" fmla="*/ 76 w 287"/>
                    <a:gd name="T15" fmla="*/ 114 h 363"/>
                    <a:gd name="T16" fmla="*/ 117 w 287"/>
                    <a:gd name="T17" fmla="*/ 85 h 363"/>
                    <a:gd name="T18" fmla="*/ 155 w 287"/>
                    <a:gd name="T19" fmla="*/ 58 h 363"/>
                    <a:gd name="T20" fmla="*/ 179 w 287"/>
                    <a:gd name="T21" fmla="*/ 61 h 363"/>
                    <a:gd name="T22" fmla="*/ 168 w 287"/>
                    <a:gd name="T23" fmla="*/ 53 h 363"/>
                    <a:gd name="T24" fmla="*/ 172 w 287"/>
                    <a:gd name="T25" fmla="*/ 34 h 363"/>
                    <a:gd name="T26" fmla="*/ 205 w 287"/>
                    <a:gd name="T27" fmla="*/ 2 h 363"/>
                    <a:gd name="T28" fmla="*/ 218 w 287"/>
                    <a:gd name="T29" fmla="*/ 18 h 363"/>
                    <a:gd name="T30" fmla="*/ 224 w 287"/>
                    <a:gd name="T31" fmla="*/ 39 h 363"/>
                    <a:gd name="T32" fmla="*/ 247 w 287"/>
                    <a:gd name="T33" fmla="*/ 45 h 363"/>
                    <a:gd name="T34" fmla="*/ 246 w 287"/>
                    <a:gd name="T35" fmla="*/ 64 h 363"/>
                    <a:gd name="T36" fmla="*/ 226 w 287"/>
                    <a:gd name="T37" fmla="*/ 84 h 363"/>
                    <a:gd name="T38" fmla="*/ 204 w 287"/>
                    <a:gd name="T39" fmla="*/ 107 h 363"/>
                    <a:gd name="T40" fmla="*/ 184 w 287"/>
                    <a:gd name="T41" fmla="*/ 113 h 363"/>
                    <a:gd name="T42" fmla="*/ 187 w 287"/>
                    <a:gd name="T43" fmla="*/ 124 h 363"/>
                    <a:gd name="T44" fmla="*/ 209 w 287"/>
                    <a:gd name="T45" fmla="*/ 135 h 363"/>
                    <a:gd name="T46" fmla="*/ 212 w 287"/>
                    <a:gd name="T47" fmla="*/ 161 h 363"/>
                    <a:gd name="T48" fmla="*/ 202 w 287"/>
                    <a:gd name="T49" fmla="*/ 179 h 363"/>
                    <a:gd name="T50" fmla="*/ 220 w 287"/>
                    <a:gd name="T51" fmla="*/ 168 h 363"/>
                    <a:gd name="T52" fmla="*/ 246 w 287"/>
                    <a:gd name="T53" fmla="*/ 163 h 363"/>
                    <a:gd name="T54" fmla="*/ 272 w 287"/>
                    <a:gd name="T55" fmla="*/ 159 h 363"/>
                    <a:gd name="T56" fmla="*/ 264 w 287"/>
                    <a:gd name="T57" fmla="*/ 191 h 363"/>
                    <a:gd name="T58" fmla="*/ 275 w 287"/>
                    <a:gd name="T59" fmla="*/ 228 h 363"/>
                    <a:gd name="T60" fmla="*/ 264 w 287"/>
                    <a:gd name="T61" fmla="*/ 239 h 363"/>
                    <a:gd name="T62" fmla="*/ 251 w 287"/>
                    <a:gd name="T63" fmla="*/ 254 h 363"/>
                    <a:gd name="T64" fmla="*/ 241 w 287"/>
                    <a:gd name="T65" fmla="*/ 284 h 363"/>
                    <a:gd name="T66" fmla="*/ 224 w 287"/>
                    <a:gd name="T67" fmla="*/ 289 h 363"/>
                    <a:gd name="T68" fmla="*/ 207 w 287"/>
                    <a:gd name="T69" fmla="*/ 289 h 363"/>
                    <a:gd name="T70" fmla="*/ 178 w 287"/>
                    <a:gd name="T71" fmla="*/ 280 h 363"/>
                    <a:gd name="T72" fmla="*/ 161 w 287"/>
                    <a:gd name="T73" fmla="*/ 298 h 363"/>
                    <a:gd name="T74" fmla="*/ 144 w 287"/>
                    <a:gd name="T75" fmla="*/ 312 h 363"/>
                    <a:gd name="T76" fmla="*/ 136 w 287"/>
                    <a:gd name="T77" fmla="*/ 326 h 363"/>
                    <a:gd name="T78" fmla="*/ 124 w 287"/>
                    <a:gd name="T79" fmla="*/ 349 h 363"/>
                    <a:gd name="T80" fmla="*/ 91 w 287"/>
                    <a:gd name="T81" fmla="*/ 357 h 363"/>
                    <a:gd name="T82" fmla="*/ 70 w 287"/>
                    <a:gd name="T83" fmla="*/ 352 h 363"/>
                    <a:gd name="T84" fmla="*/ 59 w 287"/>
                    <a:gd name="T85" fmla="*/ 354 h 363"/>
                    <a:gd name="T86" fmla="*/ 26 w 287"/>
                    <a:gd name="T87" fmla="*/ 346 h 363"/>
                    <a:gd name="T88" fmla="*/ 20 w 287"/>
                    <a:gd name="T89" fmla="*/ 322 h 363"/>
                    <a:gd name="T90" fmla="*/ 26 w 287"/>
                    <a:gd name="T91" fmla="*/ 301 h 363"/>
                    <a:gd name="T92" fmla="*/ 25 w 287"/>
                    <a:gd name="T93" fmla="*/ 278 h 363"/>
                    <a:gd name="T94" fmla="*/ 30 w 287"/>
                    <a:gd name="T95" fmla="*/ 60 h 363"/>
                    <a:gd name="T96" fmla="*/ 30 w 287"/>
                    <a:gd name="T97" fmla="*/ 95 h 363"/>
                    <a:gd name="T98" fmla="*/ 40 w 287"/>
                    <a:gd name="T99" fmla="*/ 64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87" h="363">
                      <a:moveTo>
                        <a:pt x="0" y="264"/>
                      </a:moveTo>
                      <a:cubicBezTo>
                        <a:pt x="0" y="263"/>
                        <a:pt x="1" y="263"/>
                        <a:pt x="1" y="262"/>
                      </a:cubicBezTo>
                      <a:cubicBezTo>
                        <a:pt x="4" y="255"/>
                        <a:pt x="5" y="250"/>
                        <a:pt x="7" y="247"/>
                      </a:cubicBezTo>
                      <a:cubicBezTo>
                        <a:pt x="9" y="245"/>
                        <a:pt x="14" y="244"/>
                        <a:pt x="17" y="240"/>
                      </a:cubicBezTo>
                      <a:cubicBezTo>
                        <a:pt x="21" y="235"/>
                        <a:pt x="26" y="231"/>
                        <a:pt x="26" y="227"/>
                      </a:cubicBezTo>
                      <a:cubicBezTo>
                        <a:pt x="27" y="223"/>
                        <a:pt x="25" y="216"/>
                        <a:pt x="23" y="214"/>
                      </a:cubicBezTo>
                      <a:cubicBezTo>
                        <a:pt x="20" y="212"/>
                        <a:pt x="20" y="207"/>
                        <a:pt x="20" y="206"/>
                      </a:cubicBezTo>
                      <a:cubicBezTo>
                        <a:pt x="21" y="204"/>
                        <a:pt x="28" y="197"/>
                        <a:pt x="30" y="197"/>
                      </a:cubicBezTo>
                      <a:cubicBezTo>
                        <a:pt x="31" y="196"/>
                        <a:pt x="38" y="202"/>
                        <a:pt x="38" y="203"/>
                      </a:cubicBezTo>
                      <a:cubicBezTo>
                        <a:pt x="37" y="205"/>
                        <a:pt x="32" y="208"/>
                        <a:pt x="31" y="211"/>
                      </a:cubicBezTo>
                      <a:cubicBezTo>
                        <a:pt x="29" y="213"/>
                        <a:pt x="34" y="213"/>
                        <a:pt x="36" y="214"/>
                      </a:cubicBezTo>
                      <a:cubicBezTo>
                        <a:pt x="38" y="215"/>
                        <a:pt x="39" y="215"/>
                        <a:pt x="42" y="213"/>
                      </a:cubicBezTo>
                      <a:cubicBezTo>
                        <a:pt x="46" y="210"/>
                        <a:pt x="48" y="206"/>
                        <a:pt x="51" y="207"/>
                      </a:cubicBezTo>
                      <a:cubicBezTo>
                        <a:pt x="54" y="208"/>
                        <a:pt x="59" y="207"/>
                        <a:pt x="61" y="203"/>
                      </a:cubicBezTo>
                      <a:cubicBezTo>
                        <a:pt x="62" y="200"/>
                        <a:pt x="61" y="192"/>
                        <a:pt x="54" y="191"/>
                      </a:cubicBezTo>
                      <a:cubicBezTo>
                        <a:pt x="47" y="189"/>
                        <a:pt x="42" y="191"/>
                        <a:pt x="40" y="192"/>
                      </a:cubicBezTo>
                      <a:cubicBezTo>
                        <a:pt x="39" y="193"/>
                        <a:pt x="37" y="191"/>
                        <a:pt x="35" y="188"/>
                      </a:cubicBezTo>
                      <a:cubicBezTo>
                        <a:pt x="32" y="185"/>
                        <a:pt x="27" y="182"/>
                        <a:pt x="27" y="181"/>
                      </a:cubicBezTo>
                      <a:cubicBezTo>
                        <a:pt x="27" y="180"/>
                        <a:pt x="29" y="177"/>
                        <a:pt x="33" y="174"/>
                      </a:cubicBezTo>
                      <a:cubicBezTo>
                        <a:pt x="37" y="170"/>
                        <a:pt x="42" y="162"/>
                        <a:pt x="44" y="161"/>
                      </a:cubicBezTo>
                      <a:cubicBezTo>
                        <a:pt x="47" y="161"/>
                        <a:pt x="46" y="156"/>
                        <a:pt x="47" y="153"/>
                      </a:cubicBezTo>
                      <a:cubicBezTo>
                        <a:pt x="49" y="151"/>
                        <a:pt x="54" y="143"/>
                        <a:pt x="54" y="139"/>
                      </a:cubicBezTo>
                      <a:cubicBezTo>
                        <a:pt x="53" y="135"/>
                        <a:pt x="53" y="134"/>
                        <a:pt x="60" y="130"/>
                      </a:cubicBezTo>
                      <a:cubicBezTo>
                        <a:pt x="66" y="125"/>
                        <a:pt x="75" y="118"/>
                        <a:pt x="76" y="114"/>
                      </a:cubicBezTo>
                      <a:cubicBezTo>
                        <a:pt x="77" y="111"/>
                        <a:pt x="84" y="105"/>
                        <a:pt x="89" y="101"/>
                      </a:cubicBezTo>
                      <a:cubicBezTo>
                        <a:pt x="95" y="98"/>
                        <a:pt x="98" y="99"/>
                        <a:pt x="102" y="94"/>
                      </a:cubicBezTo>
                      <a:cubicBezTo>
                        <a:pt x="106" y="89"/>
                        <a:pt x="115" y="87"/>
                        <a:pt x="117" y="85"/>
                      </a:cubicBezTo>
                      <a:cubicBezTo>
                        <a:pt x="120" y="83"/>
                        <a:pt x="129" y="76"/>
                        <a:pt x="131" y="73"/>
                      </a:cubicBezTo>
                      <a:cubicBezTo>
                        <a:pt x="133" y="71"/>
                        <a:pt x="143" y="64"/>
                        <a:pt x="146" y="61"/>
                      </a:cubicBezTo>
                      <a:cubicBezTo>
                        <a:pt x="148" y="59"/>
                        <a:pt x="152" y="60"/>
                        <a:pt x="155" y="58"/>
                      </a:cubicBezTo>
                      <a:cubicBezTo>
                        <a:pt x="157" y="56"/>
                        <a:pt x="160" y="56"/>
                        <a:pt x="161" y="57"/>
                      </a:cubicBezTo>
                      <a:cubicBezTo>
                        <a:pt x="162" y="59"/>
                        <a:pt x="167" y="60"/>
                        <a:pt x="170" y="59"/>
                      </a:cubicBezTo>
                      <a:cubicBezTo>
                        <a:pt x="173" y="58"/>
                        <a:pt x="178" y="61"/>
                        <a:pt x="179" y="61"/>
                      </a:cubicBezTo>
                      <a:cubicBezTo>
                        <a:pt x="180" y="60"/>
                        <a:pt x="188" y="55"/>
                        <a:pt x="184" y="54"/>
                      </a:cubicBezTo>
                      <a:cubicBezTo>
                        <a:pt x="181" y="53"/>
                        <a:pt x="180" y="51"/>
                        <a:pt x="176" y="53"/>
                      </a:cubicBezTo>
                      <a:cubicBezTo>
                        <a:pt x="172" y="54"/>
                        <a:pt x="170" y="52"/>
                        <a:pt x="168" y="53"/>
                      </a:cubicBezTo>
                      <a:cubicBezTo>
                        <a:pt x="165" y="53"/>
                        <a:pt x="166" y="49"/>
                        <a:pt x="168" y="46"/>
                      </a:cubicBezTo>
                      <a:cubicBezTo>
                        <a:pt x="170" y="43"/>
                        <a:pt x="172" y="45"/>
                        <a:pt x="173" y="41"/>
                      </a:cubicBezTo>
                      <a:cubicBezTo>
                        <a:pt x="174" y="38"/>
                        <a:pt x="173" y="36"/>
                        <a:pt x="172" y="34"/>
                      </a:cubicBezTo>
                      <a:cubicBezTo>
                        <a:pt x="171" y="33"/>
                        <a:pt x="173" y="28"/>
                        <a:pt x="175" y="25"/>
                      </a:cubicBezTo>
                      <a:cubicBezTo>
                        <a:pt x="177" y="22"/>
                        <a:pt x="181" y="23"/>
                        <a:pt x="184" y="21"/>
                      </a:cubicBezTo>
                      <a:cubicBezTo>
                        <a:pt x="187" y="18"/>
                        <a:pt x="203" y="4"/>
                        <a:pt x="205" y="2"/>
                      </a:cubicBezTo>
                      <a:cubicBezTo>
                        <a:pt x="207" y="0"/>
                        <a:pt x="209" y="4"/>
                        <a:pt x="208" y="7"/>
                      </a:cubicBezTo>
                      <a:cubicBezTo>
                        <a:pt x="208" y="9"/>
                        <a:pt x="210" y="13"/>
                        <a:pt x="212" y="13"/>
                      </a:cubicBezTo>
                      <a:cubicBezTo>
                        <a:pt x="215" y="14"/>
                        <a:pt x="218" y="16"/>
                        <a:pt x="218" y="18"/>
                      </a:cubicBezTo>
                      <a:cubicBezTo>
                        <a:pt x="218" y="20"/>
                        <a:pt x="216" y="24"/>
                        <a:pt x="218" y="26"/>
                      </a:cubicBezTo>
                      <a:cubicBezTo>
                        <a:pt x="219" y="28"/>
                        <a:pt x="220" y="34"/>
                        <a:pt x="219" y="35"/>
                      </a:cubicBezTo>
                      <a:cubicBezTo>
                        <a:pt x="217" y="37"/>
                        <a:pt x="219" y="41"/>
                        <a:pt x="224" y="39"/>
                      </a:cubicBezTo>
                      <a:cubicBezTo>
                        <a:pt x="229" y="37"/>
                        <a:pt x="236" y="42"/>
                        <a:pt x="236" y="45"/>
                      </a:cubicBezTo>
                      <a:cubicBezTo>
                        <a:pt x="236" y="48"/>
                        <a:pt x="238" y="51"/>
                        <a:pt x="241" y="48"/>
                      </a:cubicBezTo>
                      <a:cubicBezTo>
                        <a:pt x="244" y="46"/>
                        <a:pt x="246" y="44"/>
                        <a:pt x="247" y="45"/>
                      </a:cubicBezTo>
                      <a:cubicBezTo>
                        <a:pt x="248" y="47"/>
                        <a:pt x="247" y="50"/>
                        <a:pt x="248" y="52"/>
                      </a:cubicBezTo>
                      <a:cubicBezTo>
                        <a:pt x="248" y="54"/>
                        <a:pt x="252" y="56"/>
                        <a:pt x="251" y="58"/>
                      </a:cubicBezTo>
                      <a:cubicBezTo>
                        <a:pt x="250" y="60"/>
                        <a:pt x="250" y="61"/>
                        <a:pt x="246" y="64"/>
                      </a:cubicBezTo>
                      <a:cubicBezTo>
                        <a:pt x="242" y="67"/>
                        <a:pt x="240" y="67"/>
                        <a:pt x="238" y="70"/>
                      </a:cubicBezTo>
                      <a:cubicBezTo>
                        <a:pt x="235" y="73"/>
                        <a:pt x="232" y="76"/>
                        <a:pt x="230" y="79"/>
                      </a:cubicBezTo>
                      <a:cubicBezTo>
                        <a:pt x="229" y="82"/>
                        <a:pt x="229" y="84"/>
                        <a:pt x="226" y="84"/>
                      </a:cubicBezTo>
                      <a:cubicBezTo>
                        <a:pt x="224" y="85"/>
                        <a:pt x="211" y="81"/>
                        <a:pt x="209" y="85"/>
                      </a:cubicBezTo>
                      <a:cubicBezTo>
                        <a:pt x="206" y="89"/>
                        <a:pt x="201" y="94"/>
                        <a:pt x="203" y="98"/>
                      </a:cubicBezTo>
                      <a:cubicBezTo>
                        <a:pt x="204" y="102"/>
                        <a:pt x="204" y="104"/>
                        <a:pt x="204" y="107"/>
                      </a:cubicBezTo>
                      <a:cubicBezTo>
                        <a:pt x="203" y="111"/>
                        <a:pt x="201" y="114"/>
                        <a:pt x="198" y="113"/>
                      </a:cubicBezTo>
                      <a:cubicBezTo>
                        <a:pt x="196" y="112"/>
                        <a:pt x="193" y="113"/>
                        <a:pt x="192" y="114"/>
                      </a:cubicBezTo>
                      <a:cubicBezTo>
                        <a:pt x="190" y="114"/>
                        <a:pt x="185" y="115"/>
                        <a:pt x="184" y="113"/>
                      </a:cubicBezTo>
                      <a:cubicBezTo>
                        <a:pt x="182" y="112"/>
                        <a:pt x="179" y="111"/>
                        <a:pt x="178" y="113"/>
                      </a:cubicBezTo>
                      <a:cubicBezTo>
                        <a:pt x="177" y="114"/>
                        <a:pt x="180" y="118"/>
                        <a:pt x="180" y="121"/>
                      </a:cubicBezTo>
                      <a:cubicBezTo>
                        <a:pt x="180" y="124"/>
                        <a:pt x="183" y="125"/>
                        <a:pt x="187" y="124"/>
                      </a:cubicBezTo>
                      <a:cubicBezTo>
                        <a:pt x="191" y="123"/>
                        <a:pt x="191" y="120"/>
                        <a:pt x="195" y="122"/>
                      </a:cubicBezTo>
                      <a:cubicBezTo>
                        <a:pt x="198" y="124"/>
                        <a:pt x="200" y="124"/>
                        <a:pt x="204" y="127"/>
                      </a:cubicBezTo>
                      <a:cubicBezTo>
                        <a:pt x="207" y="130"/>
                        <a:pt x="208" y="129"/>
                        <a:pt x="209" y="135"/>
                      </a:cubicBezTo>
                      <a:cubicBezTo>
                        <a:pt x="210" y="141"/>
                        <a:pt x="213" y="139"/>
                        <a:pt x="214" y="145"/>
                      </a:cubicBezTo>
                      <a:cubicBezTo>
                        <a:pt x="216" y="151"/>
                        <a:pt x="216" y="150"/>
                        <a:pt x="216" y="154"/>
                      </a:cubicBezTo>
                      <a:cubicBezTo>
                        <a:pt x="216" y="158"/>
                        <a:pt x="214" y="159"/>
                        <a:pt x="212" y="161"/>
                      </a:cubicBezTo>
                      <a:cubicBezTo>
                        <a:pt x="210" y="163"/>
                        <a:pt x="210" y="165"/>
                        <a:pt x="207" y="167"/>
                      </a:cubicBezTo>
                      <a:cubicBezTo>
                        <a:pt x="203" y="169"/>
                        <a:pt x="199" y="171"/>
                        <a:pt x="199" y="174"/>
                      </a:cubicBezTo>
                      <a:cubicBezTo>
                        <a:pt x="198" y="177"/>
                        <a:pt x="203" y="178"/>
                        <a:pt x="202" y="179"/>
                      </a:cubicBezTo>
                      <a:cubicBezTo>
                        <a:pt x="200" y="181"/>
                        <a:pt x="207" y="179"/>
                        <a:pt x="205" y="176"/>
                      </a:cubicBezTo>
                      <a:cubicBezTo>
                        <a:pt x="203" y="172"/>
                        <a:pt x="207" y="169"/>
                        <a:pt x="208" y="169"/>
                      </a:cubicBezTo>
                      <a:cubicBezTo>
                        <a:pt x="209" y="169"/>
                        <a:pt x="219" y="171"/>
                        <a:pt x="220" y="168"/>
                      </a:cubicBezTo>
                      <a:cubicBezTo>
                        <a:pt x="222" y="164"/>
                        <a:pt x="221" y="159"/>
                        <a:pt x="227" y="161"/>
                      </a:cubicBezTo>
                      <a:cubicBezTo>
                        <a:pt x="233" y="162"/>
                        <a:pt x="230" y="161"/>
                        <a:pt x="234" y="160"/>
                      </a:cubicBezTo>
                      <a:cubicBezTo>
                        <a:pt x="238" y="160"/>
                        <a:pt x="243" y="161"/>
                        <a:pt x="246" y="163"/>
                      </a:cubicBezTo>
                      <a:cubicBezTo>
                        <a:pt x="248" y="165"/>
                        <a:pt x="255" y="161"/>
                        <a:pt x="257" y="159"/>
                      </a:cubicBezTo>
                      <a:cubicBezTo>
                        <a:pt x="258" y="158"/>
                        <a:pt x="263" y="158"/>
                        <a:pt x="264" y="160"/>
                      </a:cubicBezTo>
                      <a:cubicBezTo>
                        <a:pt x="265" y="161"/>
                        <a:pt x="271" y="160"/>
                        <a:pt x="272" y="159"/>
                      </a:cubicBezTo>
                      <a:cubicBezTo>
                        <a:pt x="274" y="158"/>
                        <a:pt x="287" y="168"/>
                        <a:pt x="285" y="171"/>
                      </a:cubicBezTo>
                      <a:cubicBezTo>
                        <a:pt x="283" y="174"/>
                        <a:pt x="275" y="180"/>
                        <a:pt x="272" y="184"/>
                      </a:cubicBezTo>
                      <a:cubicBezTo>
                        <a:pt x="268" y="187"/>
                        <a:pt x="263" y="188"/>
                        <a:pt x="264" y="191"/>
                      </a:cubicBezTo>
                      <a:cubicBezTo>
                        <a:pt x="266" y="195"/>
                        <a:pt x="268" y="200"/>
                        <a:pt x="269" y="203"/>
                      </a:cubicBezTo>
                      <a:cubicBezTo>
                        <a:pt x="271" y="205"/>
                        <a:pt x="274" y="212"/>
                        <a:pt x="273" y="217"/>
                      </a:cubicBezTo>
                      <a:cubicBezTo>
                        <a:pt x="271" y="222"/>
                        <a:pt x="274" y="223"/>
                        <a:pt x="275" y="228"/>
                      </a:cubicBezTo>
                      <a:cubicBezTo>
                        <a:pt x="275" y="230"/>
                        <a:pt x="275" y="231"/>
                        <a:pt x="275" y="232"/>
                      </a:cubicBezTo>
                      <a:cubicBezTo>
                        <a:pt x="271" y="237"/>
                        <a:pt x="271" y="237"/>
                        <a:pt x="271" y="237"/>
                      </a:cubicBezTo>
                      <a:cubicBezTo>
                        <a:pt x="264" y="239"/>
                        <a:pt x="264" y="239"/>
                        <a:pt x="264" y="239"/>
                      </a:cubicBezTo>
                      <a:cubicBezTo>
                        <a:pt x="260" y="235"/>
                        <a:pt x="260" y="235"/>
                        <a:pt x="260" y="235"/>
                      </a:cubicBezTo>
                      <a:cubicBezTo>
                        <a:pt x="254" y="236"/>
                        <a:pt x="254" y="236"/>
                        <a:pt x="254" y="236"/>
                      </a:cubicBezTo>
                      <a:cubicBezTo>
                        <a:pt x="251" y="254"/>
                        <a:pt x="251" y="254"/>
                        <a:pt x="251" y="254"/>
                      </a:cubicBezTo>
                      <a:cubicBezTo>
                        <a:pt x="245" y="262"/>
                        <a:pt x="245" y="262"/>
                        <a:pt x="245" y="262"/>
                      </a:cubicBezTo>
                      <a:cubicBezTo>
                        <a:pt x="249" y="267"/>
                        <a:pt x="249" y="267"/>
                        <a:pt x="249" y="267"/>
                      </a:cubicBezTo>
                      <a:cubicBezTo>
                        <a:pt x="241" y="284"/>
                        <a:pt x="241" y="284"/>
                        <a:pt x="241" y="284"/>
                      </a:cubicBezTo>
                      <a:cubicBezTo>
                        <a:pt x="236" y="286"/>
                        <a:pt x="236" y="286"/>
                        <a:pt x="236" y="286"/>
                      </a:cubicBezTo>
                      <a:cubicBezTo>
                        <a:pt x="233" y="283"/>
                        <a:pt x="233" y="283"/>
                        <a:pt x="233" y="283"/>
                      </a:cubicBezTo>
                      <a:cubicBezTo>
                        <a:pt x="224" y="289"/>
                        <a:pt x="224" y="289"/>
                        <a:pt x="224" y="289"/>
                      </a:cubicBezTo>
                      <a:cubicBezTo>
                        <a:pt x="220" y="290"/>
                        <a:pt x="220" y="290"/>
                        <a:pt x="220" y="290"/>
                      </a:cubicBezTo>
                      <a:cubicBezTo>
                        <a:pt x="213" y="297"/>
                        <a:pt x="213" y="297"/>
                        <a:pt x="213" y="297"/>
                      </a:cubicBezTo>
                      <a:cubicBezTo>
                        <a:pt x="207" y="289"/>
                        <a:pt x="207" y="289"/>
                        <a:pt x="207" y="289"/>
                      </a:cubicBezTo>
                      <a:cubicBezTo>
                        <a:pt x="202" y="277"/>
                        <a:pt x="202" y="277"/>
                        <a:pt x="202" y="277"/>
                      </a:cubicBezTo>
                      <a:cubicBezTo>
                        <a:pt x="190" y="281"/>
                        <a:pt x="190" y="281"/>
                        <a:pt x="190" y="281"/>
                      </a:cubicBezTo>
                      <a:cubicBezTo>
                        <a:pt x="178" y="280"/>
                        <a:pt x="178" y="280"/>
                        <a:pt x="178" y="280"/>
                      </a:cubicBezTo>
                      <a:cubicBezTo>
                        <a:pt x="175" y="288"/>
                        <a:pt x="175" y="288"/>
                        <a:pt x="175" y="288"/>
                      </a:cubicBezTo>
                      <a:cubicBezTo>
                        <a:pt x="162" y="291"/>
                        <a:pt x="162" y="291"/>
                        <a:pt x="162" y="291"/>
                      </a:cubicBezTo>
                      <a:cubicBezTo>
                        <a:pt x="161" y="298"/>
                        <a:pt x="161" y="298"/>
                        <a:pt x="161" y="298"/>
                      </a:cubicBezTo>
                      <a:cubicBezTo>
                        <a:pt x="158" y="307"/>
                        <a:pt x="158" y="307"/>
                        <a:pt x="158" y="307"/>
                      </a:cubicBezTo>
                      <a:cubicBezTo>
                        <a:pt x="149" y="308"/>
                        <a:pt x="149" y="308"/>
                        <a:pt x="149" y="308"/>
                      </a:cubicBezTo>
                      <a:cubicBezTo>
                        <a:pt x="144" y="312"/>
                        <a:pt x="144" y="312"/>
                        <a:pt x="144" y="312"/>
                      </a:cubicBezTo>
                      <a:cubicBezTo>
                        <a:pt x="149" y="314"/>
                        <a:pt x="149" y="314"/>
                        <a:pt x="149" y="314"/>
                      </a:cubicBezTo>
                      <a:cubicBezTo>
                        <a:pt x="140" y="321"/>
                        <a:pt x="140" y="321"/>
                        <a:pt x="140" y="321"/>
                      </a:cubicBezTo>
                      <a:cubicBezTo>
                        <a:pt x="136" y="326"/>
                        <a:pt x="136" y="326"/>
                        <a:pt x="136" y="326"/>
                      </a:cubicBezTo>
                      <a:cubicBezTo>
                        <a:pt x="135" y="336"/>
                        <a:pt x="135" y="336"/>
                        <a:pt x="135" y="336"/>
                      </a:cubicBezTo>
                      <a:cubicBezTo>
                        <a:pt x="135" y="335"/>
                        <a:pt x="135" y="335"/>
                        <a:pt x="135" y="335"/>
                      </a:cubicBezTo>
                      <a:cubicBezTo>
                        <a:pt x="124" y="349"/>
                        <a:pt x="124" y="349"/>
                        <a:pt x="124" y="349"/>
                      </a:cubicBezTo>
                      <a:cubicBezTo>
                        <a:pt x="113" y="347"/>
                        <a:pt x="113" y="347"/>
                        <a:pt x="113" y="347"/>
                      </a:cubicBezTo>
                      <a:cubicBezTo>
                        <a:pt x="109" y="359"/>
                        <a:pt x="109" y="359"/>
                        <a:pt x="109" y="359"/>
                      </a:cubicBezTo>
                      <a:cubicBezTo>
                        <a:pt x="91" y="357"/>
                        <a:pt x="91" y="357"/>
                        <a:pt x="91" y="357"/>
                      </a:cubicBezTo>
                      <a:cubicBezTo>
                        <a:pt x="87" y="362"/>
                        <a:pt x="87" y="362"/>
                        <a:pt x="87" y="362"/>
                      </a:cubicBezTo>
                      <a:cubicBezTo>
                        <a:pt x="80" y="363"/>
                        <a:pt x="80" y="363"/>
                        <a:pt x="80" y="363"/>
                      </a:cubicBezTo>
                      <a:cubicBezTo>
                        <a:pt x="70" y="352"/>
                        <a:pt x="70" y="352"/>
                        <a:pt x="70" y="352"/>
                      </a:cubicBezTo>
                      <a:cubicBezTo>
                        <a:pt x="61" y="356"/>
                        <a:pt x="61" y="356"/>
                        <a:pt x="61" y="356"/>
                      </a:cubicBezTo>
                      <a:cubicBezTo>
                        <a:pt x="65" y="361"/>
                        <a:pt x="65" y="361"/>
                        <a:pt x="65" y="361"/>
                      </a:cubicBezTo>
                      <a:cubicBezTo>
                        <a:pt x="59" y="354"/>
                        <a:pt x="59" y="354"/>
                        <a:pt x="59" y="354"/>
                      </a:cubicBezTo>
                      <a:cubicBezTo>
                        <a:pt x="49" y="345"/>
                        <a:pt x="49" y="345"/>
                        <a:pt x="49" y="345"/>
                      </a:cubicBezTo>
                      <a:cubicBezTo>
                        <a:pt x="39" y="346"/>
                        <a:pt x="39" y="346"/>
                        <a:pt x="39" y="346"/>
                      </a:cubicBezTo>
                      <a:cubicBezTo>
                        <a:pt x="26" y="346"/>
                        <a:pt x="26" y="346"/>
                        <a:pt x="26" y="346"/>
                      </a:cubicBezTo>
                      <a:cubicBezTo>
                        <a:pt x="26" y="338"/>
                        <a:pt x="26" y="338"/>
                        <a:pt x="26" y="338"/>
                      </a:cubicBezTo>
                      <a:cubicBezTo>
                        <a:pt x="19" y="330"/>
                        <a:pt x="19" y="330"/>
                        <a:pt x="19" y="330"/>
                      </a:cubicBezTo>
                      <a:cubicBezTo>
                        <a:pt x="20" y="322"/>
                        <a:pt x="20" y="322"/>
                        <a:pt x="20" y="322"/>
                      </a:cubicBezTo>
                      <a:cubicBezTo>
                        <a:pt x="22" y="317"/>
                        <a:pt x="22" y="317"/>
                        <a:pt x="22" y="317"/>
                      </a:cubicBezTo>
                      <a:cubicBezTo>
                        <a:pt x="26" y="308"/>
                        <a:pt x="26" y="308"/>
                        <a:pt x="26" y="308"/>
                      </a:cubicBezTo>
                      <a:cubicBezTo>
                        <a:pt x="26" y="301"/>
                        <a:pt x="26" y="301"/>
                        <a:pt x="26" y="301"/>
                      </a:cubicBezTo>
                      <a:cubicBezTo>
                        <a:pt x="37" y="291"/>
                        <a:pt x="37" y="291"/>
                        <a:pt x="37" y="291"/>
                      </a:cubicBezTo>
                      <a:cubicBezTo>
                        <a:pt x="30" y="282"/>
                        <a:pt x="30" y="282"/>
                        <a:pt x="30" y="282"/>
                      </a:cubicBezTo>
                      <a:cubicBezTo>
                        <a:pt x="25" y="278"/>
                        <a:pt x="25" y="278"/>
                        <a:pt x="25" y="278"/>
                      </a:cubicBezTo>
                      <a:cubicBezTo>
                        <a:pt x="12" y="271"/>
                        <a:pt x="12" y="271"/>
                        <a:pt x="12" y="271"/>
                      </a:cubicBezTo>
                      <a:cubicBezTo>
                        <a:pt x="0" y="264"/>
                        <a:pt x="0" y="264"/>
                        <a:pt x="0" y="264"/>
                      </a:cubicBezTo>
                      <a:close/>
                      <a:moveTo>
                        <a:pt x="30" y="60"/>
                      </a:moveTo>
                      <a:cubicBezTo>
                        <a:pt x="30" y="60"/>
                        <a:pt x="22" y="65"/>
                        <a:pt x="21" y="70"/>
                      </a:cubicBezTo>
                      <a:cubicBezTo>
                        <a:pt x="20" y="75"/>
                        <a:pt x="19" y="78"/>
                        <a:pt x="21" y="84"/>
                      </a:cubicBezTo>
                      <a:cubicBezTo>
                        <a:pt x="22" y="89"/>
                        <a:pt x="24" y="93"/>
                        <a:pt x="30" y="95"/>
                      </a:cubicBezTo>
                      <a:cubicBezTo>
                        <a:pt x="36" y="98"/>
                        <a:pt x="39" y="93"/>
                        <a:pt x="37" y="88"/>
                      </a:cubicBezTo>
                      <a:cubicBezTo>
                        <a:pt x="35" y="83"/>
                        <a:pt x="37" y="82"/>
                        <a:pt x="38" y="79"/>
                      </a:cubicBezTo>
                      <a:cubicBezTo>
                        <a:pt x="39" y="77"/>
                        <a:pt x="43" y="71"/>
                        <a:pt x="40" y="64"/>
                      </a:cubicBezTo>
                      <a:cubicBezTo>
                        <a:pt x="38" y="57"/>
                        <a:pt x="35" y="58"/>
                        <a:pt x="30" y="60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7" name="Еврейская АО">
                  <a:extLst>
                    <a:ext uri="{FF2B5EF4-FFF2-40B4-BE49-F238E27FC236}">
                      <a16:creationId xmlns:a16="http://schemas.microsoft.com/office/drawing/2014/main" id="{C0AF9AFB-AB0F-EDF6-9872-B26F85C381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36249" y="5142515"/>
                  <a:ext cx="416315" cy="337047"/>
                </a:xfrm>
                <a:custGeom>
                  <a:avLst/>
                  <a:gdLst>
                    <a:gd name="T0" fmla="*/ 77 w 78"/>
                    <a:gd name="T1" fmla="*/ 27 h 71"/>
                    <a:gd name="T2" fmla="*/ 73 w 78"/>
                    <a:gd name="T3" fmla="*/ 20 h 71"/>
                    <a:gd name="T4" fmla="*/ 65 w 78"/>
                    <a:gd name="T5" fmla="*/ 15 h 71"/>
                    <a:gd name="T6" fmla="*/ 55 w 78"/>
                    <a:gd name="T7" fmla="*/ 29 h 71"/>
                    <a:gd name="T8" fmla="*/ 50 w 78"/>
                    <a:gd name="T9" fmla="*/ 37 h 71"/>
                    <a:gd name="T10" fmla="*/ 45 w 78"/>
                    <a:gd name="T11" fmla="*/ 48 h 71"/>
                    <a:gd name="T12" fmla="*/ 41 w 78"/>
                    <a:gd name="T13" fmla="*/ 57 h 71"/>
                    <a:gd name="T14" fmla="*/ 23 w 78"/>
                    <a:gd name="T15" fmla="*/ 69 h 71"/>
                    <a:gd name="T16" fmla="*/ 12 w 78"/>
                    <a:gd name="T17" fmla="*/ 66 h 71"/>
                    <a:gd name="T18" fmla="*/ 8 w 78"/>
                    <a:gd name="T19" fmla="*/ 59 h 71"/>
                    <a:gd name="T20" fmla="*/ 0 w 78"/>
                    <a:gd name="T21" fmla="*/ 53 h 71"/>
                    <a:gd name="T22" fmla="*/ 0 w 78"/>
                    <a:gd name="T23" fmla="*/ 53 h 71"/>
                    <a:gd name="T24" fmla="*/ 0 w 78"/>
                    <a:gd name="T25" fmla="*/ 46 h 71"/>
                    <a:gd name="T26" fmla="*/ 0 w 78"/>
                    <a:gd name="T27" fmla="*/ 37 h 71"/>
                    <a:gd name="T28" fmla="*/ 3 w 78"/>
                    <a:gd name="T29" fmla="*/ 34 h 71"/>
                    <a:gd name="T30" fmla="*/ 9 w 78"/>
                    <a:gd name="T31" fmla="*/ 33 h 71"/>
                    <a:gd name="T32" fmla="*/ 15 w 78"/>
                    <a:gd name="T33" fmla="*/ 27 h 71"/>
                    <a:gd name="T34" fmla="*/ 15 w 78"/>
                    <a:gd name="T35" fmla="*/ 17 h 71"/>
                    <a:gd name="T36" fmla="*/ 26 w 78"/>
                    <a:gd name="T37" fmla="*/ 18 h 71"/>
                    <a:gd name="T38" fmla="*/ 32 w 78"/>
                    <a:gd name="T39" fmla="*/ 15 h 71"/>
                    <a:gd name="T40" fmla="*/ 41 w 78"/>
                    <a:gd name="T41" fmla="*/ 20 h 71"/>
                    <a:gd name="T42" fmla="*/ 47 w 78"/>
                    <a:gd name="T43" fmla="*/ 16 h 71"/>
                    <a:gd name="T44" fmla="*/ 52 w 78"/>
                    <a:gd name="T45" fmla="*/ 15 h 71"/>
                    <a:gd name="T46" fmla="*/ 57 w 78"/>
                    <a:gd name="T47" fmla="*/ 8 h 71"/>
                    <a:gd name="T48" fmla="*/ 69 w 78"/>
                    <a:gd name="T49" fmla="*/ 6 h 71"/>
                    <a:gd name="T50" fmla="*/ 75 w 78"/>
                    <a:gd name="T51" fmla="*/ 0 h 71"/>
                    <a:gd name="T52" fmla="*/ 78 w 78"/>
                    <a:gd name="T53" fmla="*/ 1 h 71"/>
                    <a:gd name="T54" fmla="*/ 77 w 78"/>
                    <a:gd name="T55" fmla="*/ 27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8" h="71">
                      <a:moveTo>
                        <a:pt x="77" y="27"/>
                      </a:moveTo>
                      <a:cubicBezTo>
                        <a:pt x="74" y="25"/>
                        <a:pt x="73" y="21"/>
                        <a:pt x="73" y="20"/>
                      </a:cubicBezTo>
                      <a:cubicBezTo>
                        <a:pt x="72" y="18"/>
                        <a:pt x="68" y="11"/>
                        <a:pt x="65" y="15"/>
                      </a:cubicBezTo>
                      <a:cubicBezTo>
                        <a:pt x="63" y="19"/>
                        <a:pt x="55" y="24"/>
                        <a:pt x="55" y="29"/>
                      </a:cubicBezTo>
                      <a:cubicBezTo>
                        <a:pt x="55" y="33"/>
                        <a:pt x="53" y="33"/>
                        <a:pt x="50" y="37"/>
                      </a:cubicBezTo>
                      <a:cubicBezTo>
                        <a:pt x="46" y="40"/>
                        <a:pt x="44" y="44"/>
                        <a:pt x="45" y="48"/>
                      </a:cubicBezTo>
                      <a:cubicBezTo>
                        <a:pt x="45" y="51"/>
                        <a:pt x="44" y="54"/>
                        <a:pt x="41" y="57"/>
                      </a:cubicBezTo>
                      <a:cubicBezTo>
                        <a:pt x="37" y="59"/>
                        <a:pt x="26" y="67"/>
                        <a:pt x="23" y="69"/>
                      </a:cubicBezTo>
                      <a:cubicBezTo>
                        <a:pt x="19" y="71"/>
                        <a:pt x="15" y="69"/>
                        <a:pt x="12" y="66"/>
                      </a:cubicBezTo>
                      <a:cubicBezTo>
                        <a:pt x="9" y="63"/>
                        <a:pt x="11" y="59"/>
                        <a:pt x="8" y="59"/>
                      </a:cubicBezTo>
                      <a:cubicBezTo>
                        <a:pt x="4" y="58"/>
                        <a:pt x="1" y="56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46"/>
                        <a:pt x="0" y="37"/>
                        <a:pt x="0" y="37"/>
                      </a:cubicBezTo>
                      <a:cubicBezTo>
                        <a:pt x="0" y="36"/>
                        <a:pt x="3" y="34"/>
                        <a:pt x="3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cubicBezTo>
                        <a:pt x="52" y="15"/>
                        <a:pt x="52" y="15"/>
                        <a:pt x="52" y="15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69" y="6"/>
                        <a:pt x="69" y="6"/>
                        <a:pt x="69" y="6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8" y="1"/>
                        <a:pt x="78" y="1"/>
                        <a:pt x="78" y="1"/>
                      </a:cubicBezTo>
                      <a:lnTo>
                        <a:pt x="77" y="2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8" name="Сахалинская обл.">
                  <a:extLst>
                    <a:ext uri="{FF2B5EF4-FFF2-40B4-BE49-F238E27FC236}">
                      <a16:creationId xmlns:a16="http://schemas.microsoft.com/office/drawing/2014/main" id="{4D381254-C3D2-4D8D-0FA9-4C53ABDC6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98928" y="4104047"/>
                  <a:ext cx="957779" cy="931433"/>
                </a:xfrm>
                <a:custGeom>
                  <a:avLst/>
                  <a:gdLst>
                    <a:gd name="T0" fmla="*/ 1 w 180"/>
                    <a:gd name="T1" fmla="*/ 5 h 196"/>
                    <a:gd name="T2" fmla="*/ 7 w 180"/>
                    <a:gd name="T3" fmla="*/ 13 h 196"/>
                    <a:gd name="T4" fmla="*/ 15 w 180"/>
                    <a:gd name="T5" fmla="*/ 20 h 196"/>
                    <a:gd name="T6" fmla="*/ 16 w 180"/>
                    <a:gd name="T7" fmla="*/ 27 h 196"/>
                    <a:gd name="T8" fmla="*/ 11 w 180"/>
                    <a:gd name="T9" fmla="*/ 37 h 196"/>
                    <a:gd name="T10" fmla="*/ 22 w 180"/>
                    <a:gd name="T11" fmla="*/ 47 h 196"/>
                    <a:gd name="T12" fmla="*/ 38 w 180"/>
                    <a:gd name="T13" fmla="*/ 68 h 196"/>
                    <a:gd name="T14" fmla="*/ 58 w 180"/>
                    <a:gd name="T15" fmla="*/ 74 h 196"/>
                    <a:gd name="T16" fmla="*/ 66 w 180"/>
                    <a:gd name="T17" fmla="*/ 89 h 196"/>
                    <a:gd name="T18" fmla="*/ 83 w 180"/>
                    <a:gd name="T19" fmla="*/ 104 h 196"/>
                    <a:gd name="T20" fmla="*/ 103 w 180"/>
                    <a:gd name="T21" fmla="*/ 133 h 196"/>
                    <a:gd name="T22" fmla="*/ 116 w 180"/>
                    <a:gd name="T23" fmla="*/ 141 h 196"/>
                    <a:gd name="T24" fmla="*/ 127 w 180"/>
                    <a:gd name="T25" fmla="*/ 156 h 196"/>
                    <a:gd name="T26" fmla="*/ 136 w 180"/>
                    <a:gd name="T27" fmla="*/ 166 h 196"/>
                    <a:gd name="T28" fmla="*/ 143 w 180"/>
                    <a:gd name="T29" fmla="*/ 179 h 196"/>
                    <a:gd name="T30" fmla="*/ 159 w 180"/>
                    <a:gd name="T31" fmla="*/ 193 h 196"/>
                    <a:gd name="T32" fmla="*/ 162 w 180"/>
                    <a:gd name="T33" fmla="*/ 186 h 196"/>
                    <a:gd name="T34" fmla="*/ 155 w 180"/>
                    <a:gd name="T35" fmla="*/ 172 h 196"/>
                    <a:gd name="T36" fmla="*/ 161 w 180"/>
                    <a:gd name="T37" fmla="*/ 167 h 196"/>
                    <a:gd name="T38" fmla="*/ 166 w 180"/>
                    <a:gd name="T39" fmla="*/ 163 h 196"/>
                    <a:gd name="T40" fmla="*/ 178 w 180"/>
                    <a:gd name="T41" fmla="*/ 168 h 196"/>
                    <a:gd name="T42" fmla="*/ 170 w 180"/>
                    <a:gd name="T43" fmla="*/ 156 h 196"/>
                    <a:gd name="T44" fmla="*/ 162 w 180"/>
                    <a:gd name="T45" fmla="*/ 158 h 196"/>
                    <a:gd name="T46" fmla="*/ 153 w 180"/>
                    <a:gd name="T47" fmla="*/ 152 h 196"/>
                    <a:gd name="T48" fmla="*/ 138 w 180"/>
                    <a:gd name="T49" fmla="*/ 150 h 196"/>
                    <a:gd name="T50" fmla="*/ 124 w 180"/>
                    <a:gd name="T51" fmla="*/ 133 h 196"/>
                    <a:gd name="T52" fmla="*/ 114 w 180"/>
                    <a:gd name="T53" fmla="*/ 114 h 196"/>
                    <a:gd name="T54" fmla="*/ 114 w 180"/>
                    <a:gd name="T55" fmla="*/ 100 h 196"/>
                    <a:gd name="T56" fmla="*/ 128 w 180"/>
                    <a:gd name="T57" fmla="*/ 94 h 196"/>
                    <a:gd name="T58" fmla="*/ 137 w 180"/>
                    <a:gd name="T59" fmla="*/ 95 h 196"/>
                    <a:gd name="T60" fmla="*/ 120 w 180"/>
                    <a:gd name="T61" fmla="*/ 88 h 196"/>
                    <a:gd name="T62" fmla="*/ 74 w 180"/>
                    <a:gd name="T63" fmla="*/ 58 h 196"/>
                    <a:gd name="T64" fmla="*/ 61 w 180"/>
                    <a:gd name="T65" fmla="*/ 50 h 196"/>
                    <a:gd name="T66" fmla="*/ 51 w 180"/>
                    <a:gd name="T67" fmla="*/ 42 h 196"/>
                    <a:gd name="T68" fmla="*/ 43 w 180"/>
                    <a:gd name="T69" fmla="*/ 30 h 196"/>
                    <a:gd name="T70" fmla="*/ 25 w 180"/>
                    <a:gd name="T71" fmla="*/ 16 h 196"/>
                    <a:gd name="T72" fmla="*/ 12 w 180"/>
                    <a:gd name="T73" fmla="*/ 7 h 196"/>
                    <a:gd name="T74" fmla="*/ 5 w 180"/>
                    <a:gd name="T75" fmla="*/ 0 h 196"/>
                    <a:gd name="T76" fmla="*/ 1 w 180"/>
                    <a:gd name="T77" fmla="*/ 5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80" h="196">
                      <a:moveTo>
                        <a:pt x="1" y="5"/>
                      </a:moveTo>
                      <a:cubicBezTo>
                        <a:pt x="0" y="7"/>
                        <a:pt x="3" y="13"/>
                        <a:pt x="7" y="13"/>
                      </a:cubicBezTo>
                      <a:cubicBezTo>
                        <a:pt x="10" y="13"/>
                        <a:pt x="12" y="15"/>
                        <a:pt x="15" y="20"/>
                      </a:cubicBezTo>
                      <a:cubicBezTo>
                        <a:pt x="18" y="24"/>
                        <a:pt x="20" y="27"/>
                        <a:pt x="16" y="27"/>
                      </a:cubicBezTo>
                      <a:cubicBezTo>
                        <a:pt x="12" y="27"/>
                        <a:pt x="9" y="33"/>
                        <a:pt x="11" y="37"/>
                      </a:cubicBezTo>
                      <a:cubicBezTo>
                        <a:pt x="13" y="41"/>
                        <a:pt x="20" y="44"/>
                        <a:pt x="22" y="47"/>
                      </a:cubicBezTo>
                      <a:cubicBezTo>
                        <a:pt x="25" y="50"/>
                        <a:pt x="33" y="64"/>
                        <a:pt x="38" y="68"/>
                      </a:cubicBezTo>
                      <a:cubicBezTo>
                        <a:pt x="42" y="72"/>
                        <a:pt x="51" y="70"/>
                        <a:pt x="58" y="74"/>
                      </a:cubicBezTo>
                      <a:cubicBezTo>
                        <a:pt x="64" y="77"/>
                        <a:pt x="65" y="84"/>
                        <a:pt x="66" y="89"/>
                      </a:cubicBezTo>
                      <a:cubicBezTo>
                        <a:pt x="67" y="95"/>
                        <a:pt x="79" y="99"/>
                        <a:pt x="83" y="104"/>
                      </a:cubicBezTo>
                      <a:cubicBezTo>
                        <a:pt x="87" y="108"/>
                        <a:pt x="101" y="128"/>
                        <a:pt x="103" y="133"/>
                      </a:cubicBezTo>
                      <a:cubicBezTo>
                        <a:pt x="105" y="139"/>
                        <a:pt x="112" y="138"/>
                        <a:pt x="116" y="141"/>
                      </a:cubicBezTo>
                      <a:cubicBezTo>
                        <a:pt x="121" y="143"/>
                        <a:pt x="126" y="153"/>
                        <a:pt x="127" y="156"/>
                      </a:cubicBezTo>
                      <a:cubicBezTo>
                        <a:pt x="128" y="160"/>
                        <a:pt x="132" y="162"/>
                        <a:pt x="136" y="166"/>
                      </a:cubicBezTo>
                      <a:cubicBezTo>
                        <a:pt x="141" y="170"/>
                        <a:pt x="142" y="172"/>
                        <a:pt x="143" y="179"/>
                      </a:cubicBezTo>
                      <a:cubicBezTo>
                        <a:pt x="143" y="187"/>
                        <a:pt x="155" y="190"/>
                        <a:pt x="159" y="193"/>
                      </a:cubicBezTo>
                      <a:cubicBezTo>
                        <a:pt x="162" y="196"/>
                        <a:pt x="165" y="189"/>
                        <a:pt x="162" y="186"/>
                      </a:cubicBezTo>
                      <a:cubicBezTo>
                        <a:pt x="160" y="183"/>
                        <a:pt x="155" y="175"/>
                        <a:pt x="155" y="172"/>
                      </a:cubicBezTo>
                      <a:cubicBezTo>
                        <a:pt x="155" y="168"/>
                        <a:pt x="158" y="167"/>
                        <a:pt x="161" y="167"/>
                      </a:cubicBezTo>
                      <a:cubicBezTo>
                        <a:pt x="163" y="166"/>
                        <a:pt x="161" y="162"/>
                        <a:pt x="166" y="163"/>
                      </a:cubicBezTo>
                      <a:cubicBezTo>
                        <a:pt x="172" y="164"/>
                        <a:pt x="177" y="172"/>
                        <a:pt x="178" y="168"/>
                      </a:cubicBezTo>
                      <a:cubicBezTo>
                        <a:pt x="180" y="164"/>
                        <a:pt x="172" y="159"/>
                        <a:pt x="170" y="156"/>
                      </a:cubicBezTo>
                      <a:cubicBezTo>
                        <a:pt x="167" y="153"/>
                        <a:pt x="165" y="160"/>
                        <a:pt x="162" y="158"/>
                      </a:cubicBezTo>
                      <a:cubicBezTo>
                        <a:pt x="159" y="156"/>
                        <a:pt x="155" y="154"/>
                        <a:pt x="153" y="152"/>
                      </a:cubicBezTo>
                      <a:cubicBezTo>
                        <a:pt x="151" y="150"/>
                        <a:pt x="142" y="153"/>
                        <a:pt x="138" y="150"/>
                      </a:cubicBezTo>
                      <a:cubicBezTo>
                        <a:pt x="134" y="147"/>
                        <a:pt x="128" y="139"/>
                        <a:pt x="124" y="133"/>
                      </a:cubicBezTo>
                      <a:cubicBezTo>
                        <a:pt x="119" y="127"/>
                        <a:pt x="117" y="119"/>
                        <a:pt x="114" y="114"/>
                      </a:cubicBezTo>
                      <a:cubicBezTo>
                        <a:pt x="112" y="109"/>
                        <a:pt x="111" y="103"/>
                        <a:pt x="114" y="100"/>
                      </a:cubicBezTo>
                      <a:cubicBezTo>
                        <a:pt x="117" y="97"/>
                        <a:pt x="121" y="91"/>
                        <a:pt x="128" y="94"/>
                      </a:cubicBezTo>
                      <a:cubicBezTo>
                        <a:pt x="136" y="97"/>
                        <a:pt x="139" y="96"/>
                        <a:pt x="137" y="95"/>
                      </a:cubicBezTo>
                      <a:cubicBezTo>
                        <a:pt x="136" y="93"/>
                        <a:pt x="125" y="91"/>
                        <a:pt x="120" y="88"/>
                      </a:cubicBezTo>
                      <a:cubicBezTo>
                        <a:pt x="116" y="85"/>
                        <a:pt x="78" y="62"/>
                        <a:pt x="74" y="58"/>
                      </a:cubicBezTo>
                      <a:cubicBezTo>
                        <a:pt x="70" y="54"/>
                        <a:pt x="64" y="53"/>
                        <a:pt x="61" y="50"/>
                      </a:cubicBezTo>
                      <a:cubicBezTo>
                        <a:pt x="57" y="47"/>
                        <a:pt x="55" y="48"/>
                        <a:pt x="51" y="42"/>
                      </a:cubicBezTo>
                      <a:cubicBezTo>
                        <a:pt x="47" y="36"/>
                        <a:pt x="46" y="34"/>
                        <a:pt x="43" y="30"/>
                      </a:cubicBezTo>
                      <a:cubicBezTo>
                        <a:pt x="39" y="26"/>
                        <a:pt x="29" y="19"/>
                        <a:pt x="25" y="16"/>
                      </a:cubicBezTo>
                      <a:cubicBezTo>
                        <a:pt x="20" y="13"/>
                        <a:pt x="16" y="12"/>
                        <a:pt x="12" y="7"/>
                      </a:cubicBezTo>
                      <a:cubicBezTo>
                        <a:pt x="8" y="2"/>
                        <a:pt x="8" y="0"/>
                        <a:pt x="5" y="0"/>
                      </a:cubicBezTo>
                      <a:cubicBezTo>
                        <a:pt x="1" y="1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9" name="Магаданская обл.">
                  <a:extLst>
                    <a:ext uri="{FF2B5EF4-FFF2-40B4-BE49-F238E27FC236}">
                      <a16:creationId xmlns:a16="http://schemas.microsoft.com/office/drawing/2014/main" id="{403B35B6-74FF-7FD7-C6F5-52E8A0887C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30541" y="2115927"/>
                  <a:ext cx="1075267" cy="1286698"/>
                </a:xfrm>
                <a:custGeom>
                  <a:avLst/>
                  <a:gdLst>
                    <a:gd name="T0" fmla="*/ 193 w 202"/>
                    <a:gd name="T1" fmla="*/ 56 h 271"/>
                    <a:gd name="T2" fmla="*/ 200 w 202"/>
                    <a:gd name="T3" fmla="*/ 95 h 271"/>
                    <a:gd name="T4" fmla="*/ 181 w 202"/>
                    <a:gd name="T5" fmla="*/ 88 h 271"/>
                    <a:gd name="T6" fmla="*/ 164 w 202"/>
                    <a:gd name="T7" fmla="*/ 88 h 271"/>
                    <a:gd name="T8" fmla="*/ 155 w 202"/>
                    <a:gd name="T9" fmla="*/ 104 h 271"/>
                    <a:gd name="T10" fmla="*/ 154 w 202"/>
                    <a:gd name="T11" fmla="*/ 124 h 271"/>
                    <a:gd name="T12" fmla="*/ 164 w 202"/>
                    <a:gd name="T13" fmla="*/ 144 h 271"/>
                    <a:gd name="T14" fmla="*/ 167 w 202"/>
                    <a:gd name="T15" fmla="*/ 169 h 271"/>
                    <a:gd name="T16" fmla="*/ 176 w 202"/>
                    <a:gd name="T17" fmla="*/ 184 h 271"/>
                    <a:gd name="T18" fmla="*/ 193 w 202"/>
                    <a:gd name="T19" fmla="*/ 181 h 271"/>
                    <a:gd name="T20" fmla="*/ 187 w 202"/>
                    <a:gd name="T21" fmla="*/ 198 h 271"/>
                    <a:gd name="T22" fmla="*/ 178 w 202"/>
                    <a:gd name="T23" fmla="*/ 213 h 271"/>
                    <a:gd name="T24" fmla="*/ 163 w 202"/>
                    <a:gd name="T25" fmla="*/ 231 h 271"/>
                    <a:gd name="T26" fmla="*/ 161 w 202"/>
                    <a:gd name="T27" fmla="*/ 217 h 271"/>
                    <a:gd name="T28" fmla="*/ 147 w 202"/>
                    <a:gd name="T29" fmla="*/ 227 h 271"/>
                    <a:gd name="T30" fmla="*/ 127 w 202"/>
                    <a:gd name="T31" fmla="*/ 241 h 271"/>
                    <a:gd name="T32" fmla="*/ 130 w 202"/>
                    <a:gd name="T33" fmla="*/ 255 h 271"/>
                    <a:gd name="T34" fmla="*/ 113 w 202"/>
                    <a:gd name="T35" fmla="*/ 269 h 271"/>
                    <a:gd name="T36" fmla="*/ 103 w 202"/>
                    <a:gd name="T37" fmla="*/ 260 h 271"/>
                    <a:gd name="T38" fmla="*/ 89 w 202"/>
                    <a:gd name="T39" fmla="*/ 260 h 271"/>
                    <a:gd name="T40" fmla="*/ 74 w 202"/>
                    <a:gd name="T41" fmla="*/ 266 h 271"/>
                    <a:gd name="T42" fmla="*/ 75 w 202"/>
                    <a:gd name="T43" fmla="*/ 253 h 271"/>
                    <a:gd name="T44" fmla="*/ 75 w 202"/>
                    <a:gd name="T45" fmla="*/ 245 h 271"/>
                    <a:gd name="T46" fmla="*/ 59 w 202"/>
                    <a:gd name="T47" fmla="*/ 230 h 271"/>
                    <a:gd name="T48" fmla="*/ 36 w 202"/>
                    <a:gd name="T49" fmla="*/ 238 h 271"/>
                    <a:gd name="T50" fmla="*/ 30 w 202"/>
                    <a:gd name="T51" fmla="*/ 227 h 271"/>
                    <a:gd name="T52" fmla="*/ 10 w 202"/>
                    <a:gd name="T53" fmla="*/ 208 h 271"/>
                    <a:gd name="T54" fmla="*/ 4 w 202"/>
                    <a:gd name="T55" fmla="*/ 189 h 271"/>
                    <a:gd name="T56" fmla="*/ 7 w 202"/>
                    <a:gd name="T57" fmla="*/ 176 h 271"/>
                    <a:gd name="T58" fmla="*/ 18 w 202"/>
                    <a:gd name="T59" fmla="*/ 171 h 271"/>
                    <a:gd name="T60" fmla="*/ 9 w 202"/>
                    <a:gd name="T61" fmla="*/ 159 h 271"/>
                    <a:gd name="T62" fmla="*/ 22 w 202"/>
                    <a:gd name="T63" fmla="*/ 149 h 271"/>
                    <a:gd name="T64" fmla="*/ 30 w 202"/>
                    <a:gd name="T65" fmla="*/ 142 h 271"/>
                    <a:gd name="T66" fmla="*/ 39 w 202"/>
                    <a:gd name="T67" fmla="*/ 131 h 271"/>
                    <a:gd name="T68" fmla="*/ 48 w 202"/>
                    <a:gd name="T69" fmla="*/ 119 h 271"/>
                    <a:gd name="T70" fmla="*/ 34 w 202"/>
                    <a:gd name="T71" fmla="*/ 101 h 271"/>
                    <a:gd name="T72" fmla="*/ 25 w 202"/>
                    <a:gd name="T73" fmla="*/ 79 h 271"/>
                    <a:gd name="T74" fmla="*/ 25 w 202"/>
                    <a:gd name="T75" fmla="*/ 69 h 271"/>
                    <a:gd name="T76" fmla="*/ 29 w 202"/>
                    <a:gd name="T77" fmla="*/ 61 h 271"/>
                    <a:gd name="T78" fmla="*/ 38 w 202"/>
                    <a:gd name="T79" fmla="*/ 51 h 271"/>
                    <a:gd name="T80" fmla="*/ 50 w 202"/>
                    <a:gd name="T81" fmla="*/ 43 h 271"/>
                    <a:gd name="T82" fmla="*/ 50 w 202"/>
                    <a:gd name="T83" fmla="*/ 26 h 271"/>
                    <a:gd name="T84" fmla="*/ 55 w 202"/>
                    <a:gd name="T85" fmla="*/ 17 h 271"/>
                    <a:gd name="T86" fmla="*/ 72 w 202"/>
                    <a:gd name="T87" fmla="*/ 27 h 271"/>
                    <a:gd name="T88" fmla="*/ 94 w 202"/>
                    <a:gd name="T89" fmla="*/ 24 h 271"/>
                    <a:gd name="T90" fmla="*/ 109 w 202"/>
                    <a:gd name="T91" fmla="*/ 14 h 271"/>
                    <a:gd name="T92" fmla="*/ 131 w 202"/>
                    <a:gd name="T93" fmla="*/ 2 h 271"/>
                    <a:gd name="T94" fmla="*/ 139 w 202"/>
                    <a:gd name="T95" fmla="*/ 16 h 271"/>
                    <a:gd name="T96" fmla="*/ 147 w 202"/>
                    <a:gd name="T97" fmla="*/ 20 h 271"/>
                    <a:gd name="T98" fmla="*/ 157 w 202"/>
                    <a:gd name="T99" fmla="*/ 32 h 271"/>
                    <a:gd name="T100" fmla="*/ 174 w 202"/>
                    <a:gd name="T101" fmla="*/ 35 h 271"/>
                    <a:gd name="T102" fmla="*/ 179 w 202"/>
                    <a:gd name="T103" fmla="*/ 52 h 271"/>
                    <a:gd name="T104" fmla="*/ 187 w 202"/>
                    <a:gd name="T105" fmla="*/ 54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2" h="271">
                      <a:moveTo>
                        <a:pt x="193" y="55"/>
                      </a:moveTo>
                      <a:cubicBezTo>
                        <a:pt x="193" y="55"/>
                        <a:pt x="193" y="55"/>
                        <a:pt x="193" y="56"/>
                      </a:cubicBezTo>
                      <a:cubicBezTo>
                        <a:pt x="194" y="58"/>
                        <a:pt x="199" y="80"/>
                        <a:pt x="200" y="84"/>
                      </a:cubicBezTo>
                      <a:cubicBezTo>
                        <a:pt x="201" y="89"/>
                        <a:pt x="202" y="94"/>
                        <a:pt x="200" y="95"/>
                      </a:cubicBezTo>
                      <a:cubicBezTo>
                        <a:pt x="199" y="95"/>
                        <a:pt x="195" y="89"/>
                        <a:pt x="192" y="90"/>
                      </a:cubicBezTo>
                      <a:cubicBezTo>
                        <a:pt x="189" y="92"/>
                        <a:pt x="184" y="91"/>
                        <a:pt x="181" y="88"/>
                      </a:cubicBezTo>
                      <a:cubicBezTo>
                        <a:pt x="178" y="86"/>
                        <a:pt x="175" y="76"/>
                        <a:pt x="171" y="78"/>
                      </a:cubicBezTo>
                      <a:cubicBezTo>
                        <a:pt x="168" y="81"/>
                        <a:pt x="166" y="88"/>
                        <a:pt x="164" y="88"/>
                      </a:cubicBezTo>
                      <a:cubicBezTo>
                        <a:pt x="162" y="88"/>
                        <a:pt x="160" y="90"/>
                        <a:pt x="158" y="93"/>
                      </a:cubicBezTo>
                      <a:cubicBezTo>
                        <a:pt x="156" y="95"/>
                        <a:pt x="158" y="101"/>
                        <a:pt x="155" y="104"/>
                      </a:cubicBezTo>
                      <a:cubicBezTo>
                        <a:pt x="152" y="107"/>
                        <a:pt x="151" y="109"/>
                        <a:pt x="151" y="114"/>
                      </a:cubicBezTo>
                      <a:cubicBezTo>
                        <a:pt x="152" y="118"/>
                        <a:pt x="149" y="119"/>
                        <a:pt x="154" y="124"/>
                      </a:cubicBezTo>
                      <a:cubicBezTo>
                        <a:pt x="160" y="128"/>
                        <a:pt x="159" y="129"/>
                        <a:pt x="160" y="133"/>
                      </a:cubicBezTo>
                      <a:cubicBezTo>
                        <a:pt x="160" y="137"/>
                        <a:pt x="161" y="140"/>
                        <a:pt x="164" y="144"/>
                      </a:cubicBezTo>
                      <a:cubicBezTo>
                        <a:pt x="166" y="149"/>
                        <a:pt x="163" y="151"/>
                        <a:pt x="163" y="155"/>
                      </a:cubicBezTo>
                      <a:cubicBezTo>
                        <a:pt x="162" y="159"/>
                        <a:pt x="164" y="164"/>
                        <a:pt x="167" y="169"/>
                      </a:cubicBezTo>
                      <a:cubicBezTo>
                        <a:pt x="170" y="173"/>
                        <a:pt x="171" y="175"/>
                        <a:pt x="171" y="178"/>
                      </a:cubicBezTo>
                      <a:cubicBezTo>
                        <a:pt x="171" y="182"/>
                        <a:pt x="175" y="184"/>
                        <a:pt x="176" y="184"/>
                      </a:cubicBezTo>
                      <a:cubicBezTo>
                        <a:pt x="178" y="184"/>
                        <a:pt x="181" y="181"/>
                        <a:pt x="182" y="178"/>
                      </a:cubicBezTo>
                      <a:cubicBezTo>
                        <a:pt x="182" y="174"/>
                        <a:pt x="191" y="175"/>
                        <a:pt x="193" y="181"/>
                      </a:cubicBezTo>
                      <a:cubicBezTo>
                        <a:pt x="194" y="186"/>
                        <a:pt x="189" y="186"/>
                        <a:pt x="187" y="189"/>
                      </a:cubicBezTo>
                      <a:cubicBezTo>
                        <a:pt x="186" y="193"/>
                        <a:pt x="191" y="197"/>
                        <a:pt x="187" y="198"/>
                      </a:cubicBezTo>
                      <a:cubicBezTo>
                        <a:pt x="183" y="199"/>
                        <a:pt x="180" y="200"/>
                        <a:pt x="179" y="203"/>
                      </a:cubicBezTo>
                      <a:cubicBezTo>
                        <a:pt x="178" y="206"/>
                        <a:pt x="178" y="209"/>
                        <a:pt x="178" y="213"/>
                      </a:cubicBezTo>
                      <a:cubicBezTo>
                        <a:pt x="177" y="216"/>
                        <a:pt x="173" y="214"/>
                        <a:pt x="172" y="218"/>
                      </a:cubicBezTo>
                      <a:cubicBezTo>
                        <a:pt x="171" y="223"/>
                        <a:pt x="168" y="231"/>
                        <a:pt x="163" y="231"/>
                      </a:cubicBezTo>
                      <a:cubicBezTo>
                        <a:pt x="158" y="230"/>
                        <a:pt x="155" y="228"/>
                        <a:pt x="158" y="224"/>
                      </a:cubicBezTo>
                      <a:cubicBezTo>
                        <a:pt x="161" y="221"/>
                        <a:pt x="165" y="217"/>
                        <a:pt x="161" y="217"/>
                      </a:cubicBezTo>
                      <a:cubicBezTo>
                        <a:pt x="158" y="217"/>
                        <a:pt x="155" y="216"/>
                        <a:pt x="150" y="219"/>
                      </a:cubicBezTo>
                      <a:cubicBezTo>
                        <a:pt x="145" y="222"/>
                        <a:pt x="152" y="227"/>
                        <a:pt x="147" y="227"/>
                      </a:cubicBezTo>
                      <a:cubicBezTo>
                        <a:pt x="142" y="227"/>
                        <a:pt x="133" y="229"/>
                        <a:pt x="130" y="232"/>
                      </a:cubicBezTo>
                      <a:cubicBezTo>
                        <a:pt x="127" y="235"/>
                        <a:pt x="126" y="236"/>
                        <a:pt x="127" y="241"/>
                      </a:cubicBezTo>
                      <a:cubicBezTo>
                        <a:pt x="128" y="246"/>
                        <a:pt x="131" y="245"/>
                        <a:pt x="129" y="247"/>
                      </a:cubicBezTo>
                      <a:cubicBezTo>
                        <a:pt x="127" y="249"/>
                        <a:pt x="136" y="251"/>
                        <a:pt x="130" y="255"/>
                      </a:cubicBezTo>
                      <a:cubicBezTo>
                        <a:pt x="125" y="259"/>
                        <a:pt x="121" y="255"/>
                        <a:pt x="120" y="260"/>
                      </a:cubicBezTo>
                      <a:cubicBezTo>
                        <a:pt x="119" y="265"/>
                        <a:pt x="117" y="266"/>
                        <a:pt x="113" y="269"/>
                      </a:cubicBezTo>
                      <a:cubicBezTo>
                        <a:pt x="111" y="270"/>
                        <a:pt x="110" y="271"/>
                        <a:pt x="108" y="271"/>
                      </a:cubicBezTo>
                      <a:cubicBezTo>
                        <a:pt x="103" y="260"/>
                        <a:pt x="103" y="260"/>
                        <a:pt x="103" y="260"/>
                      </a:cubicBezTo>
                      <a:cubicBezTo>
                        <a:pt x="98" y="264"/>
                        <a:pt x="98" y="264"/>
                        <a:pt x="98" y="264"/>
                      </a:cubicBezTo>
                      <a:cubicBezTo>
                        <a:pt x="89" y="260"/>
                        <a:pt x="89" y="260"/>
                        <a:pt x="89" y="260"/>
                      </a:cubicBezTo>
                      <a:cubicBezTo>
                        <a:pt x="81" y="268"/>
                        <a:pt x="81" y="268"/>
                        <a:pt x="81" y="268"/>
                      </a:cubicBezTo>
                      <a:cubicBezTo>
                        <a:pt x="74" y="266"/>
                        <a:pt x="74" y="266"/>
                        <a:pt x="74" y="266"/>
                      </a:cubicBezTo>
                      <a:cubicBezTo>
                        <a:pt x="72" y="259"/>
                        <a:pt x="72" y="259"/>
                        <a:pt x="72" y="259"/>
                      </a:cubicBezTo>
                      <a:cubicBezTo>
                        <a:pt x="75" y="253"/>
                        <a:pt x="75" y="253"/>
                        <a:pt x="75" y="253"/>
                      </a:cubicBezTo>
                      <a:cubicBezTo>
                        <a:pt x="80" y="251"/>
                        <a:pt x="80" y="251"/>
                        <a:pt x="80" y="251"/>
                      </a:cubicBezTo>
                      <a:cubicBezTo>
                        <a:pt x="75" y="245"/>
                        <a:pt x="75" y="245"/>
                        <a:pt x="75" y="245"/>
                      </a:cubicBezTo>
                      <a:cubicBezTo>
                        <a:pt x="75" y="240"/>
                        <a:pt x="75" y="240"/>
                        <a:pt x="75" y="240"/>
                      </a:cubicBezTo>
                      <a:cubicBezTo>
                        <a:pt x="59" y="230"/>
                        <a:pt x="59" y="230"/>
                        <a:pt x="59" y="230"/>
                      </a:cubicBezTo>
                      <a:cubicBezTo>
                        <a:pt x="44" y="229"/>
                        <a:pt x="44" y="229"/>
                        <a:pt x="44" y="229"/>
                      </a:cubicBezTo>
                      <a:cubicBezTo>
                        <a:pt x="36" y="238"/>
                        <a:pt x="36" y="238"/>
                        <a:pt x="36" y="238"/>
                      </a:cubicBezTo>
                      <a:cubicBezTo>
                        <a:pt x="32" y="238"/>
                        <a:pt x="32" y="238"/>
                        <a:pt x="32" y="238"/>
                      </a:cubicBezTo>
                      <a:cubicBezTo>
                        <a:pt x="30" y="227"/>
                        <a:pt x="30" y="227"/>
                        <a:pt x="30" y="227"/>
                      </a:cubicBezTo>
                      <a:cubicBezTo>
                        <a:pt x="21" y="220"/>
                        <a:pt x="21" y="220"/>
                        <a:pt x="21" y="220"/>
                      </a:cubicBezTo>
                      <a:cubicBezTo>
                        <a:pt x="10" y="208"/>
                        <a:pt x="10" y="208"/>
                        <a:pt x="10" y="208"/>
                      </a:cubicBezTo>
                      <a:cubicBezTo>
                        <a:pt x="5" y="197"/>
                        <a:pt x="5" y="197"/>
                        <a:pt x="5" y="197"/>
                      </a:cubicBezTo>
                      <a:cubicBezTo>
                        <a:pt x="4" y="189"/>
                        <a:pt x="4" y="189"/>
                        <a:pt x="4" y="189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7" y="176"/>
                        <a:pt x="7" y="176"/>
                        <a:pt x="7" y="176"/>
                      </a:cubicBezTo>
                      <a:cubicBezTo>
                        <a:pt x="15" y="172"/>
                        <a:pt x="15" y="172"/>
                        <a:pt x="15" y="172"/>
                      </a:cubicBezTo>
                      <a:cubicBezTo>
                        <a:pt x="18" y="171"/>
                        <a:pt x="18" y="171"/>
                        <a:pt x="18" y="171"/>
                      </a:cubicBezTo>
                      <a:cubicBezTo>
                        <a:pt x="22" y="165"/>
                        <a:pt x="22" y="165"/>
                        <a:pt x="22" y="165"/>
                      </a:cubicBezTo>
                      <a:cubicBezTo>
                        <a:pt x="9" y="159"/>
                        <a:pt x="9" y="159"/>
                        <a:pt x="9" y="159"/>
                      </a:cubicBezTo>
                      <a:cubicBezTo>
                        <a:pt x="15" y="154"/>
                        <a:pt x="15" y="154"/>
                        <a:pt x="15" y="154"/>
                      </a:cubicBezTo>
                      <a:cubicBezTo>
                        <a:pt x="22" y="149"/>
                        <a:pt x="22" y="149"/>
                        <a:pt x="22" y="149"/>
                      </a:cubicBezTo>
                      <a:cubicBezTo>
                        <a:pt x="23" y="141"/>
                        <a:pt x="23" y="141"/>
                        <a:pt x="23" y="141"/>
                      </a:cubicBezTo>
                      <a:cubicBezTo>
                        <a:pt x="30" y="142"/>
                        <a:pt x="30" y="142"/>
                        <a:pt x="30" y="142"/>
                      </a:cubicBezTo>
                      <a:cubicBezTo>
                        <a:pt x="37" y="142"/>
                        <a:pt x="37" y="142"/>
                        <a:pt x="37" y="142"/>
                      </a:cubicBezTo>
                      <a:cubicBezTo>
                        <a:pt x="39" y="131"/>
                        <a:pt x="39" y="131"/>
                        <a:pt x="39" y="131"/>
                      </a:cubicBezTo>
                      <a:cubicBezTo>
                        <a:pt x="42" y="122"/>
                        <a:pt x="42" y="122"/>
                        <a:pt x="42" y="122"/>
                      </a:cubicBezTo>
                      <a:cubicBezTo>
                        <a:pt x="48" y="119"/>
                        <a:pt x="48" y="119"/>
                        <a:pt x="48" y="119"/>
                      </a:cubicBezTo>
                      <a:cubicBezTo>
                        <a:pt x="46" y="111"/>
                        <a:pt x="46" y="111"/>
                        <a:pt x="46" y="111"/>
                      </a:cubicBezTo>
                      <a:cubicBezTo>
                        <a:pt x="34" y="101"/>
                        <a:pt x="34" y="101"/>
                        <a:pt x="34" y="101"/>
                      </a:cubicBezTo>
                      <a:cubicBezTo>
                        <a:pt x="35" y="88"/>
                        <a:pt x="35" y="88"/>
                        <a:pt x="35" y="88"/>
                      </a:cubicBezTo>
                      <a:cubicBezTo>
                        <a:pt x="25" y="79"/>
                        <a:pt x="25" y="79"/>
                        <a:pt x="25" y="79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25" y="69"/>
                        <a:pt x="25" y="69"/>
                        <a:pt x="25" y="69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9" y="61"/>
                        <a:pt x="29" y="61"/>
                        <a:pt x="29" y="6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8" y="51"/>
                        <a:pt x="38" y="51"/>
                        <a:pt x="38" y="51"/>
                      </a:cubicBezTo>
                      <a:cubicBezTo>
                        <a:pt x="38" y="43"/>
                        <a:pt x="38" y="43"/>
                        <a:pt x="38" y="43"/>
                      </a:cubicBezTo>
                      <a:cubicBezTo>
                        <a:pt x="50" y="43"/>
                        <a:pt x="50" y="43"/>
                        <a:pt x="50" y="43"/>
                      </a:cubicBezTo>
                      <a:cubicBezTo>
                        <a:pt x="51" y="36"/>
                        <a:pt x="51" y="36"/>
                        <a:pt x="51" y="36"/>
                      </a:cubicBezTo>
                      <a:cubicBezTo>
                        <a:pt x="50" y="26"/>
                        <a:pt x="50" y="26"/>
                        <a:pt x="50" y="26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55" y="17"/>
                        <a:pt x="55" y="17"/>
                        <a:pt x="55" y="17"/>
                      </a:cubicBezTo>
                      <a:cubicBezTo>
                        <a:pt x="65" y="28"/>
                        <a:pt x="65" y="28"/>
                        <a:pt x="65" y="28"/>
                      </a:cubicBezTo>
                      <a:cubicBezTo>
                        <a:pt x="72" y="27"/>
                        <a:pt x="72" y="27"/>
                        <a:pt x="72" y="27"/>
                      </a:cubicBezTo>
                      <a:cubicBezTo>
                        <a:pt x="76" y="22"/>
                        <a:pt x="76" y="22"/>
                        <a:pt x="76" y="22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109" y="14"/>
                        <a:pt x="109" y="14"/>
                        <a:pt x="109" y="14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31" y="2"/>
                        <a:pt x="131" y="2"/>
                        <a:pt x="131" y="2"/>
                      </a:cubicBezTo>
                      <a:cubicBezTo>
                        <a:pt x="132" y="12"/>
                        <a:pt x="132" y="12"/>
                        <a:pt x="132" y="12"/>
                      </a:cubicBezTo>
                      <a:cubicBezTo>
                        <a:pt x="139" y="16"/>
                        <a:pt x="139" y="16"/>
                        <a:pt x="139" y="16"/>
                      </a:cubicBezTo>
                      <a:cubicBezTo>
                        <a:pt x="140" y="20"/>
                        <a:pt x="140" y="20"/>
                        <a:pt x="140" y="20"/>
                      </a:cubicBezTo>
                      <a:cubicBezTo>
                        <a:pt x="147" y="20"/>
                        <a:pt x="147" y="20"/>
                        <a:pt x="147" y="20"/>
                      </a:cubicBezTo>
                      <a:cubicBezTo>
                        <a:pt x="154" y="27"/>
                        <a:pt x="154" y="27"/>
                        <a:pt x="154" y="27"/>
                      </a:cubicBezTo>
                      <a:cubicBezTo>
                        <a:pt x="157" y="32"/>
                        <a:pt x="157" y="32"/>
                        <a:pt x="157" y="32"/>
                      </a:cubicBezTo>
                      <a:cubicBezTo>
                        <a:pt x="166" y="37"/>
                        <a:pt x="166" y="37"/>
                        <a:pt x="166" y="37"/>
                      </a:cubicBezTo>
                      <a:cubicBezTo>
                        <a:pt x="174" y="35"/>
                        <a:pt x="174" y="35"/>
                        <a:pt x="174" y="35"/>
                      </a:cubicBezTo>
                      <a:cubicBezTo>
                        <a:pt x="177" y="41"/>
                        <a:pt x="177" y="41"/>
                        <a:pt x="177" y="41"/>
                      </a:cubicBezTo>
                      <a:cubicBezTo>
                        <a:pt x="179" y="52"/>
                        <a:pt x="179" y="52"/>
                        <a:pt x="179" y="52"/>
                      </a:cubicBezTo>
                      <a:cubicBezTo>
                        <a:pt x="187" y="50"/>
                        <a:pt x="187" y="50"/>
                        <a:pt x="187" y="50"/>
                      </a:cubicBezTo>
                      <a:cubicBezTo>
                        <a:pt x="187" y="54"/>
                        <a:pt x="187" y="54"/>
                        <a:pt x="187" y="54"/>
                      </a:cubicBezTo>
                      <a:lnTo>
                        <a:pt x="193" y="55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0" name="Камчатский край">
                  <a:extLst>
                    <a:ext uri="{FF2B5EF4-FFF2-40B4-BE49-F238E27FC236}">
                      <a16:creationId xmlns:a16="http://schemas.microsoft.com/office/drawing/2014/main" id="{992E1518-AC29-D681-3D91-50382AD660C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869061" y="1626298"/>
                  <a:ext cx="1634610" cy="2302393"/>
                </a:xfrm>
                <a:custGeom>
                  <a:avLst/>
                  <a:gdLst>
                    <a:gd name="T0" fmla="*/ 146 w 307"/>
                    <a:gd name="T1" fmla="*/ 31 h 485"/>
                    <a:gd name="T2" fmla="*/ 159 w 307"/>
                    <a:gd name="T3" fmla="*/ 67 h 485"/>
                    <a:gd name="T4" fmla="*/ 151 w 307"/>
                    <a:gd name="T5" fmla="*/ 84 h 485"/>
                    <a:gd name="T6" fmla="*/ 145 w 307"/>
                    <a:gd name="T7" fmla="*/ 135 h 485"/>
                    <a:gd name="T8" fmla="*/ 132 w 307"/>
                    <a:gd name="T9" fmla="*/ 144 h 485"/>
                    <a:gd name="T10" fmla="*/ 126 w 307"/>
                    <a:gd name="T11" fmla="*/ 162 h 485"/>
                    <a:gd name="T12" fmla="*/ 144 w 307"/>
                    <a:gd name="T13" fmla="*/ 193 h 485"/>
                    <a:gd name="T14" fmla="*/ 174 w 307"/>
                    <a:gd name="T15" fmla="*/ 204 h 485"/>
                    <a:gd name="T16" fmla="*/ 201 w 307"/>
                    <a:gd name="T17" fmla="*/ 222 h 485"/>
                    <a:gd name="T18" fmla="*/ 210 w 307"/>
                    <a:gd name="T19" fmla="*/ 234 h 485"/>
                    <a:gd name="T20" fmla="*/ 228 w 307"/>
                    <a:gd name="T21" fmla="*/ 260 h 485"/>
                    <a:gd name="T22" fmla="*/ 237 w 307"/>
                    <a:gd name="T23" fmla="*/ 288 h 485"/>
                    <a:gd name="T24" fmla="*/ 258 w 307"/>
                    <a:gd name="T25" fmla="*/ 325 h 485"/>
                    <a:gd name="T26" fmla="*/ 278 w 307"/>
                    <a:gd name="T27" fmla="*/ 363 h 485"/>
                    <a:gd name="T28" fmla="*/ 251 w 307"/>
                    <a:gd name="T29" fmla="*/ 388 h 485"/>
                    <a:gd name="T30" fmla="*/ 144 w 307"/>
                    <a:gd name="T31" fmla="*/ 321 h 485"/>
                    <a:gd name="T32" fmla="*/ 126 w 307"/>
                    <a:gd name="T33" fmla="*/ 281 h 485"/>
                    <a:gd name="T34" fmla="*/ 119 w 307"/>
                    <a:gd name="T35" fmla="*/ 231 h 485"/>
                    <a:gd name="T36" fmla="*/ 101 w 307"/>
                    <a:gd name="T37" fmla="*/ 181 h 485"/>
                    <a:gd name="T38" fmla="*/ 92 w 307"/>
                    <a:gd name="T39" fmla="*/ 144 h 485"/>
                    <a:gd name="T40" fmla="*/ 68 w 307"/>
                    <a:gd name="T41" fmla="*/ 113 h 485"/>
                    <a:gd name="T42" fmla="*/ 61 w 307"/>
                    <a:gd name="T43" fmla="*/ 138 h 485"/>
                    <a:gd name="T44" fmla="*/ 73 w 307"/>
                    <a:gd name="T45" fmla="*/ 158 h 485"/>
                    <a:gd name="T46" fmla="*/ 59 w 307"/>
                    <a:gd name="T47" fmla="*/ 155 h 485"/>
                    <a:gd name="T48" fmla="*/ 46 w 307"/>
                    <a:gd name="T49" fmla="*/ 140 h 485"/>
                    <a:gd name="T50" fmla="*/ 27 w 307"/>
                    <a:gd name="T51" fmla="*/ 123 h 485"/>
                    <a:gd name="T52" fmla="*/ 12 w 307"/>
                    <a:gd name="T53" fmla="*/ 115 h 485"/>
                    <a:gd name="T54" fmla="*/ 1 w 307"/>
                    <a:gd name="T55" fmla="*/ 94 h 485"/>
                    <a:gd name="T56" fmla="*/ 9 w 307"/>
                    <a:gd name="T57" fmla="*/ 80 h 485"/>
                    <a:gd name="T58" fmla="*/ 26 w 307"/>
                    <a:gd name="T59" fmla="*/ 66 h 485"/>
                    <a:gd name="T60" fmla="*/ 43 w 307"/>
                    <a:gd name="T61" fmla="*/ 48 h 485"/>
                    <a:gd name="T62" fmla="*/ 72 w 307"/>
                    <a:gd name="T63" fmla="*/ 57 h 485"/>
                    <a:gd name="T64" fmla="*/ 89 w 307"/>
                    <a:gd name="T65" fmla="*/ 57 h 485"/>
                    <a:gd name="T66" fmla="*/ 106 w 307"/>
                    <a:gd name="T67" fmla="*/ 52 h 485"/>
                    <a:gd name="T68" fmla="*/ 116 w 307"/>
                    <a:gd name="T69" fmla="*/ 22 h 485"/>
                    <a:gd name="T70" fmla="*/ 129 w 307"/>
                    <a:gd name="T71" fmla="*/ 7 h 485"/>
                    <a:gd name="T72" fmla="*/ 304 w 307"/>
                    <a:gd name="T73" fmla="*/ 479 h 485"/>
                    <a:gd name="T74" fmla="*/ 306 w 307"/>
                    <a:gd name="T75" fmla="*/ 484 h 485"/>
                    <a:gd name="T76" fmla="*/ 304 w 307"/>
                    <a:gd name="T77" fmla="*/ 479 h 485"/>
                    <a:gd name="T78" fmla="*/ 295 w 307"/>
                    <a:gd name="T79" fmla="*/ 462 h 485"/>
                    <a:gd name="T80" fmla="*/ 285 w 307"/>
                    <a:gd name="T81" fmla="*/ 433 h 485"/>
                    <a:gd name="T82" fmla="*/ 282 w 307"/>
                    <a:gd name="T83" fmla="*/ 418 h 485"/>
                    <a:gd name="T84" fmla="*/ 282 w 307"/>
                    <a:gd name="T85" fmla="*/ 202 h 485"/>
                    <a:gd name="T86" fmla="*/ 149 w 307"/>
                    <a:gd name="T87" fmla="*/ 166 h 485"/>
                    <a:gd name="T88" fmla="*/ 158 w 307"/>
                    <a:gd name="T89" fmla="*/ 188 h 485"/>
                    <a:gd name="T90" fmla="*/ 149 w 307"/>
                    <a:gd name="T91" fmla="*/ 166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07" h="485">
                      <a:moveTo>
                        <a:pt x="140" y="0"/>
                      </a:moveTo>
                      <a:cubicBezTo>
                        <a:pt x="141" y="4"/>
                        <a:pt x="143" y="7"/>
                        <a:pt x="142" y="12"/>
                      </a:cubicBezTo>
                      <a:cubicBezTo>
                        <a:pt x="142" y="17"/>
                        <a:pt x="144" y="28"/>
                        <a:pt x="146" y="31"/>
                      </a:cubicBezTo>
                      <a:cubicBezTo>
                        <a:pt x="149" y="34"/>
                        <a:pt x="152" y="39"/>
                        <a:pt x="153" y="42"/>
                      </a:cubicBezTo>
                      <a:cubicBezTo>
                        <a:pt x="154" y="46"/>
                        <a:pt x="156" y="50"/>
                        <a:pt x="157" y="54"/>
                      </a:cubicBezTo>
                      <a:cubicBezTo>
                        <a:pt x="157" y="59"/>
                        <a:pt x="158" y="65"/>
                        <a:pt x="159" y="67"/>
                      </a:cubicBezTo>
                      <a:cubicBezTo>
                        <a:pt x="160" y="69"/>
                        <a:pt x="166" y="75"/>
                        <a:pt x="169" y="76"/>
                      </a:cubicBezTo>
                      <a:cubicBezTo>
                        <a:pt x="171" y="78"/>
                        <a:pt x="169" y="81"/>
                        <a:pt x="163" y="82"/>
                      </a:cubicBezTo>
                      <a:cubicBezTo>
                        <a:pt x="157" y="82"/>
                        <a:pt x="154" y="83"/>
                        <a:pt x="151" y="84"/>
                      </a:cubicBezTo>
                      <a:cubicBezTo>
                        <a:pt x="149" y="86"/>
                        <a:pt x="143" y="88"/>
                        <a:pt x="139" y="100"/>
                      </a:cubicBezTo>
                      <a:cubicBezTo>
                        <a:pt x="136" y="113"/>
                        <a:pt x="137" y="116"/>
                        <a:pt x="140" y="122"/>
                      </a:cubicBezTo>
                      <a:cubicBezTo>
                        <a:pt x="143" y="128"/>
                        <a:pt x="145" y="135"/>
                        <a:pt x="145" y="135"/>
                      </a:cubicBezTo>
                      <a:cubicBezTo>
                        <a:pt x="145" y="135"/>
                        <a:pt x="137" y="133"/>
                        <a:pt x="136" y="131"/>
                      </a:cubicBezTo>
                      <a:cubicBezTo>
                        <a:pt x="134" y="129"/>
                        <a:pt x="128" y="126"/>
                        <a:pt x="128" y="126"/>
                      </a:cubicBezTo>
                      <a:cubicBezTo>
                        <a:pt x="128" y="126"/>
                        <a:pt x="129" y="140"/>
                        <a:pt x="132" y="144"/>
                      </a:cubicBezTo>
                      <a:cubicBezTo>
                        <a:pt x="135" y="147"/>
                        <a:pt x="137" y="147"/>
                        <a:pt x="135" y="150"/>
                      </a:cubicBezTo>
                      <a:cubicBezTo>
                        <a:pt x="132" y="152"/>
                        <a:pt x="128" y="149"/>
                        <a:pt x="127" y="155"/>
                      </a:cubicBezTo>
                      <a:cubicBezTo>
                        <a:pt x="127" y="160"/>
                        <a:pt x="128" y="160"/>
                        <a:pt x="126" y="162"/>
                      </a:cubicBezTo>
                      <a:cubicBezTo>
                        <a:pt x="123" y="163"/>
                        <a:pt x="124" y="163"/>
                        <a:pt x="126" y="168"/>
                      </a:cubicBezTo>
                      <a:cubicBezTo>
                        <a:pt x="128" y="173"/>
                        <a:pt x="135" y="175"/>
                        <a:pt x="137" y="180"/>
                      </a:cubicBezTo>
                      <a:cubicBezTo>
                        <a:pt x="138" y="184"/>
                        <a:pt x="142" y="186"/>
                        <a:pt x="144" y="193"/>
                      </a:cubicBezTo>
                      <a:cubicBezTo>
                        <a:pt x="147" y="200"/>
                        <a:pt x="152" y="213"/>
                        <a:pt x="157" y="216"/>
                      </a:cubicBezTo>
                      <a:cubicBezTo>
                        <a:pt x="161" y="220"/>
                        <a:pt x="170" y="218"/>
                        <a:pt x="169" y="214"/>
                      </a:cubicBezTo>
                      <a:cubicBezTo>
                        <a:pt x="168" y="211"/>
                        <a:pt x="169" y="205"/>
                        <a:pt x="174" y="204"/>
                      </a:cubicBezTo>
                      <a:cubicBezTo>
                        <a:pt x="178" y="203"/>
                        <a:pt x="183" y="207"/>
                        <a:pt x="183" y="211"/>
                      </a:cubicBezTo>
                      <a:cubicBezTo>
                        <a:pt x="183" y="215"/>
                        <a:pt x="186" y="217"/>
                        <a:pt x="189" y="218"/>
                      </a:cubicBezTo>
                      <a:cubicBezTo>
                        <a:pt x="192" y="220"/>
                        <a:pt x="199" y="224"/>
                        <a:pt x="201" y="222"/>
                      </a:cubicBezTo>
                      <a:cubicBezTo>
                        <a:pt x="202" y="221"/>
                        <a:pt x="207" y="219"/>
                        <a:pt x="211" y="220"/>
                      </a:cubicBezTo>
                      <a:cubicBezTo>
                        <a:pt x="214" y="222"/>
                        <a:pt x="222" y="228"/>
                        <a:pt x="218" y="231"/>
                      </a:cubicBezTo>
                      <a:cubicBezTo>
                        <a:pt x="215" y="235"/>
                        <a:pt x="211" y="234"/>
                        <a:pt x="210" y="234"/>
                      </a:cubicBezTo>
                      <a:cubicBezTo>
                        <a:pt x="209" y="234"/>
                        <a:pt x="209" y="237"/>
                        <a:pt x="210" y="241"/>
                      </a:cubicBezTo>
                      <a:cubicBezTo>
                        <a:pt x="210" y="244"/>
                        <a:pt x="213" y="245"/>
                        <a:pt x="216" y="251"/>
                      </a:cubicBezTo>
                      <a:cubicBezTo>
                        <a:pt x="219" y="256"/>
                        <a:pt x="221" y="257"/>
                        <a:pt x="228" y="260"/>
                      </a:cubicBezTo>
                      <a:cubicBezTo>
                        <a:pt x="236" y="264"/>
                        <a:pt x="243" y="260"/>
                        <a:pt x="245" y="264"/>
                      </a:cubicBezTo>
                      <a:cubicBezTo>
                        <a:pt x="246" y="268"/>
                        <a:pt x="248" y="275"/>
                        <a:pt x="245" y="278"/>
                      </a:cubicBezTo>
                      <a:cubicBezTo>
                        <a:pt x="242" y="281"/>
                        <a:pt x="237" y="278"/>
                        <a:pt x="237" y="288"/>
                      </a:cubicBezTo>
                      <a:cubicBezTo>
                        <a:pt x="238" y="297"/>
                        <a:pt x="237" y="301"/>
                        <a:pt x="240" y="305"/>
                      </a:cubicBezTo>
                      <a:cubicBezTo>
                        <a:pt x="243" y="309"/>
                        <a:pt x="264" y="317"/>
                        <a:pt x="264" y="319"/>
                      </a:cubicBezTo>
                      <a:cubicBezTo>
                        <a:pt x="265" y="322"/>
                        <a:pt x="258" y="320"/>
                        <a:pt x="258" y="325"/>
                      </a:cubicBezTo>
                      <a:cubicBezTo>
                        <a:pt x="258" y="329"/>
                        <a:pt x="258" y="331"/>
                        <a:pt x="258" y="336"/>
                      </a:cubicBezTo>
                      <a:cubicBezTo>
                        <a:pt x="258" y="342"/>
                        <a:pt x="260" y="344"/>
                        <a:pt x="263" y="348"/>
                      </a:cubicBezTo>
                      <a:cubicBezTo>
                        <a:pt x="266" y="352"/>
                        <a:pt x="276" y="357"/>
                        <a:pt x="278" y="363"/>
                      </a:cubicBezTo>
                      <a:cubicBezTo>
                        <a:pt x="280" y="370"/>
                        <a:pt x="283" y="404"/>
                        <a:pt x="283" y="404"/>
                      </a:cubicBezTo>
                      <a:cubicBezTo>
                        <a:pt x="283" y="404"/>
                        <a:pt x="276" y="400"/>
                        <a:pt x="271" y="399"/>
                      </a:cubicBezTo>
                      <a:cubicBezTo>
                        <a:pt x="266" y="398"/>
                        <a:pt x="258" y="393"/>
                        <a:pt x="251" y="388"/>
                      </a:cubicBezTo>
                      <a:cubicBezTo>
                        <a:pt x="244" y="383"/>
                        <a:pt x="240" y="387"/>
                        <a:pt x="226" y="378"/>
                      </a:cubicBezTo>
                      <a:cubicBezTo>
                        <a:pt x="212" y="369"/>
                        <a:pt x="193" y="359"/>
                        <a:pt x="182" y="353"/>
                      </a:cubicBezTo>
                      <a:cubicBezTo>
                        <a:pt x="170" y="347"/>
                        <a:pt x="151" y="329"/>
                        <a:pt x="144" y="321"/>
                      </a:cubicBezTo>
                      <a:cubicBezTo>
                        <a:pt x="137" y="313"/>
                        <a:pt x="139" y="302"/>
                        <a:pt x="135" y="297"/>
                      </a:cubicBezTo>
                      <a:cubicBezTo>
                        <a:pt x="131" y="292"/>
                        <a:pt x="124" y="290"/>
                        <a:pt x="122" y="288"/>
                      </a:cubicBezTo>
                      <a:cubicBezTo>
                        <a:pt x="120" y="285"/>
                        <a:pt x="125" y="285"/>
                        <a:pt x="126" y="281"/>
                      </a:cubicBezTo>
                      <a:cubicBezTo>
                        <a:pt x="126" y="277"/>
                        <a:pt x="122" y="274"/>
                        <a:pt x="125" y="270"/>
                      </a:cubicBezTo>
                      <a:cubicBezTo>
                        <a:pt x="128" y="266"/>
                        <a:pt x="130" y="261"/>
                        <a:pt x="128" y="258"/>
                      </a:cubicBezTo>
                      <a:cubicBezTo>
                        <a:pt x="126" y="255"/>
                        <a:pt x="125" y="237"/>
                        <a:pt x="119" y="231"/>
                      </a:cubicBezTo>
                      <a:cubicBezTo>
                        <a:pt x="113" y="226"/>
                        <a:pt x="111" y="218"/>
                        <a:pt x="111" y="212"/>
                      </a:cubicBezTo>
                      <a:cubicBezTo>
                        <a:pt x="111" y="206"/>
                        <a:pt x="110" y="201"/>
                        <a:pt x="107" y="197"/>
                      </a:cubicBezTo>
                      <a:cubicBezTo>
                        <a:pt x="104" y="192"/>
                        <a:pt x="105" y="184"/>
                        <a:pt x="101" y="181"/>
                      </a:cubicBezTo>
                      <a:cubicBezTo>
                        <a:pt x="97" y="178"/>
                        <a:pt x="98" y="176"/>
                        <a:pt x="97" y="170"/>
                      </a:cubicBezTo>
                      <a:cubicBezTo>
                        <a:pt x="97" y="163"/>
                        <a:pt x="102" y="159"/>
                        <a:pt x="98" y="155"/>
                      </a:cubicBezTo>
                      <a:cubicBezTo>
                        <a:pt x="95" y="150"/>
                        <a:pt x="92" y="147"/>
                        <a:pt x="92" y="144"/>
                      </a:cubicBezTo>
                      <a:cubicBezTo>
                        <a:pt x="91" y="140"/>
                        <a:pt x="88" y="143"/>
                        <a:pt x="83" y="139"/>
                      </a:cubicBezTo>
                      <a:cubicBezTo>
                        <a:pt x="77" y="134"/>
                        <a:pt x="69" y="128"/>
                        <a:pt x="67" y="124"/>
                      </a:cubicBezTo>
                      <a:cubicBezTo>
                        <a:pt x="66" y="120"/>
                        <a:pt x="66" y="115"/>
                        <a:pt x="68" y="113"/>
                      </a:cubicBezTo>
                      <a:cubicBezTo>
                        <a:pt x="70" y="111"/>
                        <a:pt x="70" y="107"/>
                        <a:pt x="66" y="110"/>
                      </a:cubicBezTo>
                      <a:cubicBezTo>
                        <a:pt x="62" y="113"/>
                        <a:pt x="57" y="121"/>
                        <a:pt x="56" y="125"/>
                      </a:cubicBezTo>
                      <a:cubicBezTo>
                        <a:pt x="55" y="130"/>
                        <a:pt x="56" y="133"/>
                        <a:pt x="61" y="138"/>
                      </a:cubicBezTo>
                      <a:cubicBezTo>
                        <a:pt x="66" y="143"/>
                        <a:pt x="67" y="147"/>
                        <a:pt x="72" y="145"/>
                      </a:cubicBezTo>
                      <a:cubicBezTo>
                        <a:pt x="78" y="143"/>
                        <a:pt x="80" y="149"/>
                        <a:pt x="78" y="152"/>
                      </a:cubicBezTo>
                      <a:cubicBezTo>
                        <a:pt x="75" y="154"/>
                        <a:pt x="73" y="156"/>
                        <a:pt x="73" y="158"/>
                      </a:cubicBezTo>
                      <a:cubicBezTo>
                        <a:pt x="67" y="157"/>
                        <a:pt x="67" y="157"/>
                        <a:pt x="67" y="157"/>
                      </a:cubicBezTo>
                      <a:cubicBezTo>
                        <a:pt x="67" y="153"/>
                        <a:pt x="67" y="153"/>
                        <a:pt x="67" y="153"/>
                      </a:cubicBezTo>
                      <a:cubicBezTo>
                        <a:pt x="59" y="155"/>
                        <a:pt x="59" y="155"/>
                        <a:pt x="59" y="155"/>
                      </a:cubicBezTo>
                      <a:cubicBezTo>
                        <a:pt x="57" y="144"/>
                        <a:pt x="57" y="144"/>
                        <a:pt x="57" y="144"/>
                      </a:cubicBezTo>
                      <a:cubicBezTo>
                        <a:pt x="54" y="138"/>
                        <a:pt x="54" y="138"/>
                        <a:pt x="54" y="138"/>
                      </a:cubicBezTo>
                      <a:cubicBezTo>
                        <a:pt x="46" y="140"/>
                        <a:pt x="46" y="140"/>
                        <a:pt x="46" y="140"/>
                      </a:cubicBezTo>
                      <a:cubicBezTo>
                        <a:pt x="37" y="135"/>
                        <a:pt x="37" y="135"/>
                        <a:pt x="37" y="135"/>
                      </a:cubicBezTo>
                      <a:cubicBezTo>
                        <a:pt x="34" y="130"/>
                        <a:pt x="34" y="130"/>
                        <a:pt x="34" y="130"/>
                      </a:cubicBezTo>
                      <a:cubicBezTo>
                        <a:pt x="27" y="123"/>
                        <a:pt x="27" y="123"/>
                        <a:pt x="27" y="123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cubicBezTo>
                        <a:pt x="19" y="119"/>
                        <a:pt x="19" y="119"/>
                        <a:pt x="19" y="119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1" y="105"/>
                        <a:pt x="11" y="105"/>
                        <a:pt x="11" y="105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1" y="94"/>
                        <a:pt x="1" y="94"/>
                        <a:pt x="1" y="94"/>
                      </a:cubicBezTo>
                      <a:cubicBezTo>
                        <a:pt x="5" y="89"/>
                        <a:pt x="5" y="89"/>
                        <a:pt x="5" y="89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14" y="76"/>
                        <a:pt x="14" y="76"/>
                        <a:pt x="14" y="76"/>
                      </a:cubicBezTo>
                      <a:cubicBezTo>
                        <a:pt x="23" y="75"/>
                        <a:pt x="23" y="75"/>
                        <a:pt x="23" y="75"/>
                      </a:cubicBezTo>
                      <a:cubicBezTo>
                        <a:pt x="26" y="66"/>
                        <a:pt x="26" y="66"/>
                        <a:pt x="26" y="66"/>
                      </a:cubicBezTo>
                      <a:cubicBezTo>
                        <a:pt x="27" y="59"/>
                        <a:pt x="27" y="59"/>
                        <a:pt x="27" y="59"/>
                      </a:cubicBezTo>
                      <a:cubicBezTo>
                        <a:pt x="40" y="56"/>
                        <a:pt x="40" y="56"/>
                        <a:pt x="40" y="56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67" y="45"/>
                        <a:pt x="67" y="45"/>
                        <a:pt x="67" y="45"/>
                      </a:cubicBezTo>
                      <a:cubicBezTo>
                        <a:pt x="72" y="57"/>
                        <a:pt x="72" y="57"/>
                        <a:pt x="72" y="57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85" y="58"/>
                        <a:pt x="85" y="58"/>
                        <a:pt x="85" y="58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98" y="51"/>
                        <a:pt x="98" y="51"/>
                        <a:pt x="98" y="51"/>
                      </a:cubicBezTo>
                      <a:cubicBezTo>
                        <a:pt x="101" y="54"/>
                        <a:pt x="101" y="54"/>
                        <a:pt x="101" y="54"/>
                      </a:cubicBezTo>
                      <a:cubicBezTo>
                        <a:pt x="106" y="52"/>
                        <a:pt x="106" y="52"/>
                        <a:pt x="106" y="52"/>
                      </a:cubicBezTo>
                      <a:cubicBezTo>
                        <a:pt x="114" y="35"/>
                        <a:pt x="114" y="35"/>
                        <a:pt x="114" y="35"/>
                      </a:cubicBezTo>
                      <a:cubicBezTo>
                        <a:pt x="110" y="30"/>
                        <a:pt x="110" y="30"/>
                        <a:pt x="110" y="30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9" y="4"/>
                        <a:pt x="119" y="4"/>
                        <a:pt x="119" y="4"/>
                      </a:cubicBezTo>
                      <a:cubicBezTo>
                        <a:pt x="125" y="3"/>
                        <a:pt x="125" y="3"/>
                        <a:pt x="125" y="3"/>
                      </a:cubicBezTo>
                      <a:cubicBezTo>
                        <a:pt x="129" y="7"/>
                        <a:pt x="129" y="7"/>
                        <a:pt x="129" y="7"/>
                      </a:cubicBezTo>
                      <a:cubicBezTo>
                        <a:pt x="136" y="5"/>
                        <a:pt x="136" y="5"/>
                        <a:pt x="136" y="5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lose/>
                      <a:moveTo>
                        <a:pt x="304" y="479"/>
                      </a:moveTo>
                      <a:cubicBezTo>
                        <a:pt x="304" y="478"/>
                        <a:pt x="304" y="478"/>
                        <a:pt x="305" y="478"/>
                      </a:cubicBezTo>
                      <a:cubicBezTo>
                        <a:pt x="306" y="478"/>
                        <a:pt x="306" y="478"/>
                        <a:pt x="306" y="479"/>
                      </a:cubicBezTo>
                      <a:cubicBezTo>
                        <a:pt x="307" y="481"/>
                        <a:pt x="306" y="484"/>
                        <a:pt x="306" y="484"/>
                      </a:cubicBezTo>
                      <a:cubicBezTo>
                        <a:pt x="306" y="485"/>
                        <a:pt x="306" y="485"/>
                        <a:pt x="305" y="485"/>
                      </a:cubicBezTo>
                      <a:cubicBezTo>
                        <a:pt x="305" y="485"/>
                        <a:pt x="304" y="484"/>
                        <a:pt x="304" y="484"/>
                      </a:cubicBezTo>
                      <a:cubicBezTo>
                        <a:pt x="304" y="484"/>
                        <a:pt x="305" y="481"/>
                        <a:pt x="304" y="479"/>
                      </a:cubicBezTo>
                      <a:close/>
                      <a:moveTo>
                        <a:pt x="295" y="455"/>
                      </a:moveTo>
                      <a:cubicBezTo>
                        <a:pt x="298" y="456"/>
                        <a:pt x="306" y="462"/>
                        <a:pt x="302" y="463"/>
                      </a:cubicBezTo>
                      <a:cubicBezTo>
                        <a:pt x="299" y="464"/>
                        <a:pt x="296" y="465"/>
                        <a:pt x="295" y="462"/>
                      </a:cubicBezTo>
                      <a:cubicBezTo>
                        <a:pt x="294" y="458"/>
                        <a:pt x="295" y="455"/>
                        <a:pt x="295" y="455"/>
                      </a:cubicBezTo>
                      <a:close/>
                      <a:moveTo>
                        <a:pt x="282" y="418"/>
                      </a:moveTo>
                      <a:cubicBezTo>
                        <a:pt x="282" y="422"/>
                        <a:pt x="287" y="427"/>
                        <a:pt x="285" y="433"/>
                      </a:cubicBezTo>
                      <a:cubicBezTo>
                        <a:pt x="283" y="440"/>
                        <a:pt x="289" y="443"/>
                        <a:pt x="290" y="437"/>
                      </a:cubicBezTo>
                      <a:cubicBezTo>
                        <a:pt x="292" y="431"/>
                        <a:pt x="294" y="426"/>
                        <a:pt x="289" y="421"/>
                      </a:cubicBezTo>
                      <a:cubicBezTo>
                        <a:pt x="285" y="415"/>
                        <a:pt x="282" y="418"/>
                        <a:pt x="282" y="418"/>
                      </a:cubicBezTo>
                      <a:close/>
                      <a:moveTo>
                        <a:pt x="263" y="195"/>
                      </a:moveTo>
                      <a:cubicBezTo>
                        <a:pt x="263" y="195"/>
                        <a:pt x="260" y="198"/>
                        <a:pt x="261" y="201"/>
                      </a:cubicBezTo>
                      <a:cubicBezTo>
                        <a:pt x="261" y="204"/>
                        <a:pt x="278" y="203"/>
                        <a:pt x="282" y="202"/>
                      </a:cubicBezTo>
                      <a:cubicBezTo>
                        <a:pt x="286" y="200"/>
                        <a:pt x="280" y="195"/>
                        <a:pt x="278" y="196"/>
                      </a:cubicBezTo>
                      <a:cubicBezTo>
                        <a:pt x="275" y="196"/>
                        <a:pt x="265" y="195"/>
                        <a:pt x="263" y="195"/>
                      </a:cubicBezTo>
                      <a:close/>
                      <a:moveTo>
                        <a:pt x="149" y="166"/>
                      </a:moveTo>
                      <a:cubicBezTo>
                        <a:pt x="148" y="169"/>
                        <a:pt x="149" y="176"/>
                        <a:pt x="151" y="179"/>
                      </a:cubicBezTo>
                      <a:cubicBezTo>
                        <a:pt x="151" y="180"/>
                        <a:pt x="153" y="180"/>
                        <a:pt x="154" y="181"/>
                      </a:cubicBezTo>
                      <a:cubicBezTo>
                        <a:pt x="157" y="183"/>
                        <a:pt x="155" y="188"/>
                        <a:pt x="158" y="188"/>
                      </a:cubicBezTo>
                      <a:cubicBezTo>
                        <a:pt x="160" y="189"/>
                        <a:pt x="159" y="181"/>
                        <a:pt x="159" y="174"/>
                      </a:cubicBezTo>
                      <a:cubicBezTo>
                        <a:pt x="158" y="168"/>
                        <a:pt x="159" y="167"/>
                        <a:pt x="157" y="167"/>
                      </a:cubicBezTo>
                      <a:cubicBezTo>
                        <a:pt x="154" y="166"/>
                        <a:pt x="149" y="166"/>
                        <a:pt x="149" y="166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1" name="Амурская обл.">
                  <a:extLst>
                    <a:ext uri="{FF2B5EF4-FFF2-40B4-BE49-F238E27FC236}">
                      <a16:creationId xmlns:a16="http://schemas.microsoft.com/office/drawing/2014/main" id="{BAE38B19-3869-7B3E-7B42-DAC1BEE120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24234" y="4511691"/>
                  <a:ext cx="1532447" cy="901828"/>
                </a:xfrm>
                <a:custGeom>
                  <a:avLst/>
                  <a:gdLst>
                    <a:gd name="T0" fmla="*/ 283 w 288"/>
                    <a:gd name="T1" fmla="*/ 184 h 190"/>
                    <a:gd name="T2" fmla="*/ 259 w 288"/>
                    <a:gd name="T3" fmla="*/ 180 h 190"/>
                    <a:gd name="T4" fmla="*/ 235 w 288"/>
                    <a:gd name="T5" fmla="*/ 182 h 190"/>
                    <a:gd name="T6" fmla="*/ 210 w 288"/>
                    <a:gd name="T7" fmla="*/ 181 h 190"/>
                    <a:gd name="T8" fmla="*/ 194 w 288"/>
                    <a:gd name="T9" fmla="*/ 166 h 190"/>
                    <a:gd name="T10" fmla="*/ 166 w 288"/>
                    <a:gd name="T11" fmla="*/ 142 h 190"/>
                    <a:gd name="T12" fmla="*/ 139 w 288"/>
                    <a:gd name="T13" fmla="*/ 124 h 190"/>
                    <a:gd name="T14" fmla="*/ 102 w 288"/>
                    <a:gd name="T15" fmla="*/ 125 h 190"/>
                    <a:gd name="T16" fmla="*/ 76 w 288"/>
                    <a:gd name="T17" fmla="*/ 142 h 190"/>
                    <a:gd name="T18" fmla="*/ 64 w 288"/>
                    <a:gd name="T19" fmla="*/ 131 h 190"/>
                    <a:gd name="T20" fmla="*/ 64 w 288"/>
                    <a:gd name="T21" fmla="*/ 119 h 190"/>
                    <a:gd name="T22" fmla="*/ 54 w 288"/>
                    <a:gd name="T23" fmla="*/ 111 h 190"/>
                    <a:gd name="T24" fmla="*/ 49 w 288"/>
                    <a:gd name="T25" fmla="*/ 92 h 190"/>
                    <a:gd name="T26" fmla="*/ 41 w 288"/>
                    <a:gd name="T27" fmla="*/ 93 h 190"/>
                    <a:gd name="T28" fmla="*/ 35 w 288"/>
                    <a:gd name="T29" fmla="*/ 86 h 190"/>
                    <a:gd name="T30" fmla="*/ 23 w 288"/>
                    <a:gd name="T31" fmla="*/ 89 h 190"/>
                    <a:gd name="T32" fmla="*/ 14 w 288"/>
                    <a:gd name="T33" fmla="*/ 87 h 190"/>
                    <a:gd name="T34" fmla="*/ 16 w 288"/>
                    <a:gd name="T35" fmla="*/ 77 h 190"/>
                    <a:gd name="T36" fmla="*/ 5 w 288"/>
                    <a:gd name="T37" fmla="*/ 76 h 190"/>
                    <a:gd name="T38" fmla="*/ 0 w 288"/>
                    <a:gd name="T39" fmla="*/ 69 h 190"/>
                    <a:gd name="T40" fmla="*/ 19 w 288"/>
                    <a:gd name="T41" fmla="*/ 58 h 190"/>
                    <a:gd name="T42" fmla="*/ 29 w 288"/>
                    <a:gd name="T43" fmla="*/ 59 h 190"/>
                    <a:gd name="T44" fmla="*/ 44 w 288"/>
                    <a:gd name="T45" fmla="*/ 60 h 190"/>
                    <a:gd name="T46" fmla="*/ 60 w 288"/>
                    <a:gd name="T47" fmla="*/ 58 h 190"/>
                    <a:gd name="T48" fmla="*/ 71 w 288"/>
                    <a:gd name="T49" fmla="*/ 54 h 190"/>
                    <a:gd name="T50" fmla="*/ 92 w 288"/>
                    <a:gd name="T51" fmla="*/ 58 h 190"/>
                    <a:gd name="T52" fmla="*/ 99 w 288"/>
                    <a:gd name="T53" fmla="*/ 57 h 190"/>
                    <a:gd name="T54" fmla="*/ 109 w 288"/>
                    <a:gd name="T55" fmla="*/ 57 h 190"/>
                    <a:gd name="T56" fmla="*/ 131 w 288"/>
                    <a:gd name="T57" fmla="*/ 45 h 190"/>
                    <a:gd name="T58" fmla="*/ 137 w 288"/>
                    <a:gd name="T59" fmla="*/ 38 h 190"/>
                    <a:gd name="T60" fmla="*/ 153 w 288"/>
                    <a:gd name="T61" fmla="*/ 33 h 190"/>
                    <a:gd name="T62" fmla="*/ 172 w 288"/>
                    <a:gd name="T63" fmla="*/ 13 h 190"/>
                    <a:gd name="T64" fmla="*/ 184 w 288"/>
                    <a:gd name="T65" fmla="*/ 8 h 190"/>
                    <a:gd name="T66" fmla="*/ 197 w 288"/>
                    <a:gd name="T67" fmla="*/ 1 h 190"/>
                    <a:gd name="T68" fmla="*/ 207 w 288"/>
                    <a:gd name="T69" fmla="*/ 2 h 190"/>
                    <a:gd name="T70" fmla="*/ 201 w 288"/>
                    <a:gd name="T71" fmla="*/ 20 h 190"/>
                    <a:gd name="T72" fmla="*/ 197 w 288"/>
                    <a:gd name="T73" fmla="*/ 35 h 190"/>
                    <a:gd name="T74" fmla="*/ 194 w 288"/>
                    <a:gd name="T75" fmla="*/ 52 h 190"/>
                    <a:gd name="T76" fmla="*/ 207 w 288"/>
                    <a:gd name="T77" fmla="*/ 60 h 190"/>
                    <a:gd name="T78" fmla="*/ 226 w 288"/>
                    <a:gd name="T79" fmla="*/ 70 h 190"/>
                    <a:gd name="T80" fmla="*/ 241 w 288"/>
                    <a:gd name="T81" fmla="*/ 54 h 190"/>
                    <a:gd name="T82" fmla="*/ 248 w 288"/>
                    <a:gd name="T83" fmla="*/ 44 h 190"/>
                    <a:gd name="T84" fmla="*/ 256 w 288"/>
                    <a:gd name="T85" fmla="*/ 37 h 190"/>
                    <a:gd name="T86" fmla="*/ 269 w 288"/>
                    <a:gd name="T87" fmla="*/ 29 h 190"/>
                    <a:gd name="T88" fmla="*/ 280 w 288"/>
                    <a:gd name="T89" fmla="*/ 47 h 190"/>
                    <a:gd name="T90" fmla="*/ 269 w 288"/>
                    <a:gd name="T91" fmla="*/ 60 h 190"/>
                    <a:gd name="T92" fmla="*/ 259 w 288"/>
                    <a:gd name="T93" fmla="*/ 63 h 190"/>
                    <a:gd name="T94" fmla="*/ 267 w 288"/>
                    <a:gd name="T95" fmla="*/ 76 h 190"/>
                    <a:gd name="T96" fmla="*/ 261 w 288"/>
                    <a:gd name="T97" fmla="*/ 91 h 190"/>
                    <a:gd name="T98" fmla="*/ 254 w 288"/>
                    <a:gd name="T99" fmla="*/ 102 h 190"/>
                    <a:gd name="T100" fmla="*/ 251 w 288"/>
                    <a:gd name="T101" fmla="*/ 113 h 190"/>
                    <a:gd name="T102" fmla="*/ 252 w 288"/>
                    <a:gd name="T103" fmla="*/ 133 h 190"/>
                    <a:gd name="T104" fmla="*/ 264 w 288"/>
                    <a:gd name="T105" fmla="*/ 143 h 190"/>
                    <a:gd name="T106" fmla="*/ 274 w 288"/>
                    <a:gd name="T107" fmla="*/ 141 h 190"/>
                    <a:gd name="T108" fmla="*/ 279 w 288"/>
                    <a:gd name="T109" fmla="*/ 151 h 190"/>
                    <a:gd name="T110" fmla="*/ 288 w 288"/>
                    <a:gd name="T111" fmla="*/ 158 h 190"/>
                    <a:gd name="T112" fmla="*/ 284 w 288"/>
                    <a:gd name="T113" fmla="*/ 170 h 190"/>
                    <a:gd name="T114" fmla="*/ 284 w 288"/>
                    <a:gd name="T115" fmla="*/ 186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8" h="190">
                      <a:moveTo>
                        <a:pt x="284" y="186"/>
                      </a:moveTo>
                      <a:cubicBezTo>
                        <a:pt x="283" y="185"/>
                        <a:pt x="283" y="185"/>
                        <a:pt x="283" y="184"/>
                      </a:cubicBezTo>
                      <a:cubicBezTo>
                        <a:pt x="282" y="180"/>
                        <a:pt x="278" y="179"/>
                        <a:pt x="277" y="182"/>
                      </a:cubicBezTo>
                      <a:cubicBezTo>
                        <a:pt x="275" y="186"/>
                        <a:pt x="264" y="185"/>
                        <a:pt x="259" y="180"/>
                      </a:cubicBezTo>
                      <a:cubicBezTo>
                        <a:pt x="254" y="175"/>
                        <a:pt x="252" y="178"/>
                        <a:pt x="247" y="182"/>
                      </a:cubicBezTo>
                      <a:cubicBezTo>
                        <a:pt x="242" y="186"/>
                        <a:pt x="239" y="178"/>
                        <a:pt x="235" y="182"/>
                      </a:cubicBezTo>
                      <a:cubicBezTo>
                        <a:pt x="231" y="185"/>
                        <a:pt x="226" y="190"/>
                        <a:pt x="222" y="190"/>
                      </a:cubicBezTo>
                      <a:cubicBezTo>
                        <a:pt x="218" y="189"/>
                        <a:pt x="214" y="188"/>
                        <a:pt x="210" y="181"/>
                      </a:cubicBezTo>
                      <a:cubicBezTo>
                        <a:pt x="207" y="174"/>
                        <a:pt x="205" y="180"/>
                        <a:pt x="204" y="177"/>
                      </a:cubicBezTo>
                      <a:cubicBezTo>
                        <a:pt x="203" y="174"/>
                        <a:pt x="196" y="167"/>
                        <a:pt x="194" y="166"/>
                      </a:cubicBezTo>
                      <a:cubicBezTo>
                        <a:pt x="191" y="165"/>
                        <a:pt x="184" y="158"/>
                        <a:pt x="181" y="155"/>
                      </a:cubicBezTo>
                      <a:cubicBezTo>
                        <a:pt x="179" y="152"/>
                        <a:pt x="167" y="145"/>
                        <a:pt x="166" y="142"/>
                      </a:cubicBezTo>
                      <a:cubicBezTo>
                        <a:pt x="165" y="139"/>
                        <a:pt x="155" y="137"/>
                        <a:pt x="153" y="132"/>
                      </a:cubicBezTo>
                      <a:cubicBezTo>
                        <a:pt x="151" y="127"/>
                        <a:pt x="142" y="126"/>
                        <a:pt x="139" y="124"/>
                      </a:cubicBezTo>
                      <a:cubicBezTo>
                        <a:pt x="136" y="121"/>
                        <a:pt x="124" y="124"/>
                        <a:pt x="119" y="127"/>
                      </a:cubicBezTo>
                      <a:cubicBezTo>
                        <a:pt x="114" y="131"/>
                        <a:pt x="107" y="127"/>
                        <a:pt x="102" y="125"/>
                      </a:cubicBezTo>
                      <a:cubicBezTo>
                        <a:pt x="96" y="124"/>
                        <a:pt x="93" y="131"/>
                        <a:pt x="88" y="134"/>
                      </a:cubicBezTo>
                      <a:cubicBezTo>
                        <a:pt x="84" y="137"/>
                        <a:pt x="80" y="139"/>
                        <a:pt x="76" y="142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64" y="131"/>
                        <a:pt x="64" y="131"/>
                        <a:pt x="64" y="131"/>
                      </a:cubicBezTo>
                      <a:cubicBezTo>
                        <a:pt x="58" y="122"/>
                        <a:pt x="58" y="122"/>
                        <a:pt x="58" y="122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59" y="112"/>
                        <a:pt x="59" y="112"/>
                        <a:pt x="59" y="112"/>
                      </a:cubicBezTo>
                      <a:cubicBezTo>
                        <a:pt x="54" y="111"/>
                        <a:pt x="54" y="111"/>
                        <a:pt x="54" y="111"/>
                      </a:cubicBezTo>
                      <a:cubicBezTo>
                        <a:pt x="54" y="100"/>
                        <a:pt x="54" y="100"/>
                        <a:pt x="54" y="100"/>
                      </a:cubicBezTo>
                      <a:cubicBezTo>
                        <a:pt x="49" y="92"/>
                        <a:pt x="49" y="92"/>
                        <a:pt x="49" y="92"/>
                      </a:cubicBezTo>
                      <a:cubicBezTo>
                        <a:pt x="45" y="89"/>
                        <a:pt x="45" y="89"/>
                        <a:pt x="45" y="89"/>
                      </a:cubicBezTo>
                      <a:cubicBezTo>
                        <a:pt x="41" y="93"/>
                        <a:pt x="41" y="93"/>
                        <a:pt x="41" y="93"/>
                      </a:cubicBezTo>
                      <a:cubicBezTo>
                        <a:pt x="37" y="92"/>
                        <a:pt x="37" y="92"/>
                        <a:pt x="37" y="92"/>
                      </a:cubicBezTo>
                      <a:cubicBezTo>
                        <a:pt x="35" y="86"/>
                        <a:pt x="35" y="86"/>
                        <a:pt x="35" y="86"/>
                      </a:cubicBezTo>
                      <a:cubicBezTo>
                        <a:pt x="30" y="83"/>
                        <a:pt x="30" y="83"/>
                        <a:pt x="30" y="83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14" y="87"/>
                        <a:pt x="14" y="87"/>
                        <a:pt x="14" y="87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5" y="76"/>
                        <a:pt x="5" y="76"/>
                        <a:pt x="5" y="76"/>
                      </a:cubicBezTo>
                      <a:cubicBezTo>
                        <a:pt x="1" y="72"/>
                        <a:pt x="1" y="72"/>
                        <a:pt x="1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11" y="58"/>
                        <a:pt x="11" y="58"/>
                        <a:pt x="11" y="58"/>
                      </a:cubicBezTo>
                      <a:cubicBezTo>
                        <a:pt x="19" y="58"/>
                        <a:pt x="19" y="58"/>
                        <a:pt x="19" y="58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9" y="59"/>
                        <a:pt x="29" y="59"/>
                        <a:pt x="29" y="59"/>
                      </a:cubicBezTo>
                      <a:cubicBezTo>
                        <a:pt x="35" y="56"/>
                        <a:pt x="35" y="56"/>
                        <a:pt x="35" y="56"/>
                      </a:cubicBez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49" y="54"/>
                        <a:pt x="49" y="54"/>
                        <a:pt x="49" y="54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71" y="54"/>
                        <a:pt x="71" y="54"/>
                        <a:pt x="71" y="54"/>
                      </a:cubicBezTo>
                      <a:cubicBezTo>
                        <a:pt x="82" y="63"/>
                        <a:pt x="82" y="63"/>
                        <a:pt x="82" y="63"/>
                      </a:cubicBezTo>
                      <a:cubicBezTo>
                        <a:pt x="92" y="58"/>
                        <a:pt x="92" y="58"/>
                        <a:pt x="92" y="58"/>
                      </a:cubicBezTo>
                      <a:cubicBezTo>
                        <a:pt x="95" y="54"/>
                        <a:pt x="95" y="54"/>
                        <a:pt x="95" y="54"/>
                      </a:cubicBezTo>
                      <a:cubicBezTo>
                        <a:pt x="99" y="57"/>
                        <a:pt x="99" y="57"/>
                        <a:pt x="99" y="57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9" y="57"/>
                        <a:pt x="109" y="57"/>
                        <a:pt x="109" y="57"/>
                      </a:cubicBezTo>
                      <a:cubicBezTo>
                        <a:pt x="121" y="43"/>
                        <a:pt x="121" y="43"/>
                        <a:pt x="121" y="43"/>
                      </a:cubicBezTo>
                      <a:cubicBezTo>
                        <a:pt x="131" y="45"/>
                        <a:pt x="131" y="45"/>
                        <a:pt x="131" y="45"/>
                      </a:cubicBezTo>
                      <a:cubicBezTo>
                        <a:pt x="132" y="40"/>
                        <a:pt x="132" y="40"/>
                        <a:pt x="132" y="40"/>
                      </a:cubicBezTo>
                      <a:cubicBezTo>
                        <a:pt x="137" y="38"/>
                        <a:pt x="137" y="38"/>
                        <a:pt x="137" y="38"/>
                      </a:cubicBezTo>
                      <a:cubicBezTo>
                        <a:pt x="145" y="38"/>
                        <a:pt x="145" y="38"/>
                        <a:pt x="145" y="38"/>
                      </a:cubicBezTo>
                      <a:cubicBezTo>
                        <a:pt x="153" y="33"/>
                        <a:pt x="153" y="33"/>
                        <a:pt x="153" y="33"/>
                      </a:cubicBezTo>
                      <a:cubicBezTo>
                        <a:pt x="152" y="28"/>
                        <a:pt x="152" y="28"/>
                        <a:pt x="152" y="28"/>
                      </a:cubicBezTo>
                      <a:cubicBezTo>
                        <a:pt x="172" y="13"/>
                        <a:pt x="172" y="13"/>
                        <a:pt x="172" y="13"/>
                      </a:cubicBezTo>
                      <a:cubicBezTo>
                        <a:pt x="178" y="12"/>
                        <a:pt x="178" y="12"/>
                        <a:pt x="178" y="12"/>
                      </a:cubicBezTo>
                      <a:cubicBezTo>
                        <a:pt x="184" y="8"/>
                        <a:pt x="184" y="8"/>
                        <a:pt x="184" y="8"/>
                      </a:cubicBezTo>
                      <a:cubicBezTo>
                        <a:pt x="190" y="6"/>
                        <a:pt x="190" y="6"/>
                        <a:pt x="190" y="6"/>
                      </a:cubicBezTo>
                      <a:cubicBezTo>
                        <a:pt x="197" y="1"/>
                        <a:pt x="197" y="1"/>
                        <a:pt x="197" y="1"/>
                      </a:cubicBezTo>
                      <a:cubicBezTo>
                        <a:pt x="204" y="0"/>
                        <a:pt x="204" y="0"/>
                        <a:pt x="204" y="0"/>
                      </a:cubicBezTo>
                      <a:cubicBezTo>
                        <a:pt x="207" y="2"/>
                        <a:pt x="207" y="2"/>
                        <a:pt x="207" y="2"/>
                      </a:cubicBezTo>
                      <a:cubicBezTo>
                        <a:pt x="204" y="16"/>
                        <a:pt x="204" y="16"/>
                        <a:pt x="204" y="16"/>
                      </a:cubicBezTo>
                      <a:cubicBezTo>
                        <a:pt x="201" y="20"/>
                        <a:pt x="201" y="20"/>
                        <a:pt x="201" y="20"/>
                      </a:cubicBezTo>
                      <a:cubicBezTo>
                        <a:pt x="202" y="30"/>
                        <a:pt x="202" y="30"/>
                        <a:pt x="202" y="30"/>
                      </a:cubicBezTo>
                      <a:cubicBezTo>
                        <a:pt x="197" y="35"/>
                        <a:pt x="197" y="35"/>
                        <a:pt x="197" y="35"/>
                      </a:cubicBezTo>
                      <a:cubicBezTo>
                        <a:pt x="201" y="42"/>
                        <a:pt x="201" y="42"/>
                        <a:pt x="201" y="42"/>
                      </a:cubicBezTo>
                      <a:cubicBezTo>
                        <a:pt x="194" y="52"/>
                        <a:pt x="194" y="52"/>
                        <a:pt x="194" y="52"/>
                      </a:cubicBezTo>
                      <a:cubicBezTo>
                        <a:pt x="199" y="58"/>
                        <a:pt x="199" y="58"/>
                        <a:pt x="199" y="58"/>
                      </a:cubicBezTo>
                      <a:cubicBezTo>
                        <a:pt x="207" y="60"/>
                        <a:pt x="207" y="60"/>
                        <a:pt x="207" y="60"/>
                      </a:cubicBezTo>
                      <a:cubicBezTo>
                        <a:pt x="217" y="55"/>
                        <a:pt x="217" y="55"/>
                        <a:pt x="217" y="55"/>
                      </a:cubicBezTo>
                      <a:cubicBezTo>
                        <a:pt x="226" y="70"/>
                        <a:pt x="226" y="70"/>
                        <a:pt x="226" y="70"/>
                      </a:cubicBezTo>
                      <a:cubicBezTo>
                        <a:pt x="233" y="65"/>
                        <a:pt x="233" y="65"/>
                        <a:pt x="233" y="65"/>
                      </a:cubicBezTo>
                      <a:cubicBezTo>
                        <a:pt x="241" y="54"/>
                        <a:pt x="241" y="54"/>
                        <a:pt x="241" y="54"/>
                      </a:cubicBezTo>
                      <a:cubicBezTo>
                        <a:pt x="247" y="53"/>
                        <a:pt x="247" y="53"/>
                        <a:pt x="247" y="53"/>
                      </a:cubicBezTo>
                      <a:cubicBezTo>
                        <a:pt x="248" y="44"/>
                        <a:pt x="248" y="44"/>
                        <a:pt x="248" y="44"/>
                      </a:cubicBezTo>
                      <a:cubicBezTo>
                        <a:pt x="251" y="38"/>
                        <a:pt x="251" y="38"/>
                        <a:pt x="251" y="38"/>
                      </a:cubicBezTo>
                      <a:cubicBezTo>
                        <a:pt x="256" y="37"/>
                        <a:pt x="256" y="37"/>
                        <a:pt x="256" y="37"/>
                      </a:cubicBezTo>
                      <a:cubicBezTo>
                        <a:pt x="261" y="29"/>
                        <a:pt x="261" y="29"/>
                        <a:pt x="261" y="29"/>
                      </a:cubicBezTo>
                      <a:cubicBezTo>
                        <a:pt x="269" y="29"/>
                        <a:pt x="269" y="29"/>
                        <a:pt x="269" y="29"/>
                      </a:cubicBezTo>
                      <a:cubicBezTo>
                        <a:pt x="275" y="38"/>
                        <a:pt x="275" y="38"/>
                        <a:pt x="275" y="38"/>
                      </a:cubicBezTo>
                      <a:cubicBezTo>
                        <a:pt x="280" y="47"/>
                        <a:pt x="280" y="47"/>
                        <a:pt x="280" y="47"/>
                      </a:cubicBezTo>
                      <a:cubicBezTo>
                        <a:pt x="279" y="56"/>
                        <a:pt x="279" y="56"/>
                        <a:pt x="279" y="56"/>
                      </a:cubicBezTo>
                      <a:cubicBezTo>
                        <a:pt x="269" y="60"/>
                        <a:pt x="269" y="60"/>
                        <a:pt x="269" y="60"/>
                      </a:cubicBezTo>
                      <a:cubicBezTo>
                        <a:pt x="262" y="59"/>
                        <a:pt x="262" y="59"/>
                        <a:pt x="262" y="59"/>
                      </a:cubicBezTo>
                      <a:cubicBezTo>
                        <a:pt x="259" y="63"/>
                        <a:pt x="259" y="63"/>
                        <a:pt x="259" y="63"/>
                      </a:cubicBezTo>
                      <a:cubicBezTo>
                        <a:pt x="267" y="71"/>
                        <a:pt x="267" y="71"/>
                        <a:pt x="267" y="71"/>
                      </a:cubicBezTo>
                      <a:cubicBezTo>
                        <a:pt x="267" y="76"/>
                        <a:pt x="267" y="76"/>
                        <a:pt x="267" y="76"/>
                      </a:cubicBezTo>
                      <a:cubicBezTo>
                        <a:pt x="260" y="80"/>
                        <a:pt x="260" y="80"/>
                        <a:pt x="260" y="80"/>
                      </a:cubicBezTo>
                      <a:cubicBezTo>
                        <a:pt x="261" y="91"/>
                        <a:pt x="261" y="91"/>
                        <a:pt x="261" y="91"/>
                      </a:cubicBezTo>
                      <a:cubicBezTo>
                        <a:pt x="254" y="96"/>
                        <a:pt x="254" y="96"/>
                        <a:pt x="254" y="96"/>
                      </a:cubicBezTo>
                      <a:cubicBezTo>
                        <a:pt x="254" y="102"/>
                        <a:pt x="254" y="102"/>
                        <a:pt x="254" y="102"/>
                      </a:cubicBezTo>
                      <a:cubicBezTo>
                        <a:pt x="249" y="107"/>
                        <a:pt x="249" y="107"/>
                        <a:pt x="249" y="107"/>
                      </a:cubicBezTo>
                      <a:cubicBezTo>
                        <a:pt x="251" y="113"/>
                        <a:pt x="251" y="113"/>
                        <a:pt x="251" y="113"/>
                      </a:cubicBezTo>
                      <a:cubicBezTo>
                        <a:pt x="249" y="121"/>
                        <a:pt x="249" y="121"/>
                        <a:pt x="249" y="121"/>
                      </a:cubicBezTo>
                      <a:cubicBezTo>
                        <a:pt x="252" y="133"/>
                        <a:pt x="252" y="133"/>
                        <a:pt x="252" y="133"/>
                      </a:cubicBezTo>
                      <a:cubicBezTo>
                        <a:pt x="260" y="137"/>
                        <a:pt x="260" y="137"/>
                        <a:pt x="260" y="137"/>
                      </a:cubicBezTo>
                      <a:cubicBezTo>
                        <a:pt x="264" y="143"/>
                        <a:pt x="264" y="143"/>
                        <a:pt x="264" y="143"/>
                      </a:cubicBezTo>
                      <a:cubicBezTo>
                        <a:pt x="269" y="139"/>
                        <a:pt x="269" y="139"/>
                        <a:pt x="269" y="139"/>
                      </a:cubicBezTo>
                      <a:cubicBezTo>
                        <a:pt x="274" y="141"/>
                        <a:pt x="274" y="141"/>
                        <a:pt x="274" y="141"/>
                      </a:cubicBezTo>
                      <a:cubicBezTo>
                        <a:pt x="275" y="146"/>
                        <a:pt x="275" y="146"/>
                        <a:pt x="275" y="146"/>
                      </a:cubicBezTo>
                      <a:cubicBezTo>
                        <a:pt x="279" y="151"/>
                        <a:pt x="279" y="151"/>
                        <a:pt x="279" y="151"/>
                      </a:cubicBezTo>
                      <a:cubicBezTo>
                        <a:pt x="281" y="156"/>
                        <a:pt x="281" y="156"/>
                        <a:pt x="281" y="156"/>
                      </a:cubicBezTo>
                      <a:cubicBezTo>
                        <a:pt x="288" y="158"/>
                        <a:pt x="288" y="158"/>
                        <a:pt x="288" y="158"/>
                      </a:cubicBezTo>
                      <a:cubicBezTo>
                        <a:pt x="287" y="167"/>
                        <a:pt x="287" y="167"/>
                        <a:pt x="287" y="167"/>
                      </a:cubicBezTo>
                      <a:cubicBezTo>
                        <a:pt x="287" y="167"/>
                        <a:pt x="284" y="169"/>
                        <a:pt x="284" y="170"/>
                      </a:cubicBezTo>
                      <a:cubicBezTo>
                        <a:pt x="284" y="170"/>
                        <a:pt x="284" y="179"/>
                        <a:pt x="284" y="179"/>
                      </a:cubicBezTo>
                      <a:lnTo>
                        <a:pt x="284" y="186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2" name="Хабаровский край">
                  <a:extLst>
                    <a:ext uri="{FF2B5EF4-FFF2-40B4-BE49-F238E27FC236}">
                      <a16:creationId xmlns:a16="http://schemas.microsoft.com/office/drawing/2014/main" id="{9951C492-1CB5-B230-DCBB-9FC56A2C09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95566" y="3202219"/>
                  <a:ext cx="1570758" cy="2236350"/>
                </a:xfrm>
                <a:custGeom>
                  <a:avLst/>
                  <a:gdLst>
                    <a:gd name="T0" fmla="*/ 137 w 295"/>
                    <a:gd name="T1" fmla="*/ 58 h 471"/>
                    <a:gd name="T2" fmla="*/ 112 w 295"/>
                    <a:gd name="T3" fmla="*/ 142 h 471"/>
                    <a:gd name="T4" fmla="*/ 102 w 295"/>
                    <a:gd name="T5" fmla="*/ 255 h 471"/>
                    <a:gd name="T6" fmla="*/ 142 w 295"/>
                    <a:gd name="T7" fmla="*/ 260 h 471"/>
                    <a:gd name="T8" fmla="*/ 154 w 295"/>
                    <a:gd name="T9" fmla="*/ 271 h 471"/>
                    <a:gd name="T10" fmla="*/ 161 w 295"/>
                    <a:gd name="T11" fmla="*/ 237 h 471"/>
                    <a:gd name="T12" fmla="*/ 215 w 295"/>
                    <a:gd name="T13" fmla="*/ 233 h 471"/>
                    <a:gd name="T14" fmla="*/ 234 w 295"/>
                    <a:gd name="T15" fmla="*/ 256 h 471"/>
                    <a:gd name="T16" fmla="*/ 253 w 295"/>
                    <a:gd name="T17" fmla="*/ 301 h 471"/>
                    <a:gd name="T18" fmla="*/ 293 w 295"/>
                    <a:gd name="T19" fmla="*/ 358 h 471"/>
                    <a:gd name="T20" fmla="*/ 284 w 295"/>
                    <a:gd name="T21" fmla="*/ 394 h 471"/>
                    <a:gd name="T22" fmla="*/ 265 w 295"/>
                    <a:gd name="T23" fmla="*/ 380 h 471"/>
                    <a:gd name="T24" fmla="*/ 262 w 295"/>
                    <a:gd name="T25" fmla="*/ 400 h 471"/>
                    <a:gd name="T26" fmla="*/ 277 w 295"/>
                    <a:gd name="T27" fmla="*/ 400 h 471"/>
                    <a:gd name="T28" fmla="*/ 266 w 295"/>
                    <a:gd name="T29" fmla="*/ 429 h 471"/>
                    <a:gd name="T30" fmla="*/ 259 w 295"/>
                    <a:gd name="T31" fmla="*/ 449 h 471"/>
                    <a:gd name="T32" fmla="*/ 234 w 295"/>
                    <a:gd name="T33" fmla="*/ 452 h 471"/>
                    <a:gd name="T34" fmla="*/ 224 w 295"/>
                    <a:gd name="T35" fmla="*/ 465 h 471"/>
                    <a:gd name="T36" fmla="*/ 216 w 295"/>
                    <a:gd name="T37" fmla="*/ 436 h 471"/>
                    <a:gd name="T38" fmla="*/ 196 w 295"/>
                    <a:gd name="T39" fmla="*/ 417 h 471"/>
                    <a:gd name="T40" fmla="*/ 171 w 295"/>
                    <a:gd name="T41" fmla="*/ 424 h 471"/>
                    <a:gd name="T42" fmla="*/ 148 w 295"/>
                    <a:gd name="T43" fmla="*/ 442 h 471"/>
                    <a:gd name="T44" fmla="*/ 134 w 295"/>
                    <a:gd name="T45" fmla="*/ 427 h 471"/>
                    <a:gd name="T46" fmla="*/ 119 w 295"/>
                    <a:gd name="T47" fmla="*/ 419 h 471"/>
                    <a:gd name="T48" fmla="*/ 106 w 295"/>
                    <a:gd name="T49" fmla="*/ 389 h 471"/>
                    <a:gd name="T50" fmla="*/ 116 w 295"/>
                    <a:gd name="T51" fmla="*/ 367 h 471"/>
                    <a:gd name="T52" fmla="*/ 114 w 295"/>
                    <a:gd name="T53" fmla="*/ 339 h 471"/>
                    <a:gd name="T54" fmla="*/ 135 w 295"/>
                    <a:gd name="T55" fmla="*/ 323 h 471"/>
                    <a:gd name="T56" fmla="*/ 111 w 295"/>
                    <a:gd name="T57" fmla="*/ 313 h 471"/>
                    <a:gd name="T58" fmla="*/ 96 w 295"/>
                    <a:gd name="T59" fmla="*/ 330 h 471"/>
                    <a:gd name="T60" fmla="*/ 62 w 295"/>
                    <a:gd name="T61" fmla="*/ 336 h 471"/>
                    <a:gd name="T62" fmla="*/ 52 w 295"/>
                    <a:gd name="T63" fmla="*/ 311 h 471"/>
                    <a:gd name="T64" fmla="*/ 62 w 295"/>
                    <a:gd name="T65" fmla="*/ 278 h 471"/>
                    <a:gd name="T66" fmla="*/ 39 w 295"/>
                    <a:gd name="T67" fmla="*/ 284 h 471"/>
                    <a:gd name="T68" fmla="*/ 26 w 295"/>
                    <a:gd name="T69" fmla="*/ 273 h 471"/>
                    <a:gd name="T70" fmla="*/ 18 w 295"/>
                    <a:gd name="T71" fmla="*/ 251 h 471"/>
                    <a:gd name="T72" fmla="*/ 10 w 295"/>
                    <a:gd name="T73" fmla="*/ 238 h 471"/>
                    <a:gd name="T74" fmla="*/ 6 w 295"/>
                    <a:gd name="T75" fmla="*/ 221 h 471"/>
                    <a:gd name="T76" fmla="*/ 0 w 295"/>
                    <a:gd name="T77" fmla="*/ 196 h 471"/>
                    <a:gd name="T78" fmla="*/ 10 w 295"/>
                    <a:gd name="T79" fmla="*/ 174 h 471"/>
                    <a:gd name="T80" fmla="*/ 26 w 295"/>
                    <a:gd name="T81" fmla="*/ 158 h 471"/>
                    <a:gd name="T82" fmla="*/ 43 w 295"/>
                    <a:gd name="T83" fmla="*/ 129 h 471"/>
                    <a:gd name="T84" fmla="*/ 38 w 295"/>
                    <a:gd name="T85" fmla="*/ 105 h 471"/>
                    <a:gd name="T86" fmla="*/ 32 w 295"/>
                    <a:gd name="T87" fmla="*/ 75 h 471"/>
                    <a:gd name="T88" fmla="*/ 24 w 295"/>
                    <a:gd name="T89" fmla="*/ 36 h 471"/>
                    <a:gd name="T90" fmla="*/ 57 w 295"/>
                    <a:gd name="T91" fmla="*/ 32 h 471"/>
                    <a:gd name="T92" fmla="*/ 74 w 295"/>
                    <a:gd name="T93" fmla="*/ 9 h 471"/>
                    <a:gd name="T94" fmla="*/ 119 w 295"/>
                    <a:gd name="T95" fmla="*/ 11 h 471"/>
                    <a:gd name="T96" fmla="*/ 116 w 295"/>
                    <a:gd name="T97" fmla="*/ 30 h 471"/>
                    <a:gd name="T98" fmla="*/ 142 w 295"/>
                    <a:gd name="T99" fmla="*/ 35 h 471"/>
                    <a:gd name="T100" fmla="*/ 130 w 295"/>
                    <a:gd name="T101" fmla="*/ 24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5" h="471">
                      <a:moveTo>
                        <a:pt x="152" y="42"/>
                      </a:moveTo>
                      <a:cubicBezTo>
                        <a:pt x="149" y="44"/>
                        <a:pt x="147" y="45"/>
                        <a:pt x="148" y="47"/>
                      </a:cubicBezTo>
                      <a:cubicBezTo>
                        <a:pt x="149" y="50"/>
                        <a:pt x="153" y="53"/>
                        <a:pt x="149" y="55"/>
                      </a:cubicBezTo>
                      <a:cubicBezTo>
                        <a:pt x="144" y="56"/>
                        <a:pt x="141" y="56"/>
                        <a:pt x="137" y="58"/>
                      </a:cubicBezTo>
                      <a:cubicBezTo>
                        <a:pt x="134" y="60"/>
                        <a:pt x="117" y="73"/>
                        <a:pt x="111" y="84"/>
                      </a:cubicBezTo>
                      <a:cubicBezTo>
                        <a:pt x="106" y="95"/>
                        <a:pt x="106" y="100"/>
                        <a:pt x="108" y="106"/>
                      </a:cubicBezTo>
                      <a:cubicBezTo>
                        <a:pt x="110" y="112"/>
                        <a:pt x="110" y="120"/>
                        <a:pt x="108" y="124"/>
                      </a:cubicBezTo>
                      <a:cubicBezTo>
                        <a:pt x="106" y="128"/>
                        <a:pt x="115" y="136"/>
                        <a:pt x="112" y="142"/>
                      </a:cubicBezTo>
                      <a:cubicBezTo>
                        <a:pt x="110" y="149"/>
                        <a:pt x="112" y="164"/>
                        <a:pt x="112" y="171"/>
                      </a:cubicBezTo>
                      <a:cubicBezTo>
                        <a:pt x="112" y="178"/>
                        <a:pt x="111" y="196"/>
                        <a:pt x="112" y="205"/>
                      </a:cubicBezTo>
                      <a:cubicBezTo>
                        <a:pt x="114" y="215"/>
                        <a:pt x="105" y="225"/>
                        <a:pt x="104" y="234"/>
                      </a:cubicBezTo>
                      <a:cubicBezTo>
                        <a:pt x="102" y="243"/>
                        <a:pt x="106" y="250"/>
                        <a:pt x="102" y="255"/>
                      </a:cubicBezTo>
                      <a:cubicBezTo>
                        <a:pt x="98" y="260"/>
                        <a:pt x="108" y="272"/>
                        <a:pt x="118" y="261"/>
                      </a:cubicBezTo>
                      <a:cubicBezTo>
                        <a:pt x="128" y="251"/>
                        <a:pt x="129" y="249"/>
                        <a:pt x="133" y="259"/>
                      </a:cubicBezTo>
                      <a:cubicBezTo>
                        <a:pt x="137" y="269"/>
                        <a:pt x="142" y="272"/>
                        <a:pt x="144" y="268"/>
                      </a:cubicBezTo>
                      <a:cubicBezTo>
                        <a:pt x="145" y="264"/>
                        <a:pt x="146" y="265"/>
                        <a:pt x="142" y="260"/>
                      </a:cubicBezTo>
                      <a:cubicBezTo>
                        <a:pt x="139" y="256"/>
                        <a:pt x="140" y="248"/>
                        <a:pt x="143" y="253"/>
                      </a:cubicBezTo>
                      <a:cubicBezTo>
                        <a:pt x="147" y="258"/>
                        <a:pt x="149" y="260"/>
                        <a:pt x="150" y="259"/>
                      </a:cubicBezTo>
                      <a:cubicBezTo>
                        <a:pt x="151" y="258"/>
                        <a:pt x="155" y="256"/>
                        <a:pt x="155" y="260"/>
                      </a:cubicBezTo>
                      <a:cubicBezTo>
                        <a:pt x="155" y="263"/>
                        <a:pt x="151" y="270"/>
                        <a:pt x="154" y="271"/>
                      </a:cubicBezTo>
                      <a:cubicBezTo>
                        <a:pt x="156" y="272"/>
                        <a:pt x="164" y="265"/>
                        <a:pt x="163" y="262"/>
                      </a:cubicBezTo>
                      <a:cubicBezTo>
                        <a:pt x="163" y="260"/>
                        <a:pt x="163" y="257"/>
                        <a:pt x="164" y="254"/>
                      </a:cubicBezTo>
                      <a:cubicBezTo>
                        <a:pt x="165" y="252"/>
                        <a:pt x="164" y="246"/>
                        <a:pt x="160" y="244"/>
                      </a:cubicBezTo>
                      <a:cubicBezTo>
                        <a:pt x="157" y="241"/>
                        <a:pt x="158" y="238"/>
                        <a:pt x="161" y="237"/>
                      </a:cubicBezTo>
                      <a:cubicBezTo>
                        <a:pt x="164" y="237"/>
                        <a:pt x="170" y="234"/>
                        <a:pt x="170" y="232"/>
                      </a:cubicBezTo>
                      <a:cubicBezTo>
                        <a:pt x="171" y="230"/>
                        <a:pt x="178" y="227"/>
                        <a:pt x="183" y="229"/>
                      </a:cubicBezTo>
                      <a:cubicBezTo>
                        <a:pt x="188" y="231"/>
                        <a:pt x="191" y="232"/>
                        <a:pt x="197" y="232"/>
                      </a:cubicBezTo>
                      <a:cubicBezTo>
                        <a:pt x="203" y="231"/>
                        <a:pt x="215" y="229"/>
                        <a:pt x="215" y="233"/>
                      </a:cubicBezTo>
                      <a:cubicBezTo>
                        <a:pt x="215" y="237"/>
                        <a:pt x="217" y="240"/>
                        <a:pt x="215" y="241"/>
                      </a:cubicBezTo>
                      <a:cubicBezTo>
                        <a:pt x="214" y="243"/>
                        <a:pt x="222" y="246"/>
                        <a:pt x="225" y="247"/>
                      </a:cubicBezTo>
                      <a:cubicBezTo>
                        <a:pt x="228" y="248"/>
                        <a:pt x="229" y="250"/>
                        <a:pt x="230" y="252"/>
                      </a:cubicBezTo>
                      <a:cubicBezTo>
                        <a:pt x="231" y="255"/>
                        <a:pt x="233" y="254"/>
                        <a:pt x="234" y="256"/>
                      </a:cubicBezTo>
                      <a:cubicBezTo>
                        <a:pt x="236" y="257"/>
                        <a:pt x="238" y="254"/>
                        <a:pt x="239" y="260"/>
                      </a:cubicBezTo>
                      <a:cubicBezTo>
                        <a:pt x="240" y="266"/>
                        <a:pt x="241" y="267"/>
                        <a:pt x="241" y="272"/>
                      </a:cubicBezTo>
                      <a:cubicBezTo>
                        <a:pt x="242" y="276"/>
                        <a:pt x="244" y="280"/>
                        <a:pt x="244" y="281"/>
                      </a:cubicBezTo>
                      <a:cubicBezTo>
                        <a:pt x="244" y="282"/>
                        <a:pt x="248" y="295"/>
                        <a:pt x="253" y="301"/>
                      </a:cubicBezTo>
                      <a:cubicBezTo>
                        <a:pt x="259" y="308"/>
                        <a:pt x="266" y="307"/>
                        <a:pt x="268" y="313"/>
                      </a:cubicBezTo>
                      <a:cubicBezTo>
                        <a:pt x="269" y="319"/>
                        <a:pt x="271" y="318"/>
                        <a:pt x="273" y="322"/>
                      </a:cubicBezTo>
                      <a:cubicBezTo>
                        <a:pt x="275" y="325"/>
                        <a:pt x="276" y="328"/>
                        <a:pt x="279" y="334"/>
                      </a:cubicBezTo>
                      <a:cubicBezTo>
                        <a:pt x="281" y="340"/>
                        <a:pt x="292" y="353"/>
                        <a:pt x="293" y="358"/>
                      </a:cubicBezTo>
                      <a:cubicBezTo>
                        <a:pt x="293" y="362"/>
                        <a:pt x="289" y="370"/>
                        <a:pt x="291" y="380"/>
                      </a:cubicBezTo>
                      <a:cubicBezTo>
                        <a:pt x="292" y="390"/>
                        <a:pt x="293" y="388"/>
                        <a:pt x="295" y="396"/>
                      </a:cubicBezTo>
                      <a:cubicBezTo>
                        <a:pt x="290" y="399"/>
                        <a:pt x="290" y="399"/>
                        <a:pt x="290" y="399"/>
                      </a:cubicBezTo>
                      <a:cubicBezTo>
                        <a:pt x="284" y="394"/>
                        <a:pt x="284" y="394"/>
                        <a:pt x="284" y="394"/>
                      </a:cubicBezTo>
                      <a:cubicBezTo>
                        <a:pt x="285" y="388"/>
                        <a:pt x="285" y="388"/>
                        <a:pt x="285" y="388"/>
                      </a:cubicBezTo>
                      <a:cubicBezTo>
                        <a:pt x="277" y="385"/>
                        <a:pt x="277" y="385"/>
                        <a:pt x="277" y="385"/>
                      </a:cubicBezTo>
                      <a:cubicBezTo>
                        <a:pt x="269" y="379"/>
                        <a:pt x="269" y="379"/>
                        <a:pt x="269" y="379"/>
                      </a:cubicBezTo>
                      <a:cubicBezTo>
                        <a:pt x="265" y="380"/>
                        <a:pt x="265" y="380"/>
                        <a:pt x="265" y="380"/>
                      </a:cubicBezTo>
                      <a:cubicBezTo>
                        <a:pt x="264" y="390"/>
                        <a:pt x="264" y="390"/>
                        <a:pt x="264" y="390"/>
                      </a:cubicBezTo>
                      <a:cubicBezTo>
                        <a:pt x="256" y="395"/>
                        <a:pt x="256" y="395"/>
                        <a:pt x="256" y="395"/>
                      </a:cubicBezTo>
                      <a:cubicBezTo>
                        <a:pt x="257" y="401"/>
                        <a:pt x="257" y="401"/>
                        <a:pt x="257" y="401"/>
                      </a:cubicBezTo>
                      <a:cubicBezTo>
                        <a:pt x="262" y="400"/>
                        <a:pt x="262" y="400"/>
                        <a:pt x="262" y="400"/>
                      </a:cubicBezTo>
                      <a:cubicBezTo>
                        <a:pt x="266" y="405"/>
                        <a:pt x="266" y="405"/>
                        <a:pt x="266" y="405"/>
                      </a:cubicBezTo>
                      <a:cubicBezTo>
                        <a:pt x="271" y="405"/>
                        <a:pt x="271" y="405"/>
                        <a:pt x="271" y="405"/>
                      </a:cubicBezTo>
                      <a:cubicBezTo>
                        <a:pt x="274" y="401"/>
                        <a:pt x="274" y="401"/>
                        <a:pt x="274" y="401"/>
                      </a:cubicBezTo>
                      <a:cubicBezTo>
                        <a:pt x="277" y="400"/>
                        <a:pt x="277" y="400"/>
                        <a:pt x="277" y="400"/>
                      </a:cubicBezTo>
                      <a:cubicBezTo>
                        <a:pt x="278" y="407"/>
                        <a:pt x="278" y="407"/>
                        <a:pt x="278" y="407"/>
                      </a:cubicBezTo>
                      <a:cubicBezTo>
                        <a:pt x="277" y="418"/>
                        <a:pt x="277" y="418"/>
                        <a:pt x="277" y="418"/>
                      </a:cubicBezTo>
                      <a:cubicBezTo>
                        <a:pt x="270" y="421"/>
                        <a:pt x="270" y="421"/>
                        <a:pt x="270" y="421"/>
                      </a:cubicBezTo>
                      <a:cubicBezTo>
                        <a:pt x="266" y="429"/>
                        <a:pt x="266" y="429"/>
                        <a:pt x="266" y="429"/>
                      </a:cubicBezTo>
                      <a:cubicBezTo>
                        <a:pt x="268" y="430"/>
                        <a:pt x="268" y="430"/>
                        <a:pt x="268" y="430"/>
                      </a:cubicBezTo>
                      <a:cubicBezTo>
                        <a:pt x="270" y="439"/>
                        <a:pt x="270" y="439"/>
                        <a:pt x="270" y="439"/>
                      </a:cubicBezTo>
                      <a:cubicBezTo>
                        <a:pt x="263" y="446"/>
                        <a:pt x="263" y="446"/>
                        <a:pt x="263" y="446"/>
                      </a:cubicBezTo>
                      <a:cubicBezTo>
                        <a:pt x="259" y="449"/>
                        <a:pt x="259" y="449"/>
                        <a:pt x="259" y="449"/>
                      </a:cubicBezTo>
                      <a:cubicBezTo>
                        <a:pt x="254" y="447"/>
                        <a:pt x="254" y="447"/>
                        <a:pt x="254" y="447"/>
                      </a:cubicBezTo>
                      <a:cubicBezTo>
                        <a:pt x="246" y="450"/>
                        <a:pt x="246" y="450"/>
                        <a:pt x="246" y="450"/>
                      </a:cubicBezTo>
                      <a:cubicBezTo>
                        <a:pt x="238" y="446"/>
                        <a:pt x="238" y="446"/>
                        <a:pt x="238" y="446"/>
                      </a:cubicBezTo>
                      <a:cubicBezTo>
                        <a:pt x="234" y="452"/>
                        <a:pt x="234" y="452"/>
                        <a:pt x="234" y="452"/>
                      </a:cubicBezTo>
                      <a:cubicBezTo>
                        <a:pt x="231" y="461"/>
                        <a:pt x="231" y="461"/>
                        <a:pt x="231" y="461"/>
                      </a:cubicBezTo>
                      <a:cubicBezTo>
                        <a:pt x="234" y="468"/>
                        <a:pt x="234" y="468"/>
                        <a:pt x="234" y="468"/>
                      </a:cubicBezTo>
                      <a:cubicBezTo>
                        <a:pt x="226" y="471"/>
                        <a:pt x="226" y="471"/>
                        <a:pt x="226" y="471"/>
                      </a:cubicBezTo>
                      <a:cubicBezTo>
                        <a:pt x="225" y="470"/>
                        <a:pt x="225" y="467"/>
                        <a:pt x="224" y="465"/>
                      </a:cubicBezTo>
                      <a:cubicBezTo>
                        <a:pt x="222" y="459"/>
                        <a:pt x="224" y="460"/>
                        <a:pt x="221" y="454"/>
                      </a:cubicBezTo>
                      <a:cubicBezTo>
                        <a:pt x="218" y="449"/>
                        <a:pt x="221" y="450"/>
                        <a:pt x="222" y="445"/>
                      </a:cubicBezTo>
                      <a:cubicBezTo>
                        <a:pt x="222" y="439"/>
                        <a:pt x="222" y="436"/>
                        <a:pt x="218" y="436"/>
                      </a:cubicBezTo>
                      <a:cubicBezTo>
                        <a:pt x="217" y="436"/>
                        <a:pt x="217" y="436"/>
                        <a:pt x="216" y="436"/>
                      </a:cubicBezTo>
                      <a:cubicBezTo>
                        <a:pt x="217" y="410"/>
                        <a:pt x="217" y="410"/>
                        <a:pt x="217" y="410"/>
                      </a:cubicBezTo>
                      <a:cubicBezTo>
                        <a:pt x="214" y="409"/>
                        <a:pt x="214" y="409"/>
                        <a:pt x="214" y="409"/>
                      </a:cubicBezTo>
                      <a:cubicBezTo>
                        <a:pt x="208" y="415"/>
                        <a:pt x="208" y="415"/>
                        <a:pt x="208" y="415"/>
                      </a:cubicBezTo>
                      <a:cubicBezTo>
                        <a:pt x="196" y="417"/>
                        <a:pt x="196" y="417"/>
                        <a:pt x="196" y="417"/>
                      </a:cubicBezTo>
                      <a:cubicBezTo>
                        <a:pt x="191" y="424"/>
                        <a:pt x="191" y="424"/>
                        <a:pt x="191" y="424"/>
                      </a:cubicBezTo>
                      <a:cubicBezTo>
                        <a:pt x="186" y="425"/>
                        <a:pt x="186" y="425"/>
                        <a:pt x="186" y="425"/>
                      </a:cubicBezTo>
                      <a:cubicBezTo>
                        <a:pt x="180" y="429"/>
                        <a:pt x="180" y="429"/>
                        <a:pt x="180" y="429"/>
                      </a:cubicBezTo>
                      <a:cubicBezTo>
                        <a:pt x="171" y="424"/>
                        <a:pt x="171" y="424"/>
                        <a:pt x="171" y="424"/>
                      </a:cubicBezTo>
                      <a:cubicBezTo>
                        <a:pt x="165" y="427"/>
                        <a:pt x="165" y="427"/>
                        <a:pt x="165" y="427"/>
                      </a:cubicBezTo>
                      <a:cubicBezTo>
                        <a:pt x="154" y="426"/>
                        <a:pt x="154" y="426"/>
                        <a:pt x="154" y="426"/>
                      </a:cubicBezTo>
                      <a:cubicBezTo>
                        <a:pt x="154" y="436"/>
                        <a:pt x="154" y="436"/>
                        <a:pt x="154" y="436"/>
                      </a:cubicBezTo>
                      <a:cubicBezTo>
                        <a:pt x="148" y="442"/>
                        <a:pt x="148" y="442"/>
                        <a:pt x="148" y="442"/>
                      </a:cubicBezTo>
                      <a:cubicBezTo>
                        <a:pt x="142" y="443"/>
                        <a:pt x="142" y="443"/>
                        <a:pt x="142" y="443"/>
                      </a:cubicBezTo>
                      <a:cubicBezTo>
                        <a:pt x="143" y="434"/>
                        <a:pt x="143" y="434"/>
                        <a:pt x="143" y="434"/>
                      </a:cubicBezTo>
                      <a:cubicBezTo>
                        <a:pt x="136" y="432"/>
                        <a:pt x="136" y="432"/>
                        <a:pt x="136" y="432"/>
                      </a:cubicBezTo>
                      <a:cubicBezTo>
                        <a:pt x="134" y="427"/>
                        <a:pt x="134" y="427"/>
                        <a:pt x="134" y="427"/>
                      </a:cubicBezTo>
                      <a:cubicBezTo>
                        <a:pt x="130" y="422"/>
                        <a:pt x="130" y="422"/>
                        <a:pt x="130" y="422"/>
                      </a:cubicBezTo>
                      <a:cubicBezTo>
                        <a:pt x="129" y="417"/>
                        <a:pt x="129" y="417"/>
                        <a:pt x="129" y="417"/>
                      </a:cubicBezTo>
                      <a:cubicBezTo>
                        <a:pt x="124" y="415"/>
                        <a:pt x="124" y="415"/>
                        <a:pt x="124" y="415"/>
                      </a:cubicBezTo>
                      <a:cubicBezTo>
                        <a:pt x="119" y="419"/>
                        <a:pt x="119" y="419"/>
                        <a:pt x="119" y="419"/>
                      </a:cubicBezTo>
                      <a:cubicBezTo>
                        <a:pt x="115" y="413"/>
                        <a:pt x="115" y="413"/>
                        <a:pt x="115" y="413"/>
                      </a:cubicBezTo>
                      <a:cubicBezTo>
                        <a:pt x="107" y="409"/>
                        <a:pt x="107" y="409"/>
                        <a:pt x="107" y="409"/>
                      </a:cubicBezTo>
                      <a:cubicBezTo>
                        <a:pt x="104" y="397"/>
                        <a:pt x="104" y="397"/>
                        <a:pt x="104" y="397"/>
                      </a:cubicBezTo>
                      <a:cubicBezTo>
                        <a:pt x="106" y="389"/>
                        <a:pt x="106" y="389"/>
                        <a:pt x="106" y="389"/>
                      </a:cubicBezTo>
                      <a:cubicBezTo>
                        <a:pt x="104" y="383"/>
                        <a:pt x="104" y="383"/>
                        <a:pt x="104" y="383"/>
                      </a:cubicBezTo>
                      <a:cubicBezTo>
                        <a:pt x="109" y="378"/>
                        <a:pt x="109" y="378"/>
                        <a:pt x="109" y="378"/>
                      </a:cubicBezTo>
                      <a:cubicBezTo>
                        <a:pt x="109" y="372"/>
                        <a:pt x="109" y="372"/>
                        <a:pt x="109" y="372"/>
                      </a:cubicBezTo>
                      <a:cubicBezTo>
                        <a:pt x="116" y="367"/>
                        <a:pt x="116" y="367"/>
                        <a:pt x="116" y="367"/>
                      </a:cubicBezTo>
                      <a:cubicBezTo>
                        <a:pt x="115" y="356"/>
                        <a:pt x="115" y="356"/>
                        <a:pt x="115" y="356"/>
                      </a:cubicBezTo>
                      <a:cubicBezTo>
                        <a:pt x="122" y="352"/>
                        <a:pt x="122" y="352"/>
                        <a:pt x="122" y="352"/>
                      </a:cubicBezTo>
                      <a:cubicBezTo>
                        <a:pt x="122" y="347"/>
                        <a:pt x="122" y="347"/>
                        <a:pt x="122" y="347"/>
                      </a:cubicBezTo>
                      <a:cubicBezTo>
                        <a:pt x="114" y="339"/>
                        <a:pt x="114" y="339"/>
                        <a:pt x="114" y="339"/>
                      </a:cubicBezTo>
                      <a:cubicBezTo>
                        <a:pt x="117" y="335"/>
                        <a:pt x="117" y="335"/>
                        <a:pt x="117" y="335"/>
                      </a:cubicBezTo>
                      <a:cubicBezTo>
                        <a:pt x="124" y="336"/>
                        <a:pt x="124" y="336"/>
                        <a:pt x="124" y="336"/>
                      </a:cubicBezTo>
                      <a:cubicBezTo>
                        <a:pt x="134" y="332"/>
                        <a:pt x="134" y="332"/>
                        <a:pt x="134" y="332"/>
                      </a:cubicBezTo>
                      <a:cubicBezTo>
                        <a:pt x="135" y="323"/>
                        <a:pt x="135" y="323"/>
                        <a:pt x="135" y="323"/>
                      </a:cubicBezTo>
                      <a:cubicBezTo>
                        <a:pt x="130" y="314"/>
                        <a:pt x="130" y="314"/>
                        <a:pt x="130" y="314"/>
                      </a:cubicBezTo>
                      <a:cubicBezTo>
                        <a:pt x="124" y="305"/>
                        <a:pt x="124" y="305"/>
                        <a:pt x="124" y="305"/>
                      </a:cubicBezTo>
                      <a:cubicBezTo>
                        <a:pt x="116" y="305"/>
                        <a:pt x="116" y="305"/>
                        <a:pt x="116" y="305"/>
                      </a:cubicBezTo>
                      <a:cubicBezTo>
                        <a:pt x="111" y="313"/>
                        <a:pt x="111" y="313"/>
                        <a:pt x="111" y="313"/>
                      </a:cubicBezTo>
                      <a:cubicBezTo>
                        <a:pt x="106" y="314"/>
                        <a:pt x="106" y="314"/>
                        <a:pt x="106" y="314"/>
                      </a:cubicBezTo>
                      <a:cubicBezTo>
                        <a:pt x="103" y="320"/>
                        <a:pt x="103" y="320"/>
                        <a:pt x="103" y="320"/>
                      </a:cubicBezTo>
                      <a:cubicBezTo>
                        <a:pt x="102" y="329"/>
                        <a:pt x="102" y="329"/>
                        <a:pt x="102" y="329"/>
                      </a:cubicBezTo>
                      <a:cubicBezTo>
                        <a:pt x="96" y="330"/>
                        <a:pt x="96" y="330"/>
                        <a:pt x="96" y="330"/>
                      </a:cubicBezTo>
                      <a:cubicBezTo>
                        <a:pt x="88" y="341"/>
                        <a:pt x="88" y="341"/>
                        <a:pt x="88" y="341"/>
                      </a:cubicBezTo>
                      <a:cubicBezTo>
                        <a:pt x="81" y="346"/>
                        <a:pt x="81" y="346"/>
                        <a:pt x="81" y="346"/>
                      </a:cubicBezTo>
                      <a:cubicBezTo>
                        <a:pt x="72" y="331"/>
                        <a:pt x="72" y="331"/>
                        <a:pt x="72" y="331"/>
                      </a:cubicBezTo>
                      <a:cubicBezTo>
                        <a:pt x="62" y="336"/>
                        <a:pt x="62" y="336"/>
                        <a:pt x="62" y="336"/>
                      </a:cubicBezTo>
                      <a:cubicBezTo>
                        <a:pt x="54" y="334"/>
                        <a:pt x="54" y="334"/>
                        <a:pt x="54" y="334"/>
                      </a:cubicBezTo>
                      <a:cubicBezTo>
                        <a:pt x="49" y="328"/>
                        <a:pt x="49" y="328"/>
                        <a:pt x="49" y="328"/>
                      </a:cubicBezTo>
                      <a:cubicBezTo>
                        <a:pt x="56" y="318"/>
                        <a:pt x="56" y="318"/>
                        <a:pt x="56" y="318"/>
                      </a:cubicBezTo>
                      <a:cubicBezTo>
                        <a:pt x="52" y="311"/>
                        <a:pt x="52" y="311"/>
                        <a:pt x="52" y="311"/>
                      </a:cubicBezTo>
                      <a:cubicBezTo>
                        <a:pt x="57" y="306"/>
                        <a:pt x="57" y="306"/>
                        <a:pt x="57" y="306"/>
                      </a:cubicBezTo>
                      <a:cubicBezTo>
                        <a:pt x="56" y="296"/>
                        <a:pt x="56" y="296"/>
                        <a:pt x="56" y="296"/>
                      </a:cubicBezTo>
                      <a:cubicBezTo>
                        <a:pt x="59" y="292"/>
                        <a:pt x="59" y="292"/>
                        <a:pt x="59" y="292"/>
                      </a:cubicBezTo>
                      <a:cubicBezTo>
                        <a:pt x="62" y="278"/>
                        <a:pt x="62" y="278"/>
                        <a:pt x="62" y="278"/>
                      </a:cubicBezTo>
                      <a:cubicBezTo>
                        <a:pt x="59" y="276"/>
                        <a:pt x="59" y="276"/>
                        <a:pt x="59" y="276"/>
                      </a:cubicBezTo>
                      <a:cubicBezTo>
                        <a:pt x="52" y="277"/>
                        <a:pt x="52" y="277"/>
                        <a:pt x="52" y="277"/>
                      </a:cubicBezTo>
                      <a:cubicBezTo>
                        <a:pt x="45" y="282"/>
                        <a:pt x="45" y="282"/>
                        <a:pt x="45" y="282"/>
                      </a:cubicBezTo>
                      <a:cubicBezTo>
                        <a:pt x="39" y="284"/>
                        <a:pt x="39" y="284"/>
                        <a:pt x="39" y="284"/>
                      </a:cubicBezTo>
                      <a:cubicBezTo>
                        <a:pt x="33" y="288"/>
                        <a:pt x="33" y="288"/>
                        <a:pt x="33" y="288"/>
                      </a:cubicBezTo>
                      <a:cubicBezTo>
                        <a:pt x="29" y="289"/>
                        <a:pt x="29" y="289"/>
                        <a:pt x="29" y="289"/>
                      </a:cubicBezTo>
                      <a:cubicBezTo>
                        <a:pt x="25" y="282"/>
                        <a:pt x="25" y="282"/>
                        <a:pt x="25" y="282"/>
                      </a:cubicBezTo>
                      <a:cubicBezTo>
                        <a:pt x="26" y="273"/>
                        <a:pt x="26" y="273"/>
                        <a:pt x="26" y="273"/>
                      </a:cubicBezTo>
                      <a:cubicBezTo>
                        <a:pt x="21" y="269"/>
                        <a:pt x="21" y="269"/>
                        <a:pt x="21" y="269"/>
                      </a:cubicBezTo>
                      <a:cubicBezTo>
                        <a:pt x="27" y="263"/>
                        <a:pt x="27" y="263"/>
                        <a:pt x="27" y="263"/>
                      </a:cubicBezTo>
                      <a:cubicBezTo>
                        <a:pt x="27" y="254"/>
                        <a:pt x="27" y="254"/>
                        <a:pt x="27" y="254"/>
                      </a:cubicBezTo>
                      <a:cubicBezTo>
                        <a:pt x="18" y="251"/>
                        <a:pt x="18" y="251"/>
                        <a:pt x="18" y="251"/>
                      </a:cubicBezTo>
                      <a:cubicBezTo>
                        <a:pt x="8" y="253"/>
                        <a:pt x="8" y="253"/>
                        <a:pt x="8" y="253"/>
                      </a:cubicBezTo>
                      <a:cubicBezTo>
                        <a:pt x="7" y="248"/>
                        <a:pt x="7" y="248"/>
                        <a:pt x="7" y="248"/>
                      </a:cubicBezTo>
                      <a:cubicBezTo>
                        <a:pt x="13" y="243"/>
                        <a:pt x="13" y="243"/>
                        <a:pt x="13" y="243"/>
                      </a:cubicBezTo>
                      <a:cubicBezTo>
                        <a:pt x="10" y="238"/>
                        <a:pt x="10" y="238"/>
                        <a:pt x="10" y="238"/>
                      </a:cubicBezTo>
                      <a:cubicBezTo>
                        <a:pt x="13" y="229"/>
                        <a:pt x="13" y="229"/>
                        <a:pt x="13" y="229"/>
                      </a:cubicBezTo>
                      <a:cubicBezTo>
                        <a:pt x="7" y="228"/>
                        <a:pt x="7" y="228"/>
                        <a:pt x="7" y="228"/>
                      </a:cubicBezTo>
                      <a:cubicBezTo>
                        <a:pt x="0" y="221"/>
                        <a:pt x="0" y="221"/>
                        <a:pt x="0" y="221"/>
                      </a:cubicBezTo>
                      <a:cubicBezTo>
                        <a:pt x="6" y="221"/>
                        <a:pt x="6" y="221"/>
                        <a:pt x="6" y="221"/>
                      </a:cubicBezTo>
                      <a:cubicBezTo>
                        <a:pt x="6" y="213"/>
                        <a:pt x="6" y="213"/>
                        <a:pt x="6" y="213"/>
                      </a:cubicBezTo>
                      <a:cubicBezTo>
                        <a:pt x="1" y="206"/>
                        <a:pt x="1" y="206"/>
                        <a:pt x="1" y="206"/>
                      </a:cubicBezTo>
                      <a:cubicBezTo>
                        <a:pt x="5" y="201"/>
                        <a:pt x="5" y="201"/>
                        <a:pt x="5" y="201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4" y="191"/>
                        <a:pt x="4" y="191"/>
                        <a:pt x="4" y="191"/>
                      </a:cubicBezTo>
                      <a:cubicBezTo>
                        <a:pt x="1" y="189"/>
                        <a:pt x="1" y="189"/>
                        <a:pt x="1" y="189"/>
                      </a:cubicBezTo>
                      <a:cubicBezTo>
                        <a:pt x="2" y="180"/>
                        <a:pt x="2" y="180"/>
                        <a:pt x="2" y="180"/>
                      </a:cubicBezTo>
                      <a:cubicBezTo>
                        <a:pt x="10" y="174"/>
                        <a:pt x="10" y="174"/>
                        <a:pt x="10" y="174"/>
                      </a:cubicBezTo>
                      <a:cubicBezTo>
                        <a:pt x="17" y="174"/>
                        <a:pt x="17" y="174"/>
                        <a:pt x="17" y="174"/>
                      </a:cubicBezTo>
                      <a:cubicBezTo>
                        <a:pt x="26" y="170"/>
                        <a:pt x="26" y="170"/>
                        <a:pt x="26" y="170"/>
                      </a:cubicBezTo>
                      <a:cubicBezTo>
                        <a:pt x="29" y="163"/>
                        <a:pt x="29" y="163"/>
                        <a:pt x="29" y="163"/>
                      </a:cubicBezTo>
                      <a:cubicBezTo>
                        <a:pt x="26" y="158"/>
                        <a:pt x="26" y="158"/>
                        <a:pt x="26" y="158"/>
                      </a:cubicBezTo>
                      <a:cubicBezTo>
                        <a:pt x="27" y="152"/>
                        <a:pt x="27" y="152"/>
                        <a:pt x="27" y="152"/>
                      </a:cubicBezTo>
                      <a:cubicBezTo>
                        <a:pt x="34" y="152"/>
                        <a:pt x="34" y="152"/>
                        <a:pt x="34" y="152"/>
                      </a:cubicBezTo>
                      <a:cubicBezTo>
                        <a:pt x="44" y="143"/>
                        <a:pt x="44" y="143"/>
                        <a:pt x="44" y="143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51" y="127"/>
                        <a:pt x="51" y="127"/>
                        <a:pt x="51" y="127"/>
                      </a:cubicBezTo>
                      <a:cubicBezTo>
                        <a:pt x="51" y="123"/>
                        <a:pt x="51" y="123"/>
                        <a:pt x="51" y="123"/>
                      </a:cubicBezTo>
                      <a:cubicBezTo>
                        <a:pt x="44" y="114"/>
                        <a:pt x="44" y="114"/>
                        <a:pt x="44" y="114"/>
                      </a:cubicBezTo>
                      <a:cubicBezTo>
                        <a:pt x="38" y="105"/>
                        <a:pt x="38" y="105"/>
                        <a:pt x="38" y="105"/>
                      </a:cubicBezTo>
                      <a:cubicBezTo>
                        <a:pt x="28" y="102"/>
                        <a:pt x="28" y="102"/>
                        <a:pt x="28" y="102"/>
                      </a:cubicBezTo>
                      <a:cubicBezTo>
                        <a:pt x="28" y="88"/>
                        <a:pt x="28" y="88"/>
                        <a:pt x="28" y="88"/>
                      </a:cubicBezTo>
                      <a:cubicBezTo>
                        <a:pt x="25" y="82"/>
                        <a:pt x="25" y="82"/>
                        <a:pt x="25" y="82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64" y="24"/>
                        <a:pt x="64" y="24"/>
                        <a:pt x="64" y="24"/>
                      </a:cubicBezTo>
                      <a:cubicBezTo>
                        <a:pt x="69" y="23"/>
                        <a:pt x="69" y="23"/>
                        <a:pt x="69" y="23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103" y="1"/>
                        <a:pt x="103" y="1"/>
                        <a:pt x="103" y="1"/>
                      </a:cubicBezTo>
                      <a:cubicBezTo>
                        <a:pt x="119" y="11"/>
                        <a:pt x="119" y="11"/>
                        <a:pt x="119" y="11"/>
                      </a:cubicBezTo>
                      <a:cubicBezTo>
                        <a:pt x="119" y="16"/>
                        <a:pt x="119" y="16"/>
                        <a:pt x="119" y="16"/>
                      </a:cubicBezTo>
                      <a:cubicBezTo>
                        <a:pt x="124" y="22"/>
                        <a:pt x="124" y="22"/>
                        <a:pt x="124" y="22"/>
                      </a:cubicBezTo>
                      <a:cubicBezTo>
                        <a:pt x="119" y="24"/>
                        <a:pt x="119" y="24"/>
                        <a:pt x="119" y="24"/>
                      </a:cubicBezTo>
                      <a:cubicBezTo>
                        <a:pt x="116" y="30"/>
                        <a:pt x="116" y="30"/>
                        <a:pt x="116" y="30"/>
                      </a:cubicBezTo>
                      <a:cubicBezTo>
                        <a:pt x="118" y="37"/>
                        <a:pt x="118" y="37"/>
                        <a:pt x="118" y="37"/>
                      </a:cubicBezTo>
                      <a:cubicBezTo>
                        <a:pt x="125" y="39"/>
                        <a:pt x="125" y="39"/>
                        <a:pt x="125" y="39"/>
                      </a:cubicBezTo>
                      <a:cubicBezTo>
                        <a:pt x="133" y="31"/>
                        <a:pt x="133" y="31"/>
                        <a:pt x="133" y="31"/>
                      </a:cubicBezTo>
                      <a:cubicBezTo>
                        <a:pt x="142" y="35"/>
                        <a:pt x="142" y="35"/>
                        <a:pt x="142" y="35"/>
                      </a:cubicBez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52" y="42"/>
                        <a:pt x="152" y="42"/>
                        <a:pt x="152" y="42"/>
                      </a:cubicBezTo>
                      <a:close/>
                      <a:moveTo>
                        <a:pt x="130" y="232"/>
                      </a:moveTo>
                      <a:cubicBezTo>
                        <a:pt x="129" y="236"/>
                        <a:pt x="128" y="238"/>
                        <a:pt x="130" y="240"/>
                      </a:cubicBezTo>
                      <a:cubicBezTo>
                        <a:pt x="133" y="243"/>
                        <a:pt x="135" y="239"/>
                        <a:pt x="137" y="241"/>
                      </a:cubicBezTo>
                      <a:cubicBezTo>
                        <a:pt x="139" y="244"/>
                        <a:pt x="141" y="239"/>
                        <a:pt x="139" y="235"/>
                      </a:cubicBezTo>
                      <a:cubicBezTo>
                        <a:pt x="136" y="229"/>
                        <a:pt x="136" y="227"/>
                        <a:pt x="130" y="232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3" name="Приморский край">
                  <a:extLst>
                    <a:ext uri="{FF2B5EF4-FFF2-40B4-BE49-F238E27FC236}">
                      <a16:creationId xmlns:a16="http://schemas.microsoft.com/office/drawing/2014/main" id="{754CF1F4-BC91-75DA-8299-67A8A7768D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75941" y="5001320"/>
                  <a:ext cx="538911" cy="1111343"/>
                </a:xfrm>
                <a:custGeom>
                  <a:avLst/>
                  <a:gdLst>
                    <a:gd name="T0" fmla="*/ 92 w 101"/>
                    <a:gd name="T1" fmla="*/ 20 h 234"/>
                    <a:gd name="T2" fmla="*/ 100 w 101"/>
                    <a:gd name="T3" fmla="*/ 54 h 234"/>
                    <a:gd name="T4" fmla="*/ 99 w 101"/>
                    <a:gd name="T5" fmla="*/ 114 h 234"/>
                    <a:gd name="T6" fmla="*/ 99 w 101"/>
                    <a:gd name="T7" fmla="*/ 150 h 234"/>
                    <a:gd name="T8" fmla="*/ 89 w 101"/>
                    <a:gd name="T9" fmla="*/ 180 h 234"/>
                    <a:gd name="T10" fmla="*/ 77 w 101"/>
                    <a:gd name="T11" fmla="*/ 198 h 234"/>
                    <a:gd name="T12" fmla="*/ 64 w 101"/>
                    <a:gd name="T13" fmla="*/ 201 h 234"/>
                    <a:gd name="T14" fmla="*/ 53 w 101"/>
                    <a:gd name="T15" fmla="*/ 197 h 234"/>
                    <a:gd name="T16" fmla="*/ 43 w 101"/>
                    <a:gd name="T17" fmla="*/ 206 h 234"/>
                    <a:gd name="T18" fmla="*/ 43 w 101"/>
                    <a:gd name="T19" fmla="*/ 223 h 234"/>
                    <a:gd name="T20" fmla="*/ 38 w 101"/>
                    <a:gd name="T21" fmla="*/ 234 h 234"/>
                    <a:gd name="T22" fmla="*/ 36 w 101"/>
                    <a:gd name="T23" fmla="*/ 218 h 234"/>
                    <a:gd name="T24" fmla="*/ 28 w 101"/>
                    <a:gd name="T25" fmla="*/ 198 h 234"/>
                    <a:gd name="T26" fmla="*/ 3 w 101"/>
                    <a:gd name="T27" fmla="*/ 172 h 234"/>
                    <a:gd name="T28" fmla="*/ 9 w 101"/>
                    <a:gd name="T29" fmla="*/ 150 h 234"/>
                    <a:gd name="T30" fmla="*/ 31 w 101"/>
                    <a:gd name="T31" fmla="*/ 135 h 234"/>
                    <a:gd name="T32" fmla="*/ 30 w 101"/>
                    <a:gd name="T33" fmla="*/ 116 h 234"/>
                    <a:gd name="T34" fmla="*/ 26 w 101"/>
                    <a:gd name="T35" fmla="*/ 97 h 234"/>
                    <a:gd name="T36" fmla="*/ 31 w 101"/>
                    <a:gd name="T37" fmla="*/ 89 h 234"/>
                    <a:gd name="T38" fmla="*/ 31 w 101"/>
                    <a:gd name="T39" fmla="*/ 73 h 234"/>
                    <a:gd name="T40" fmla="*/ 43 w 101"/>
                    <a:gd name="T41" fmla="*/ 71 h 234"/>
                    <a:gd name="T42" fmla="*/ 56 w 101"/>
                    <a:gd name="T43" fmla="*/ 70 h 234"/>
                    <a:gd name="T44" fmla="*/ 67 w 101"/>
                    <a:gd name="T45" fmla="*/ 60 h 234"/>
                    <a:gd name="T46" fmla="*/ 63 w 101"/>
                    <a:gd name="T47" fmla="*/ 50 h 234"/>
                    <a:gd name="T48" fmla="*/ 74 w 101"/>
                    <a:gd name="T49" fmla="*/ 39 h 234"/>
                    <a:gd name="T50" fmla="*/ 74 w 101"/>
                    <a:gd name="T51" fmla="*/ 21 h 234"/>
                    <a:gd name="T52" fmla="*/ 68 w 101"/>
                    <a:gd name="T53" fmla="*/ 26 h 234"/>
                    <a:gd name="T54" fmla="*/ 59 w 101"/>
                    <a:gd name="T55" fmla="*/ 21 h 234"/>
                    <a:gd name="T56" fmla="*/ 53 w 101"/>
                    <a:gd name="T57" fmla="*/ 16 h 234"/>
                    <a:gd name="T58" fmla="*/ 62 w 101"/>
                    <a:gd name="T59" fmla="*/ 1 h 234"/>
                    <a:gd name="T60" fmla="*/ 74 w 101"/>
                    <a:gd name="T61" fmla="*/ 6 h 234"/>
                    <a:gd name="T62" fmla="*/ 81 w 101"/>
                    <a:gd name="T63" fmla="*/ 15 h 234"/>
                    <a:gd name="T64" fmla="*/ 92 w 101"/>
                    <a:gd name="T65" fmla="*/ 17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234">
                      <a:moveTo>
                        <a:pt x="92" y="17"/>
                      </a:moveTo>
                      <a:cubicBezTo>
                        <a:pt x="92" y="18"/>
                        <a:pt x="92" y="19"/>
                        <a:pt x="92" y="20"/>
                      </a:cubicBezTo>
                      <a:cubicBezTo>
                        <a:pt x="94" y="31"/>
                        <a:pt x="91" y="32"/>
                        <a:pt x="95" y="37"/>
                      </a:cubicBezTo>
                      <a:cubicBezTo>
                        <a:pt x="99" y="43"/>
                        <a:pt x="99" y="49"/>
                        <a:pt x="100" y="54"/>
                      </a:cubicBezTo>
                      <a:cubicBezTo>
                        <a:pt x="100" y="60"/>
                        <a:pt x="97" y="83"/>
                        <a:pt x="98" y="93"/>
                      </a:cubicBezTo>
                      <a:cubicBezTo>
                        <a:pt x="99" y="103"/>
                        <a:pt x="101" y="104"/>
                        <a:pt x="99" y="114"/>
                      </a:cubicBezTo>
                      <a:cubicBezTo>
                        <a:pt x="96" y="124"/>
                        <a:pt x="95" y="123"/>
                        <a:pt x="97" y="127"/>
                      </a:cubicBezTo>
                      <a:cubicBezTo>
                        <a:pt x="99" y="131"/>
                        <a:pt x="99" y="145"/>
                        <a:pt x="99" y="150"/>
                      </a:cubicBezTo>
                      <a:cubicBezTo>
                        <a:pt x="98" y="156"/>
                        <a:pt x="96" y="165"/>
                        <a:pt x="94" y="171"/>
                      </a:cubicBezTo>
                      <a:cubicBezTo>
                        <a:pt x="91" y="177"/>
                        <a:pt x="89" y="175"/>
                        <a:pt x="89" y="180"/>
                      </a:cubicBezTo>
                      <a:cubicBezTo>
                        <a:pt x="88" y="184"/>
                        <a:pt x="84" y="189"/>
                        <a:pt x="82" y="191"/>
                      </a:cubicBezTo>
                      <a:cubicBezTo>
                        <a:pt x="81" y="193"/>
                        <a:pt x="79" y="198"/>
                        <a:pt x="77" y="198"/>
                      </a:cubicBezTo>
                      <a:cubicBezTo>
                        <a:pt x="75" y="198"/>
                        <a:pt x="71" y="197"/>
                        <a:pt x="69" y="199"/>
                      </a:cubicBezTo>
                      <a:cubicBezTo>
                        <a:pt x="67" y="201"/>
                        <a:pt x="66" y="200"/>
                        <a:pt x="64" y="201"/>
                      </a:cubicBezTo>
                      <a:cubicBezTo>
                        <a:pt x="62" y="202"/>
                        <a:pt x="60" y="204"/>
                        <a:pt x="59" y="202"/>
                      </a:cubicBezTo>
                      <a:cubicBezTo>
                        <a:pt x="58" y="199"/>
                        <a:pt x="54" y="195"/>
                        <a:pt x="53" y="197"/>
                      </a:cubicBezTo>
                      <a:cubicBezTo>
                        <a:pt x="52" y="200"/>
                        <a:pt x="50" y="202"/>
                        <a:pt x="48" y="200"/>
                      </a:cubicBezTo>
                      <a:cubicBezTo>
                        <a:pt x="46" y="199"/>
                        <a:pt x="43" y="203"/>
                        <a:pt x="43" y="206"/>
                      </a:cubicBezTo>
                      <a:cubicBezTo>
                        <a:pt x="44" y="208"/>
                        <a:pt x="44" y="212"/>
                        <a:pt x="43" y="213"/>
                      </a:cubicBezTo>
                      <a:cubicBezTo>
                        <a:pt x="41" y="215"/>
                        <a:pt x="44" y="223"/>
                        <a:pt x="43" y="223"/>
                      </a:cubicBezTo>
                      <a:cubicBezTo>
                        <a:pt x="41" y="224"/>
                        <a:pt x="39" y="225"/>
                        <a:pt x="38" y="227"/>
                      </a:cubicBezTo>
                      <a:cubicBezTo>
                        <a:pt x="38" y="228"/>
                        <a:pt x="39" y="231"/>
                        <a:pt x="38" y="234"/>
                      </a:cubicBezTo>
                      <a:cubicBezTo>
                        <a:pt x="34" y="232"/>
                        <a:pt x="31" y="230"/>
                        <a:pt x="30" y="228"/>
                      </a:cubicBezTo>
                      <a:cubicBezTo>
                        <a:pt x="29" y="225"/>
                        <a:pt x="32" y="222"/>
                        <a:pt x="36" y="218"/>
                      </a:cubicBezTo>
                      <a:cubicBezTo>
                        <a:pt x="40" y="214"/>
                        <a:pt x="36" y="214"/>
                        <a:pt x="35" y="210"/>
                      </a:cubicBezTo>
                      <a:cubicBezTo>
                        <a:pt x="33" y="207"/>
                        <a:pt x="30" y="203"/>
                        <a:pt x="28" y="198"/>
                      </a:cubicBezTo>
                      <a:cubicBezTo>
                        <a:pt x="25" y="193"/>
                        <a:pt x="21" y="187"/>
                        <a:pt x="17" y="182"/>
                      </a:cubicBezTo>
                      <a:cubicBezTo>
                        <a:pt x="14" y="176"/>
                        <a:pt x="6" y="175"/>
                        <a:pt x="3" y="172"/>
                      </a:cubicBezTo>
                      <a:cubicBezTo>
                        <a:pt x="0" y="169"/>
                        <a:pt x="4" y="166"/>
                        <a:pt x="9" y="162"/>
                      </a:cubicBezTo>
                      <a:cubicBezTo>
                        <a:pt x="13" y="158"/>
                        <a:pt x="7" y="156"/>
                        <a:pt x="9" y="150"/>
                      </a:cubicBezTo>
                      <a:cubicBezTo>
                        <a:pt x="12" y="144"/>
                        <a:pt x="26" y="147"/>
                        <a:pt x="31" y="145"/>
                      </a:cubicBezTo>
                      <a:cubicBezTo>
                        <a:pt x="37" y="142"/>
                        <a:pt x="33" y="139"/>
                        <a:pt x="31" y="135"/>
                      </a:cubicBezTo>
                      <a:cubicBezTo>
                        <a:pt x="29" y="132"/>
                        <a:pt x="30" y="129"/>
                        <a:pt x="32" y="126"/>
                      </a:cubicBezTo>
                      <a:cubicBezTo>
                        <a:pt x="34" y="124"/>
                        <a:pt x="30" y="118"/>
                        <a:pt x="30" y="116"/>
                      </a:cubicBezTo>
                      <a:cubicBezTo>
                        <a:pt x="29" y="115"/>
                        <a:pt x="29" y="110"/>
                        <a:pt x="29" y="107"/>
                      </a:cubicBezTo>
                      <a:cubicBezTo>
                        <a:pt x="29" y="104"/>
                        <a:pt x="27" y="100"/>
                        <a:pt x="26" y="97"/>
                      </a:cubicBezTo>
                      <a:cubicBezTo>
                        <a:pt x="25" y="96"/>
                        <a:pt x="24" y="94"/>
                        <a:pt x="23" y="92"/>
                      </a:cubicBezTo>
                      <a:cubicBezTo>
                        <a:pt x="31" y="89"/>
                        <a:pt x="31" y="89"/>
                        <a:pt x="31" y="89"/>
                      </a:cubicBezTo>
                      <a:cubicBezTo>
                        <a:pt x="28" y="82"/>
                        <a:pt x="28" y="82"/>
                        <a:pt x="28" y="82"/>
                      </a:cubicBezTo>
                      <a:cubicBezTo>
                        <a:pt x="31" y="73"/>
                        <a:pt x="31" y="73"/>
                        <a:pt x="31" y="73"/>
                      </a:cubicBezTo>
                      <a:cubicBezTo>
                        <a:pt x="35" y="67"/>
                        <a:pt x="35" y="67"/>
                        <a:pt x="35" y="67"/>
                      </a:cubicBezTo>
                      <a:cubicBezTo>
                        <a:pt x="43" y="71"/>
                        <a:pt x="43" y="71"/>
                        <a:pt x="43" y="71"/>
                      </a:cubicBezTo>
                      <a:cubicBezTo>
                        <a:pt x="51" y="68"/>
                        <a:pt x="51" y="68"/>
                        <a:pt x="51" y="68"/>
                      </a:cubicBezTo>
                      <a:cubicBezTo>
                        <a:pt x="56" y="70"/>
                        <a:pt x="56" y="70"/>
                        <a:pt x="56" y="70"/>
                      </a:cubicBezTo>
                      <a:cubicBezTo>
                        <a:pt x="60" y="67"/>
                        <a:pt x="60" y="67"/>
                        <a:pt x="60" y="67"/>
                      </a:cubicBezTo>
                      <a:cubicBezTo>
                        <a:pt x="67" y="60"/>
                        <a:pt x="67" y="60"/>
                        <a:pt x="67" y="60"/>
                      </a:cubicBezTo>
                      <a:cubicBezTo>
                        <a:pt x="65" y="51"/>
                        <a:pt x="65" y="51"/>
                        <a:pt x="65" y="51"/>
                      </a:cubicBezTo>
                      <a:cubicBezTo>
                        <a:pt x="63" y="50"/>
                        <a:pt x="63" y="50"/>
                        <a:pt x="63" y="50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74" y="39"/>
                        <a:pt x="74" y="39"/>
                        <a:pt x="74" y="39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4" y="21"/>
                        <a:pt x="74" y="21"/>
                        <a:pt x="74" y="21"/>
                      </a:cubicBezTo>
                      <a:cubicBezTo>
                        <a:pt x="71" y="22"/>
                        <a:pt x="71" y="22"/>
                        <a:pt x="71" y="22"/>
                      </a:cubicBezTo>
                      <a:cubicBezTo>
                        <a:pt x="68" y="26"/>
                        <a:pt x="68" y="26"/>
                        <a:pt x="68" y="26"/>
                      </a:cubicBezTo>
                      <a:cubicBezTo>
                        <a:pt x="63" y="26"/>
                        <a:pt x="63" y="26"/>
                        <a:pt x="63" y="26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16"/>
                        <a:pt x="53" y="16"/>
                        <a:pt x="53" y="16"/>
                      </a:cubicBezTo>
                      <a:cubicBezTo>
                        <a:pt x="61" y="11"/>
                        <a:pt x="61" y="11"/>
                        <a:pt x="61" y="11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82" y="9"/>
                        <a:pt x="82" y="9"/>
                        <a:pt x="82" y="9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7" y="20"/>
                        <a:pt x="87" y="20"/>
                        <a:pt x="87" y="20"/>
                      </a:cubicBezTo>
                      <a:lnTo>
                        <a:pt x="92" y="1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4" name="Р.Саха (Якутия)">
                  <a:extLst>
                    <a:ext uri="{FF2B5EF4-FFF2-40B4-BE49-F238E27FC236}">
                      <a16:creationId xmlns:a16="http://schemas.microsoft.com/office/drawing/2014/main" id="{13F7CC1E-BDF5-12DC-9431-FF62BF61BFB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81571" y="1735611"/>
                  <a:ext cx="2819703" cy="3104018"/>
                </a:xfrm>
                <a:custGeom>
                  <a:avLst/>
                  <a:gdLst>
                    <a:gd name="T0" fmla="*/ 30 w 530"/>
                    <a:gd name="T1" fmla="*/ 215 h 654"/>
                    <a:gd name="T2" fmla="*/ 118 w 530"/>
                    <a:gd name="T3" fmla="*/ 199 h 654"/>
                    <a:gd name="T4" fmla="*/ 163 w 530"/>
                    <a:gd name="T5" fmla="*/ 171 h 654"/>
                    <a:gd name="T6" fmla="*/ 171 w 530"/>
                    <a:gd name="T7" fmla="*/ 197 h 654"/>
                    <a:gd name="T8" fmla="*/ 222 w 530"/>
                    <a:gd name="T9" fmla="*/ 187 h 654"/>
                    <a:gd name="T10" fmla="*/ 272 w 530"/>
                    <a:gd name="T11" fmla="*/ 151 h 654"/>
                    <a:gd name="T12" fmla="*/ 251 w 530"/>
                    <a:gd name="T13" fmla="*/ 113 h 654"/>
                    <a:gd name="T14" fmla="*/ 302 w 530"/>
                    <a:gd name="T15" fmla="*/ 92 h 654"/>
                    <a:gd name="T16" fmla="*/ 336 w 530"/>
                    <a:gd name="T17" fmla="*/ 79 h 654"/>
                    <a:gd name="T18" fmla="*/ 407 w 530"/>
                    <a:gd name="T19" fmla="*/ 23 h 654"/>
                    <a:gd name="T20" fmla="*/ 465 w 530"/>
                    <a:gd name="T21" fmla="*/ 20 h 654"/>
                    <a:gd name="T22" fmla="*/ 490 w 530"/>
                    <a:gd name="T23" fmla="*/ 46 h 654"/>
                    <a:gd name="T24" fmla="*/ 490 w 530"/>
                    <a:gd name="T25" fmla="*/ 91 h 654"/>
                    <a:gd name="T26" fmla="*/ 529 w 530"/>
                    <a:gd name="T27" fmla="*/ 123 h 654"/>
                    <a:gd name="T28" fmla="*/ 504 w 530"/>
                    <a:gd name="T29" fmla="*/ 149 h 654"/>
                    <a:gd name="T30" fmla="*/ 527 w 530"/>
                    <a:gd name="T31" fmla="*/ 199 h 654"/>
                    <a:gd name="T32" fmla="*/ 501 w 530"/>
                    <a:gd name="T33" fmla="*/ 229 h 654"/>
                    <a:gd name="T34" fmla="*/ 486 w 530"/>
                    <a:gd name="T35" fmla="*/ 256 h 654"/>
                    <a:gd name="T36" fmla="*/ 509 w 530"/>
                    <a:gd name="T37" fmla="*/ 307 h 654"/>
                    <a:gd name="T38" fmla="*/ 492 w 530"/>
                    <a:gd name="T39" fmla="*/ 341 h 654"/>
                    <a:gd name="T40" fmla="*/ 462 w 530"/>
                    <a:gd name="T41" fmla="*/ 358 h 654"/>
                    <a:gd name="T42" fmla="*/ 473 w 530"/>
                    <a:gd name="T43" fmla="*/ 414 h 654"/>
                    <a:gd name="T44" fmla="*/ 469 w 530"/>
                    <a:gd name="T45" fmla="*/ 461 h 654"/>
                    <a:gd name="T46" fmla="*/ 445 w 530"/>
                    <a:gd name="T47" fmla="*/ 483 h 654"/>
                    <a:gd name="T48" fmla="*/ 436 w 530"/>
                    <a:gd name="T49" fmla="*/ 515 h 654"/>
                    <a:gd name="T50" fmla="*/ 445 w 530"/>
                    <a:gd name="T51" fmla="*/ 547 h 654"/>
                    <a:gd name="T52" fmla="*/ 462 w 530"/>
                    <a:gd name="T53" fmla="*/ 572 h 654"/>
                    <a:gd name="T54" fmla="*/ 462 w 530"/>
                    <a:gd name="T55" fmla="*/ 598 h 654"/>
                    <a:gd name="T56" fmla="*/ 421 w 530"/>
                    <a:gd name="T57" fmla="*/ 630 h 654"/>
                    <a:gd name="T58" fmla="*/ 382 w 530"/>
                    <a:gd name="T59" fmla="*/ 643 h 654"/>
                    <a:gd name="T60" fmla="*/ 334 w 530"/>
                    <a:gd name="T61" fmla="*/ 645 h 654"/>
                    <a:gd name="T62" fmla="*/ 290 w 530"/>
                    <a:gd name="T63" fmla="*/ 654 h 654"/>
                    <a:gd name="T64" fmla="*/ 267 w 530"/>
                    <a:gd name="T65" fmla="*/ 628 h 654"/>
                    <a:gd name="T66" fmla="*/ 248 w 530"/>
                    <a:gd name="T67" fmla="*/ 597 h 654"/>
                    <a:gd name="T68" fmla="*/ 219 w 530"/>
                    <a:gd name="T69" fmla="*/ 586 h 654"/>
                    <a:gd name="T70" fmla="*/ 178 w 530"/>
                    <a:gd name="T71" fmla="*/ 595 h 654"/>
                    <a:gd name="T72" fmla="*/ 164 w 530"/>
                    <a:gd name="T73" fmla="*/ 641 h 654"/>
                    <a:gd name="T74" fmla="*/ 136 w 530"/>
                    <a:gd name="T75" fmla="*/ 637 h 654"/>
                    <a:gd name="T76" fmla="*/ 114 w 530"/>
                    <a:gd name="T77" fmla="*/ 589 h 654"/>
                    <a:gd name="T78" fmla="*/ 100 w 530"/>
                    <a:gd name="T79" fmla="*/ 563 h 654"/>
                    <a:gd name="T80" fmla="*/ 81 w 530"/>
                    <a:gd name="T81" fmla="*/ 530 h 654"/>
                    <a:gd name="T82" fmla="*/ 64 w 530"/>
                    <a:gd name="T83" fmla="*/ 504 h 654"/>
                    <a:gd name="T84" fmla="*/ 34 w 530"/>
                    <a:gd name="T85" fmla="*/ 508 h 654"/>
                    <a:gd name="T86" fmla="*/ 25 w 530"/>
                    <a:gd name="T87" fmla="*/ 467 h 654"/>
                    <a:gd name="T88" fmla="*/ 17 w 530"/>
                    <a:gd name="T89" fmla="*/ 437 h 654"/>
                    <a:gd name="T90" fmla="*/ 11 w 530"/>
                    <a:gd name="T91" fmla="*/ 385 h 654"/>
                    <a:gd name="T92" fmla="*/ 21 w 530"/>
                    <a:gd name="T93" fmla="*/ 344 h 654"/>
                    <a:gd name="T94" fmla="*/ 31 w 530"/>
                    <a:gd name="T95" fmla="*/ 311 h 654"/>
                    <a:gd name="T96" fmla="*/ 37 w 530"/>
                    <a:gd name="T97" fmla="*/ 280 h 654"/>
                    <a:gd name="T98" fmla="*/ 14 w 530"/>
                    <a:gd name="T99" fmla="*/ 240 h 654"/>
                    <a:gd name="T100" fmla="*/ 234 w 530"/>
                    <a:gd name="T101" fmla="*/ 26 h 654"/>
                    <a:gd name="T102" fmla="*/ 251 w 530"/>
                    <a:gd name="T103" fmla="*/ 6 h 654"/>
                    <a:gd name="T104" fmla="*/ 223 w 530"/>
                    <a:gd name="T105" fmla="*/ 53 h 654"/>
                    <a:gd name="T106" fmla="*/ 203 w 530"/>
                    <a:gd name="T107" fmla="*/ 27 h 654"/>
                    <a:gd name="T108" fmla="*/ 169 w 530"/>
                    <a:gd name="T109" fmla="*/ 47 h 654"/>
                    <a:gd name="T110" fmla="*/ 217 w 530"/>
                    <a:gd name="T111" fmla="*/ 54 h 654"/>
                    <a:gd name="T112" fmla="*/ 235 w 530"/>
                    <a:gd name="T113" fmla="*/ 98 h 654"/>
                    <a:gd name="T114" fmla="*/ 234 w 530"/>
                    <a:gd name="T115" fmla="*/ 90 h 6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0" h="654">
                      <a:moveTo>
                        <a:pt x="4" y="211"/>
                      </a:moveTo>
                      <a:cubicBezTo>
                        <a:pt x="4" y="211"/>
                        <a:pt x="4" y="211"/>
                        <a:pt x="4" y="211"/>
                      </a:cubicBezTo>
                      <a:cubicBezTo>
                        <a:pt x="7" y="209"/>
                        <a:pt x="10" y="207"/>
                        <a:pt x="11" y="211"/>
                      </a:cubicBezTo>
                      <a:cubicBezTo>
                        <a:pt x="12" y="215"/>
                        <a:pt x="16" y="217"/>
                        <a:pt x="19" y="214"/>
                      </a:cubicBezTo>
                      <a:cubicBezTo>
                        <a:pt x="22" y="211"/>
                        <a:pt x="22" y="206"/>
                        <a:pt x="25" y="207"/>
                      </a:cubicBezTo>
                      <a:cubicBezTo>
                        <a:pt x="28" y="209"/>
                        <a:pt x="29" y="215"/>
                        <a:pt x="30" y="215"/>
                      </a:cubicBezTo>
                      <a:cubicBezTo>
                        <a:pt x="32" y="215"/>
                        <a:pt x="38" y="212"/>
                        <a:pt x="41" y="209"/>
                      </a:cubicBezTo>
                      <a:cubicBezTo>
                        <a:pt x="43" y="206"/>
                        <a:pt x="52" y="204"/>
                        <a:pt x="61" y="203"/>
                      </a:cubicBezTo>
                      <a:cubicBezTo>
                        <a:pt x="70" y="201"/>
                        <a:pt x="74" y="197"/>
                        <a:pt x="74" y="201"/>
                      </a:cubicBezTo>
                      <a:cubicBezTo>
                        <a:pt x="74" y="205"/>
                        <a:pt x="75" y="207"/>
                        <a:pt x="81" y="210"/>
                      </a:cubicBezTo>
                      <a:cubicBezTo>
                        <a:pt x="87" y="212"/>
                        <a:pt x="99" y="207"/>
                        <a:pt x="103" y="204"/>
                      </a:cubicBezTo>
                      <a:cubicBezTo>
                        <a:pt x="107" y="201"/>
                        <a:pt x="116" y="202"/>
                        <a:pt x="118" y="199"/>
                      </a:cubicBezTo>
                      <a:cubicBezTo>
                        <a:pt x="119" y="195"/>
                        <a:pt x="117" y="191"/>
                        <a:pt x="114" y="189"/>
                      </a:cubicBezTo>
                      <a:cubicBezTo>
                        <a:pt x="111" y="187"/>
                        <a:pt x="108" y="182"/>
                        <a:pt x="110" y="178"/>
                      </a:cubicBezTo>
                      <a:cubicBezTo>
                        <a:pt x="111" y="174"/>
                        <a:pt x="116" y="169"/>
                        <a:pt x="120" y="172"/>
                      </a:cubicBezTo>
                      <a:cubicBezTo>
                        <a:pt x="124" y="174"/>
                        <a:pt x="132" y="174"/>
                        <a:pt x="135" y="171"/>
                      </a:cubicBezTo>
                      <a:cubicBezTo>
                        <a:pt x="138" y="169"/>
                        <a:pt x="144" y="165"/>
                        <a:pt x="148" y="166"/>
                      </a:cubicBezTo>
                      <a:cubicBezTo>
                        <a:pt x="151" y="167"/>
                        <a:pt x="162" y="168"/>
                        <a:pt x="163" y="171"/>
                      </a:cubicBezTo>
                      <a:cubicBezTo>
                        <a:pt x="164" y="174"/>
                        <a:pt x="165" y="176"/>
                        <a:pt x="164" y="177"/>
                      </a:cubicBezTo>
                      <a:cubicBezTo>
                        <a:pt x="162" y="179"/>
                        <a:pt x="170" y="178"/>
                        <a:pt x="171" y="178"/>
                      </a:cubicBezTo>
                      <a:cubicBezTo>
                        <a:pt x="172" y="179"/>
                        <a:pt x="168" y="185"/>
                        <a:pt x="165" y="187"/>
                      </a:cubicBezTo>
                      <a:cubicBezTo>
                        <a:pt x="163" y="188"/>
                        <a:pt x="172" y="183"/>
                        <a:pt x="176" y="186"/>
                      </a:cubicBezTo>
                      <a:cubicBezTo>
                        <a:pt x="180" y="190"/>
                        <a:pt x="183" y="190"/>
                        <a:pt x="181" y="193"/>
                      </a:cubicBezTo>
                      <a:cubicBezTo>
                        <a:pt x="179" y="195"/>
                        <a:pt x="173" y="195"/>
                        <a:pt x="171" y="197"/>
                      </a:cubicBezTo>
                      <a:cubicBezTo>
                        <a:pt x="170" y="198"/>
                        <a:pt x="175" y="198"/>
                        <a:pt x="182" y="203"/>
                      </a:cubicBezTo>
                      <a:cubicBezTo>
                        <a:pt x="189" y="208"/>
                        <a:pt x="201" y="217"/>
                        <a:pt x="203" y="218"/>
                      </a:cubicBezTo>
                      <a:cubicBezTo>
                        <a:pt x="205" y="219"/>
                        <a:pt x="219" y="223"/>
                        <a:pt x="218" y="216"/>
                      </a:cubicBezTo>
                      <a:cubicBezTo>
                        <a:pt x="218" y="210"/>
                        <a:pt x="215" y="202"/>
                        <a:pt x="212" y="196"/>
                      </a:cubicBezTo>
                      <a:cubicBezTo>
                        <a:pt x="209" y="191"/>
                        <a:pt x="208" y="183"/>
                        <a:pt x="210" y="183"/>
                      </a:cubicBezTo>
                      <a:cubicBezTo>
                        <a:pt x="212" y="182"/>
                        <a:pt x="218" y="186"/>
                        <a:pt x="222" y="187"/>
                      </a:cubicBezTo>
                      <a:cubicBezTo>
                        <a:pt x="226" y="189"/>
                        <a:pt x="236" y="186"/>
                        <a:pt x="236" y="184"/>
                      </a:cubicBezTo>
                      <a:cubicBezTo>
                        <a:pt x="237" y="182"/>
                        <a:pt x="236" y="174"/>
                        <a:pt x="243" y="171"/>
                      </a:cubicBezTo>
                      <a:cubicBezTo>
                        <a:pt x="249" y="167"/>
                        <a:pt x="251" y="166"/>
                        <a:pt x="257" y="168"/>
                      </a:cubicBezTo>
                      <a:cubicBezTo>
                        <a:pt x="263" y="170"/>
                        <a:pt x="265" y="164"/>
                        <a:pt x="261" y="163"/>
                      </a:cubicBezTo>
                      <a:cubicBezTo>
                        <a:pt x="258" y="162"/>
                        <a:pt x="258" y="159"/>
                        <a:pt x="261" y="156"/>
                      </a:cubicBezTo>
                      <a:cubicBezTo>
                        <a:pt x="265" y="154"/>
                        <a:pt x="273" y="154"/>
                        <a:pt x="272" y="151"/>
                      </a:cubicBezTo>
                      <a:cubicBezTo>
                        <a:pt x="271" y="148"/>
                        <a:pt x="262" y="142"/>
                        <a:pt x="261" y="139"/>
                      </a:cubicBezTo>
                      <a:cubicBezTo>
                        <a:pt x="261" y="136"/>
                        <a:pt x="262" y="131"/>
                        <a:pt x="260" y="132"/>
                      </a:cubicBezTo>
                      <a:cubicBezTo>
                        <a:pt x="258" y="134"/>
                        <a:pt x="255" y="139"/>
                        <a:pt x="252" y="134"/>
                      </a:cubicBezTo>
                      <a:cubicBezTo>
                        <a:pt x="248" y="129"/>
                        <a:pt x="252" y="127"/>
                        <a:pt x="255" y="126"/>
                      </a:cubicBezTo>
                      <a:cubicBezTo>
                        <a:pt x="259" y="125"/>
                        <a:pt x="259" y="120"/>
                        <a:pt x="258" y="118"/>
                      </a:cubicBezTo>
                      <a:cubicBezTo>
                        <a:pt x="257" y="117"/>
                        <a:pt x="250" y="114"/>
                        <a:pt x="251" y="113"/>
                      </a:cubicBezTo>
                      <a:cubicBezTo>
                        <a:pt x="252" y="112"/>
                        <a:pt x="253" y="109"/>
                        <a:pt x="257" y="109"/>
                      </a:cubicBezTo>
                      <a:cubicBezTo>
                        <a:pt x="260" y="110"/>
                        <a:pt x="267" y="105"/>
                        <a:pt x="271" y="102"/>
                      </a:cubicBezTo>
                      <a:cubicBezTo>
                        <a:pt x="275" y="98"/>
                        <a:pt x="281" y="96"/>
                        <a:pt x="286" y="92"/>
                      </a:cubicBezTo>
                      <a:cubicBezTo>
                        <a:pt x="290" y="89"/>
                        <a:pt x="298" y="83"/>
                        <a:pt x="299" y="86"/>
                      </a:cubicBezTo>
                      <a:cubicBezTo>
                        <a:pt x="301" y="88"/>
                        <a:pt x="295" y="92"/>
                        <a:pt x="294" y="95"/>
                      </a:cubicBezTo>
                      <a:cubicBezTo>
                        <a:pt x="293" y="98"/>
                        <a:pt x="300" y="94"/>
                        <a:pt x="302" y="92"/>
                      </a:cubicBezTo>
                      <a:cubicBezTo>
                        <a:pt x="304" y="90"/>
                        <a:pt x="305" y="95"/>
                        <a:pt x="306" y="97"/>
                      </a:cubicBezTo>
                      <a:cubicBezTo>
                        <a:pt x="307" y="99"/>
                        <a:pt x="310" y="95"/>
                        <a:pt x="307" y="90"/>
                      </a:cubicBezTo>
                      <a:cubicBezTo>
                        <a:pt x="304" y="85"/>
                        <a:pt x="305" y="82"/>
                        <a:pt x="308" y="78"/>
                      </a:cubicBezTo>
                      <a:cubicBezTo>
                        <a:pt x="312" y="75"/>
                        <a:pt x="319" y="71"/>
                        <a:pt x="325" y="69"/>
                      </a:cubicBezTo>
                      <a:cubicBezTo>
                        <a:pt x="331" y="67"/>
                        <a:pt x="336" y="69"/>
                        <a:pt x="335" y="72"/>
                      </a:cubicBezTo>
                      <a:cubicBezTo>
                        <a:pt x="333" y="75"/>
                        <a:pt x="331" y="81"/>
                        <a:pt x="336" y="79"/>
                      </a:cubicBezTo>
                      <a:cubicBezTo>
                        <a:pt x="341" y="78"/>
                        <a:pt x="345" y="74"/>
                        <a:pt x="347" y="76"/>
                      </a:cubicBezTo>
                      <a:cubicBezTo>
                        <a:pt x="349" y="78"/>
                        <a:pt x="353" y="78"/>
                        <a:pt x="356" y="74"/>
                      </a:cubicBezTo>
                      <a:cubicBezTo>
                        <a:pt x="359" y="70"/>
                        <a:pt x="366" y="69"/>
                        <a:pt x="368" y="72"/>
                      </a:cubicBezTo>
                      <a:cubicBezTo>
                        <a:pt x="370" y="75"/>
                        <a:pt x="381" y="71"/>
                        <a:pt x="383" y="64"/>
                      </a:cubicBezTo>
                      <a:cubicBezTo>
                        <a:pt x="385" y="56"/>
                        <a:pt x="385" y="49"/>
                        <a:pt x="391" y="43"/>
                      </a:cubicBezTo>
                      <a:cubicBezTo>
                        <a:pt x="396" y="37"/>
                        <a:pt x="399" y="30"/>
                        <a:pt x="407" y="23"/>
                      </a:cubicBezTo>
                      <a:cubicBezTo>
                        <a:pt x="415" y="15"/>
                        <a:pt x="428" y="16"/>
                        <a:pt x="434" y="19"/>
                      </a:cubicBezTo>
                      <a:cubicBezTo>
                        <a:pt x="440" y="22"/>
                        <a:pt x="438" y="25"/>
                        <a:pt x="443" y="29"/>
                      </a:cubicBezTo>
                      <a:cubicBezTo>
                        <a:pt x="447" y="32"/>
                        <a:pt x="452" y="26"/>
                        <a:pt x="453" y="23"/>
                      </a:cubicBezTo>
                      <a:cubicBezTo>
                        <a:pt x="455" y="20"/>
                        <a:pt x="460" y="24"/>
                        <a:pt x="464" y="27"/>
                      </a:cubicBezTo>
                      <a:cubicBezTo>
                        <a:pt x="468" y="31"/>
                        <a:pt x="474" y="32"/>
                        <a:pt x="474" y="30"/>
                      </a:cubicBezTo>
                      <a:cubicBezTo>
                        <a:pt x="474" y="28"/>
                        <a:pt x="468" y="26"/>
                        <a:pt x="465" y="20"/>
                      </a:cubicBezTo>
                      <a:cubicBezTo>
                        <a:pt x="462" y="15"/>
                        <a:pt x="462" y="14"/>
                        <a:pt x="464" y="9"/>
                      </a:cubicBezTo>
                      <a:cubicBezTo>
                        <a:pt x="476" y="16"/>
                        <a:pt x="476" y="16"/>
                        <a:pt x="476" y="16"/>
                      </a:cubicBezTo>
                      <a:cubicBezTo>
                        <a:pt x="489" y="23"/>
                        <a:pt x="489" y="23"/>
                        <a:pt x="489" y="23"/>
                      </a:cubicBezTo>
                      <a:cubicBezTo>
                        <a:pt x="494" y="27"/>
                        <a:pt x="494" y="27"/>
                        <a:pt x="494" y="27"/>
                      </a:cubicBezTo>
                      <a:cubicBezTo>
                        <a:pt x="501" y="36"/>
                        <a:pt x="501" y="36"/>
                        <a:pt x="501" y="36"/>
                      </a:cubicBezTo>
                      <a:cubicBezTo>
                        <a:pt x="490" y="46"/>
                        <a:pt x="490" y="46"/>
                        <a:pt x="490" y="46"/>
                      </a:cubicBezTo>
                      <a:cubicBezTo>
                        <a:pt x="490" y="53"/>
                        <a:pt x="490" y="53"/>
                        <a:pt x="490" y="53"/>
                      </a:cubicBezTo>
                      <a:cubicBezTo>
                        <a:pt x="486" y="62"/>
                        <a:pt x="486" y="62"/>
                        <a:pt x="486" y="62"/>
                      </a:cubicBezTo>
                      <a:cubicBezTo>
                        <a:pt x="484" y="67"/>
                        <a:pt x="484" y="67"/>
                        <a:pt x="484" y="67"/>
                      </a:cubicBezTo>
                      <a:cubicBezTo>
                        <a:pt x="483" y="75"/>
                        <a:pt x="483" y="75"/>
                        <a:pt x="483" y="75"/>
                      </a:cubicBezTo>
                      <a:cubicBezTo>
                        <a:pt x="490" y="83"/>
                        <a:pt x="490" y="83"/>
                        <a:pt x="490" y="83"/>
                      </a:cubicBezTo>
                      <a:cubicBezTo>
                        <a:pt x="490" y="91"/>
                        <a:pt x="490" y="91"/>
                        <a:pt x="490" y="91"/>
                      </a:cubicBezTo>
                      <a:cubicBezTo>
                        <a:pt x="503" y="91"/>
                        <a:pt x="503" y="91"/>
                        <a:pt x="503" y="91"/>
                      </a:cubicBezTo>
                      <a:cubicBezTo>
                        <a:pt x="513" y="90"/>
                        <a:pt x="513" y="90"/>
                        <a:pt x="513" y="90"/>
                      </a:cubicBezTo>
                      <a:cubicBezTo>
                        <a:pt x="523" y="99"/>
                        <a:pt x="523" y="99"/>
                        <a:pt x="523" y="99"/>
                      </a:cubicBezTo>
                      <a:cubicBezTo>
                        <a:pt x="529" y="106"/>
                        <a:pt x="529" y="106"/>
                        <a:pt x="529" y="106"/>
                      </a:cubicBezTo>
                      <a:cubicBezTo>
                        <a:pt x="530" y="116"/>
                        <a:pt x="530" y="116"/>
                        <a:pt x="530" y="116"/>
                      </a:cubicBezTo>
                      <a:cubicBezTo>
                        <a:pt x="529" y="123"/>
                        <a:pt x="529" y="123"/>
                        <a:pt x="529" y="123"/>
                      </a:cubicBezTo>
                      <a:cubicBezTo>
                        <a:pt x="517" y="123"/>
                        <a:pt x="517" y="123"/>
                        <a:pt x="517" y="123"/>
                      </a:cubicBezTo>
                      <a:cubicBezTo>
                        <a:pt x="517" y="131"/>
                        <a:pt x="517" y="131"/>
                        <a:pt x="517" y="131"/>
                      </a:cubicBezTo>
                      <a:cubicBezTo>
                        <a:pt x="509" y="131"/>
                        <a:pt x="509" y="131"/>
                        <a:pt x="509" y="131"/>
                      </a:cubicBezTo>
                      <a:cubicBezTo>
                        <a:pt x="508" y="141"/>
                        <a:pt x="508" y="141"/>
                        <a:pt x="508" y="141"/>
                      </a:cubicBezTo>
                      <a:cubicBezTo>
                        <a:pt x="502" y="144"/>
                        <a:pt x="502" y="144"/>
                        <a:pt x="502" y="144"/>
                      </a:cubicBezTo>
                      <a:cubicBezTo>
                        <a:pt x="504" y="149"/>
                        <a:pt x="504" y="149"/>
                        <a:pt x="504" y="149"/>
                      </a:cubicBezTo>
                      <a:cubicBezTo>
                        <a:pt x="512" y="153"/>
                        <a:pt x="512" y="153"/>
                        <a:pt x="512" y="153"/>
                      </a:cubicBezTo>
                      <a:cubicBezTo>
                        <a:pt x="504" y="159"/>
                        <a:pt x="504" y="159"/>
                        <a:pt x="504" y="159"/>
                      </a:cubicBezTo>
                      <a:cubicBezTo>
                        <a:pt x="514" y="168"/>
                        <a:pt x="514" y="168"/>
                        <a:pt x="514" y="168"/>
                      </a:cubicBezTo>
                      <a:cubicBezTo>
                        <a:pt x="513" y="181"/>
                        <a:pt x="513" y="181"/>
                        <a:pt x="513" y="181"/>
                      </a:cubicBezTo>
                      <a:cubicBezTo>
                        <a:pt x="525" y="191"/>
                        <a:pt x="525" y="191"/>
                        <a:pt x="525" y="191"/>
                      </a:cubicBezTo>
                      <a:cubicBezTo>
                        <a:pt x="527" y="199"/>
                        <a:pt x="527" y="199"/>
                        <a:pt x="527" y="199"/>
                      </a:cubicBezTo>
                      <a:cubicBezTo>
                        <a:pt x="521" y="202"/>
                        <a:pt x="521" y="202"/>
                        <a:pt x="521" y="202"/>
                      </a:cubicBezTo>
                      <a:cubicBezTo>
                        <a:pt x="518" y="211"/>
                        <a:pt x="518" y="211"/>
                        <a:pt x="518" y="211"/>
                      </a:cubicBezTo>
                      <a:cubicBezTo>
                        <a:pt x="516" y="222"/>
                        <a:pt x="516" y="222"/>
                        <a:pt x="516" y="222"/>
                      </a:cubicBezTo>
                      <a:cubicBezTo>
                        <a:pt x="509" y="222"/>
                        <a:pt x="509" y="222"/>
                        <a:pt x="509" y="222"/>
                      </a:cubicBezTo>
                      <a:cubicBezTo>
                        <a:pt x="502" y="221"/>
                        <a:pt x="502" y="221"/>
                        <a:pt x="502" y="221"/>
                      </a:cubicBezTo>
                      <a:cubicBezTo>
                        <a:pt x="501" y="229"/>
                        <a:pt x="501" y="229"/>
                        <a:pt x="501" y="229"/>
                      </a:cubicBezTo>
                      <a:cubicBezTo>
                        <a:pt x="494" y="234"/>
                        <a:pt x="494" y="234"/>
                        <a:pt x="494" y="234"/>
                      </a:cubicBezTo>
                      <a:cubicBezTo>
                        <a:pt x="488" y="239"/>
                        <a:pt x="488" y="239"/>
                        <a:pt x="488" y="239"/>
                      </a:cubicBezTo>
                      <a:cubicBezTo>
                        <a:pt x="501" y="245"/>
                        <a:pt x="501" y="245"/>
                        <a:pt x="501" y="245"/>
                      </a:cubicBezTo>
                      <a:cubicBezTo>
                        <a:pt x="497" y="251"/>
                        <a:pt x="497" y="251"/>
                        <a:pt x="497" y="251"/>
                      </a:cubicBezTo>
                      <a:cubicBezTo>
                        <a:pt x="494" y="252"/>
                        <a:pt x="494" y="252"/>
                        <a:pt x="494" y="252"/>
                      </a:cubicBezTo>
                      <a:cubicBezTo>
                        <a:pt x="486" y="256"/>
                        <a:pt x="486" y="256"/>
                        <a:pt x="486" y="256"/>
                      </a:cubicBezTo>
                      <a:cubicBezTo>
                        <a:pt x="479" y="263"/>
                        <a:pt x="479" y="263"/>
                        <a:pt x="479" y="263"/>
                      </a:cubicBezTo>
                      <a:cubicBezTo>
                        <a:pt x="483" y="269"/>
                        <a:pt x="483" y="269"/>
                        <a:pt x="483" y="269"/>
                      </a:cubicBezTo>
                      <a:cubicBezTo>
                        <a:pt x="484" y="277"/>
                        <a:pt x="484" y="277"/>
                        <a:pt x="484" y="277"/>
                      </a:cubicBezTo>
                      <a:cubicBezTo>
                        <a:pt x="489" y="288"/>
                        <a:pt x="489" y="288"/>
                        <a:pt x="489" y="288"/>
                      </a:cubicBezTo>
                      <a:cubicBezTo>
                        <a:pt x="500" y="300"/>
                        <a:pt x="500" y="300"/>
                        <a:pt x="500" y="300"/>
                      </a:cubicBezTo>
                      <a:cubicBezTo>
                        <a:pt x="509" y="307"/>
                        <a:pt x="509" y="307"/>
                        <a:pt x="509" y="307"/>
                      </a:cubicBezTo>
                      <a:cubicBezTo>
                        <a:pt x="511" y="318"/>
                        <a:pt x="511" y="318"/>
                        <a:pt x="511" y="318"/>
                      </a:cubicBezTo>
                      <a:cubicBezTo>
                        <a:pt x="509" y="318"/>
                        <a:pt x="509" y="318"/>
                        <a:pt x="509" y="318"/>
                      </a:cubicBezTo>
                      <a:cubicBezTo>
                        <a:pt x="512" y="336"/>
                        <a:pt x="512" y="336"/>
                        <a:pt x="512" y="336"/>
                      </a:cubicBezTo>
                      <a:cubicBezTo>
                        <a:pt x="504" y="332"/>
                        <a:pt x="504" y="332"/>
                        <a:pt x="504" y="332"/>
                      </a:cubicBezTo>
                      <a:cubicBezTo>
                        <a:pt x="499" y="333"/>
                        <a:pt x="499" y="333"/>
                        <a:pt x="499" y="333"/>
                      </a:cubicBezTo>
                      <a:cubicBezTo>
                        <a:pt x="492" y="341"/>
                        <a:pt x="492" y="341"/>
                        <a:pt x="492" y="341"/>
                      </a:cubicBezTo>
                      <a:cubicBezTo>
                        <a:pt x="484" y="348"/>
                        <a:pt x="484" y="348"/>
                        <a:pt x="484" y="348"/>
                      </a:cubicBezTo>
                      <a:cubicBezTo>
                        <a:pt x="478" y="350"/>
                        <a:pt x="478" y="350"/>
                        <a:pt x="478" y="350"/>
                      </a:cubicBezTo>
                      <a:cubicBezTo>
                        <a:pt x="467" y="345"/>
                        <a:pt x="467" y="345"/>
                        <a:pt x="467" y="345"/>
                      </a:cubicBezTo>
                      <a:cubicBezTo>
                        <a:pt x="459" y="345"/>
                        <a:pt x="459" y="345"/>
                        <a:pt x="459" y="345"/>
                      </a:cubicBezTo>
                      <a:cubicBezTo>
                        <a:pt x="457" y="353"/>
                        <a:pt x="457" y="353"/>
                        <a:pt x="457" y="353"/>
                      </a:cubicBezTo>
                      <a:cubicBezTo>
                        <a:pt x="462" y="358"/>
                        <a:pt x="462" y="358"/>
                        <a:pt x="462" y="358"/>
                      </a:cubicBezTo>
                      <a:cubicBezTo>
                        <a:pt x="465" y="366"/>
                        <a:pt x="465" y="366"/>
                        <a:pt x="465" y="366"/>
                      </a:cubicBezTo>
                      <a:cubicBezTo>
                        <a:pt x="467" y="384"/>
                        <a:pt x="467" y="384"/>
                        <a:pt x="467" y="384"/>
                      </a:cubicBezTo>
                      <a:cubicBezTo>
                        <a:pt x="460" y="391"/>
                        <a:pt x="460" y="391"/>
                        <a:pt x="460" y="391"/>
                      </a:cubicBezTo>
                      <a:cubicBezTo>
                        <a:pt x="463" y="397"/>
                        <a:pt x="463" y="397"/>
                        <a:pt x="463" y="397"/>
                      </a:cubicBezTo>
                      <a:cubicBezTo>
                        <a:pt x="463" y="411"/>
                        <a:pt x="463" y="411"/>
                        <a:pt x="463" y="411"/>
                      </a:cubicBezTo>
                      <a:cubicBezTo>
                        <a:pt x="473" y="414"/>
                        <a:pt x="473" y="414"/>
                        <a:pt x="473" y="414"/>
                      </a:cubicBezTo>
                      <a:cubicBezTo>
                        <a:pt x="479" y="423"/>
                        <a:pt x="479" y="423"/>
                        <a:pt x="479" y="423"/>
                      </a:cubicBezTo>
                      <a:cubicBezTo>
                        <a:pt x="486" y="432"/>
                        <a:pt x="486" y="432"/>
                        <a:pt x="486" y="432"/>
                      </a:cubicBezTo>
                      <a:cubicBezTo>
                        <a:pt x="486" y="436"/>
                        <a:pt x="486" y="436"/>
                        <a:pt x="486" y="436"/>
                      </a:cubicBezTo>
                      <a:cubicBezTo>
                        <a:pt x="478" y="438"/>
                        <a:pt x="478" y="438"/>
                        <a:pt x="478" y="438"/>
                      </a:cubicBezTo>
                      <a:cubicBezTo>
                        <a:pt x="479" y="452"/>
                        <a:pt x="479" y="452"/>
                        <a:pt x="479" y="452"/>
                      </a:cubicBezTo>
                      <a:cubicBezTo>
                        <a:pt x="469" y="461"/>
                        <a:pt x="469" y="461"/>
                        <a:pt x="469" y="461"/>
                      </a:cubicBezTo>
                      <a:cubicBezTo>
                        <a:pt x="462" y="461"/>
                        <a:pt x="462" y="461"/>
                        <a:pt x="462" y="461"/>
                      </a:cubicBezTo>
                      <a:cubicBezTo>
                        <a:pt x="461" y="467"/>
                        <a:pt x="461" y="467"/>
                        <a:pt x="461" y="467"/>
                      </a:cubicBezTo>
                      <a:cubicBezTo>
                        <a:pt x="464" y="472"/>
                        <a:pt x="464" y="472"/>
                        <a:pt x="464" y="472"/>
                      </a:cubicBezTo>
                      <a:cubicBezTo>
                        <a:pt x="461" y="479"/>
                        <a:pt x="461" y="479"/>
                        <a:pt x="461" y="479"/>
                      </a:cubicBezTo>
                      <a:cubicBezTo>
                        <a:pt x="452" y="483"/>
                        <a:pt x="452" y="483"/>
                        <a:pt x="452" y="483"/>
                      </a:cubicBezTo>
                      <a:cubicBezTo>
                        <a:pt x="445" y="483"/>
                        <a:pt x="445" y="483"/>
                        <a:pt x="445" y="483"/>
                      </a:cubicBezTo>
                      <a:cubicBezTo>
                        <a:pt x="437" y="489"/>
                        <a:pt x="437" y="489"/>
                        <a:pt x="437" y="489"/>
                      </a:cubicBezTo>
                      <a:cubicBezTo>
                        <a:pt x="436" y="498"/>
                        <a:pt x="436" y="498"/>
                        <a:pt x="436" y="498"/>
                      </a:cubicBezTo>
                      <a:cubicBezTo>
                        <a:pt x="439" y="500"/>
                        <a:pt x="439" y="500"/>
                        <a:pt x="439" y="500"/>
                      </a:cubicBezTo>
                      <a:cubicBezTo>
                        <a:pt x="435" y="505"/>
                        <a:pt x="435" y="505"/>
                        <a:pt x="435" y="505"/>
                      </a:cubicBezTo>
                      <a:cubicBezTo>
                        <a:pt x="440" y="510"/>
                        <a:pt x="440" y="510"/>
                        <a:pt x="440" y="510"/>
                      </a:cubicBezTo>
                      <a:cubicBezTo>
                        <a:pt x="436" y="515"/>
                        <a:pt x="436" y="515"/>
                        <a:pt x="436" y="515"/>
                      </a:cubicBezTo>
                      <a:cubicBezTo>
                        <a:pt x="441" y="522"/>
                        <a:pt x="441" y="522"/>
                        <a:pt x="441" y="522"/>
                      </a:cubicBezTo>
                      <a:cubicBezTo>
                        <a:pt x="441" y="530"/>
                        <a:pt x="441" y="530"/>
                        <a:pt x="441" y="530"/>
                      </a:cubicBezTo>
                      <a:cubicBezTo>
                        <a:pt x="435" y="530"/>
                        <a:pt x="435" y="530"/>
                        <a:pt x="435" y="530"/>
                      </a:cubicBezTo>
                      <a:cubicBezTo>
                        <a:pt x="442" y="537"/>
                        <a:pt x="442" y="537"/>
                        <a:pt x="442" y="537"/>
                      </a:cubicBezTo>
                      <a:cubicBezTo>
                        <a:pt x="448" y="538"/>
                        <a:pt x="448" y="538"/>
                        <a:pt x="448" y="538"/>
                      </a:cubicBezTo>
                      <a:cubicBezTo>
                        <a:pt x="445" y="547"/>
                        <a:pt x="445" y="547"/>
                        <a:pt x="445" y="547"/>
                      </a:cubicBezTo>
                      <a:cubicBezTo>
                        <a:pt x="448" y="552"/>
                        <a:pt x="448" y="552"/>
                        <a:pt x="448" y="552"/>
                      </a:cubicBezTo>
                      <a:cubicBezTo>
                        <a:pt x="442" y="557"/>
                        <a:pt x="442" y="557"/>
                        <a:pt x="442" y="557"/>
                      </a:cubicBezTo>
                      <a:cubicBezTo>
                        <a:pt x="443" y="562"/>
                        <a:pt x="443" y="562"/>
                        <a:pt x="443" y="562"/>
                      </a:cubicBezTo>
                      <a:cubicBezTo>
                        <a:pt x="453" y="560"/>
                        <a:pt x="453" y="560"/>
                        <a:pt x="453" y="560"/>
                      </a:cubicBezTo>
                      <a:cubicBezTo>
                        <a:pt x="462" y="563"/>
                        <a:pt x="462" y="563"/>
                        <a:pt x="462" y="563"/>
                      </a:cubicBezTo>
                      <a:cubicBezTo>
                        <a:pt x="462" y="572"/>
                        <a:pt x="462" y="572"/>
                        <a:pt x="462" y="572"/>
                      </a:cubicBezTo>
                      <a:cubicBezTo>
                        <a:pt x="456" y="578"/>
                        <a:pt x="456" y="578"/>
                        <a:pt x="456" y="578"/>
                      </a:cubicBezTo>
                      <a:cubicBezTo>
                        <a:pt x="461" y="582"/>
                        <a:pt x="461" y="582"/>
                        <a:pt x="461" y="582"/>
                      </a:cubicBezTo>
                      <a:cubicBezTo>
                        <a:pt x="460" y="591"/>
                        <a:pt x="460" y="591"/>
                        <a:pt x="460" y="591"/>
                      </a:cubicBezTo>
                      <a:cubicBezTo>
                        <a:pt x="464" y="598"/>
                        <a:pt x="464" y="598"/>
                        <a:pt x="464" y="598"/>
                      </a:cubicBezTo>
                      <a:cubicBezTo>
                        <a:pt x="468" y="597"/>
                        <a:pt x="468" y="597"/>
                        <a:pt x="468" y="597"/>
                      </a:cubicBezTo>
                      <a:cubicBezTo>
                        <a:pt x="462" y="598"/>
                        <a:pt x="462" y="598"/>
                        <a:pt x="462" y="598"/>
                      </a:cubicBezTo>
                      <a:cubicBezTo>
                        <a:pt x="442" y="613"/>
                        <a:pt x="442" y="613"/>
                        <a:pt x="442" y="613"/>
                      </a:cubicBezTo>
                      <a:cubicBezTo>
                        <a:pt x="443" y="618"/>
                        <a:pt x="443" y="618"/>
                        <a:pt x="443" y="618"/>
                      </a:cubicBezTo>
                      <a:cubicBezTo>
                        <a:pt x="435" y="623"/>
                        <a:pt x="435" y="623"/>
                        <a:pt x="435" y="623"/>
                      </a:cubicBezTo>
                      <a:cubicBezTo>
                        <a:pt x="427" y="623"/>
                        <a:pt x="427" y="623"/>
                        <a:pt x="427" y="623"/>
                      </a:cubicBezTo>
                      <a:cubicBezTo>
                        <a:pt x="422" y="625"/>
                        <a:pt x="422" y="625"/>
                        <a:pt x="422" y="625"/>
                      </a:cubicBezTo>
                      <a:cubicBezTo>
                        <a:pt x="421" y="630"/>
                        <a:pt x="421" y="630"/>
                        <a:pt x="421" y="630"/>
                      </a:cubicBezTo>
                      <a:cubicBezTo>
                        <a:pt x="411" y="628"/>
                        <a:pt x="411" y="628"/>
                        <a:pt x="411" y="628"/>
                      </a:cubicBezTo>
                      <a:cubicBezTo>
                        <a:pt x="399" y="642"/>
                        <a:pt x="399" y="642"/>
                        <a:pt x="399" y="642"/>
                      </a:cubicBezTo>
                      <a:cubicBezTo>
                        <a:pt x="393" y="638"/>
                        <a:pt x="393" y="638"/>
                        <a:pt x="393" y="638"/>
                      </a:cubicBezTo>
                      <a:cubicBezTo>
                        <a:pt x="389" y="642"/>
                        <a:pt x="389" y="642"/>
                        <a:pt x="389" y="642"/>
                      </a:cubicBezTo>
                      <a:cubicBezTo>
                        <a:pt x="385" y="639"/>
                        <a:pt x="385" y="639"/>
                        <a:pt x="385" y="639"/>
                      </a:cubicBezTo>
                      <a:cubicBezTo>
                        <a:pt x="382" y="643"/>
                        <a:pt x="382" y="643"/>
                        <a:pt x="382" y="643"/>
                      </a:cubicBezTo>
                      <a:cubicBezTo>
                        <a:pt x="372" y="648"/>
                        <a:pt x="372" y="648"/>
                        <a:pt x="372" y="648"/>
                      </a:cubicBezTo>
                      <a:cubicBezTo>
                        <a:pt x="361" y="639"/>
                        <a:pt x="361" y="639"/>
                        <a:pt x="361" y="639"/>
                      </a:cubicBezTo>
                      <a:cubicBezTo>
                        <a:pt x="353" y="638"/>
                        <a:pt x="353" y="638"/>
                        <a:pt x="353" y="638"/>
                      </a:cubicBezTo>
                      <a:cubicBezTo>
                        <a:pt x="350" y="643"/>
                        <a:pt x="350" y="643"/>
                        <a:pt x="350" y="643"/>
                      </a:cubicBezTo>
                      <a:cubicBezTo>
                        <a:pt x="339" y="639"/>
                        <a:pt x="339" y="639"/>
                        <a:pt x="339" y="639"/>
                      </a:cubicBezTo>
                      <a:cubicBezTo>
                        <a:pt x="334" y="645"/>
                        <a:pt x="334" y="645"/>
                        <a:pt x="334" y="645"/>
                      </a:cubicBezTo>
                      <a:cubicBezTo>
                        <a:pt x="325" y="641"/>
                        <a:pt x="325" y="641"/>
                        <a:pt x="325" y="641"/>
                      </a:cubicBezTo>
                      <a:cubicBezTo>
                        <a:pt x="319" y="644"/>
                        <a:pt x="319" y="644"/>
                        <a:pt x="319" y="644"/>
                      </a:cubicBezTo>
                      <a:cubicBezTo>
                        <a:pt x="312" y="638"/>
                        <a:pt x="312" y="638"/>
                        <a:pt x="312" y="638"/>
                      </a:cubicBezTo>
                      <a:cubicBezTo>
                        <a:pt x="309" y="643"/>
                        <a:pt x="309" y="643"/>
                        <a:pt x="309" y="643"/>
                      </a:cubicBezTo>
                      <a:cubicBezTo>
                        <a:pt x="301" y="643"/>
                        <a:pt x="301" y="643"/>
                        <a:pt x="301" y="643"/>
                      </a:cubicBezTo>
                      <a:cubicBezTo>
                        <a:pt x="290" y="654"/>
                        <a:pt x="290" y="654"/>
                        <a:pt x="290" y="654"/>
                      </a:cubicBezTo>
                      <a:cubicBezTo>
                        <a:pt x="287" y="653"/>
                        <a:pt x="287" y="653"/>
                        <a:pt x="287" y="653"/>
                      </a:cubicBezTo>
                      <a:cubicBezTo>
                        <a:pt x="286" y="647"/>
                        <a:pt x="286" y="647"/>
                        <a:pt x="286" y="647"/>
                      </a:cubicBezTo>
                      <a:cubicBezTo>
                        <a:pt x="281" y="643"/>
                        <a:pt x="281" y="643"/>
                        <a:pt x="281" y="643"/>
                      </a:cubicBezTo>
                      <a:cubicBezTo>
                        <a:pt x="275" y="637"/>
                        <a:pt x="275" y="637"/>
                        <a:pt x="275" y="637"/>
                      </a:cubicBezTo>
                      <a:cubicBezTo>
                        <a:pt x="269" y="636"/>
                        <a:pt x="269" y="636"/>
                        <a:pt x="269" y="636"/>
                      </a:cubicBezTo>
                      <a:cubicBezTo>
                        <a:pt x="267" y="628"/>
                        <a:pt x="267" y="628"/>
                        <a:pt x="267" y="628"/>
                      </a:cubicBezTo>
                      <a:cubicBezTo>
                        <a:pt x="264" y="625"/>
                        <a:pt x="264" y="625"/>
                        <a:pt x="264" y="625"/>
                      </a:cubicBezTo>
                      <a:cubicBezTo>
                        <a:pt x="265" y="619"/>
                        <a:pt x="265" y="619"/>
                        <a:pt x="265" y="619"/>
                      </a:cubicBezTo>
                      <a:cubicBezTo>
                        <a:pt x="253" y="606"/>
                        <a:pt x="253" y="606"/>
                        <a:pt x="253" y="606"/>
                      </a:cubicBezTo>
                      <a:cubicBezTo>
                        <a:pt x="252" y="603"/>
                        <a:pt x="252" y="603"/>
                        <a:pt x="252" y="603"/>
                      </a:cubicBezTo>
                      <a:cubicBezTo>
                        <a:pt x="248" y="603"/>
                        <a:pt x="248" y="603"/>
                        <a:pt x="248" y="603"/>
                      </a:cubicBezTo>
                      <a:cubicBezTo>
                        <a:pt x="248" y="597"/>
                        <a:pt x="248" y="597"/>
                        <a:pt x="248" y="597"/>
                      </a:cubicBezTo>
                      <a:cubicBezTo>
                        <a:pt x="238" y="587"/>
                        <a:pt x="238" y="587"/>
                        <a:pt x="238" y="587"/>
                      </a:cubicBezTo>
                      <a:cubicBezTo>
                        <a:pt x="234" y="591"/>
                        <a:pt x="234" y="591"/>
                        <a:pt x="234" y="591"/>
                      </a:cubicBezTo>
                      <a:cubicBezTo>
                        <a:pt x="231" y="595"/>
                        <a:pt x="231" y="595"/>
                        <a:pt x="231" y="595"/>
                      </a:cubicBezTo>
                      <a:cubicBezTo>
                        <a:pt x="225" y="598"/>
                        <a:pt x="225" y="598"/>
                        <a:pt x="225" y="598"/>
                      </a:cubicBezTo>
                      <a:cubicBezTo>
                        <a:pt x="220" y="592"/>
                        <a:pt x="220" y="592"/>
                        <a:pt x="220" y="592"/>
                      </a:cubicBezTo>
                      <a:cubicBezTo>
                        <a:pt x="219" y="586"/>
                        <a:pt x="219" y="586"/>
                        <a:pt x="219" y="586"/>
                      </a:cubicBezTo>
                      <a:cubicBezTo>
                        <a:pt x="211" y="583"/>
                        <a:pt x="211" y="583"/>
                        <a:pt x="211" y="583"/>
                      </a:cubicBezTo>
                      <a:cubicBezTo>
                        <a:pt x="211" y="583"/>
                        <a:pt x="204" y="580"/>
                        <a:pt x="204" y="580"/>
                      </a:cubicBezTo>
                      <a:cubicBezTo>
                        <a:pt x="203" y="580"/>
                        <a:pt x="189" y="580"/>
                        <a:pt x="189" y="580"/>
                      </a:cubicBezTo>
                      <a:cubicBezTo>
                        <a:pt x="184" y="586"/>
                        <a:pt x="184" y="586"/>
                        <a:pt x="184" y="586"/>
                      </a:cubicBezTo>
                      <a:cubicBezTo>
                        <a:pt x="182" y="592"/>
                        <a:pt x="182" y="592"/>
                        <a:pt x="182" y="592"/>
                      </a:cubicBezTo>
                      <a:cubicBezTo>
                        <a:pt x="178" y="595"/>
                        <a:pt x="178" y="595"/>
                        <a:pt x="178" y="595"/>
                      </a:cubicBezTo>
                      <a:cubicBezTo>
                        <a:pt x="183" y="602"/>
                        <a:pt x="183" y="602"/>
                        <a:pt x="183" y="602"/>
                      </a:cubicBezTo>
                      <a:cubicBezTo>
                        <a:pt x="177" y="608"/>
                        <a:pt x="177" y="608"/>
                        <a:pt x="177" y="608"/>
                      </a:cubicBezTo>
                      <a:cubicBezTo>
                        <a:pt x="172" y="616"/>
                        <a:pt x="172" y="616"/>
                        <a:pt x="172" y="616"/>
                      </a:cubicBezTo>
                      <a:cubicBezTo>
                        <a:pt x="173" y="628"/>
                        <a:pt x="173" y="628"/>
                        <a:pt x="173" y="628"/>
                      </a:cubicBezTo>
                      <a:cubicBezTo>
                        <a:pt x="164" y="633"/>
                        <a:pt x="164" y="633"/>
                        <a:pt x="164" y="633"/>
                      </a:cubicBezTo>
                      <a:cubicBezTo>
                        <a:pt x="164" y="641"/>
                        <a:pt x="164" y="641"/>
                        <a:pt x="164" y="641"/>
                      </a:cubicBezTo>
                      <a:cubicBezTo>
                        <a:pt x="160" y="637"/>
                        <a:pt x="160" y="637"/>
                        <a:pt x="160" y="637"/>
                      </a:cubicBezTo>
                      <a:cubicBezTo>
                        <a:pt x="159" y="630"/>
                        <a:pt x="159" y="630"/>
                        <a:pt x="159" y="630"/>
                      </a:cubicBezTo>
                      <a:cubicBezTo>
                        <a:pt x="156" y="627"/>
                        <a:pt x="156" y="627"/>
                        <a:pt x="156" y="627"/>
                      </a:cubicBezTo>
                      <a:cubicBezTo>
                        <a:pt x="151" y="632"/>
                        <a:pt x="151" y="632"/>
                        <a:pt x="151" y="632"/>
                      </a:cubicBezTo>
                      <a:cubicBezTo>
                        <a:pt x="146" y="634"/>
                        <a:pt x="146" y="634"/>
                        <a:pt x="146" y="634"/>
                      </a:cubicBezTo>
                      <a:cubicBezTo>
                        <a:pt x="136" y="637"/>
                        <a:pt x="136" y="637"/>
                        <a:pt x="136" y="637"/>
                      </a:cubicBezTo>
                      <a:cubicBezTo>
                        <a:pt x="129" y="648"/>
                        <a:pt x="129" y="648"/>
                        <a:pt x="129" y="648"/>
                      </a:cubicBezTo>
                      <a:cubicBezTo>
                        <a:pt x="121" y="649"/>
                        <a:pt x="121" y="649"/>
                        <a:pt x="121" y="649"/>
                      </a:cubicBezTo>
                      <a:cubicBezTo>
                        <a:pt x="112" y="641"/>
                        <a:pt x="112" y="641"/>
                        <a:pt x="112" y="641"/>
                      </a:cubicBezTo>
                      <a:cubicBezTo>
                        <a:pt x="112" y="613"/>
                        <a:pt x="112" y="613"/>
                        <a:pt x="112" y="613"/>
                      </a:cubicBezTo>
                      <a:cubicBezTo>
                        <a:pt x="113" y="601"/>
                        <a:pt x="113" y="601"/>
                        <a:pt x="113" y="601"/>
                      </a:cubicBezTo>
                      <a:cubicBezTo>
                        <a:pt x="114" y="589"/>
                        <a:pt x="114" y="589"/>
                        <a:pt x="114" y="589"/>
                      </a:cubicBezTo>
                      <a:cubicBezTo>
                        <a:pt x="104" y="583"/>
                        <a:pt x="104" y="583"/>
                        <a:pt x="104" y="583"/>
                      </a:cubicBezTo>
                      <a:cubicBezTo>
                        <a:pt x="103" y="578"/>
                        <a:pt x="103" y="578"/>
                        <a:pt x="103" y="578"/>
                      </a:cubicBezTo>
                      <a:cubicBezTo>
                        <a:pt x="100" y="573"/>
                        <a:pt x="100" y="573"/>
                        <a:pt x="100" y="573"/>
                      </a:cubicBezTo>
                      <a:cubicBezTo>
                        <a:pt x="97" y="571"/>
                        <a:pt x="97" y="571"/>
                        <a:pt x="97" y="571"/>
                      </a:cubicBezTo>
                      <a:cubicBezTo>
                        <a:pt x="97" y="566"/>
                        <a:pt x="97" y="566"/>
                        <a:pt x="97" y="566"/>
                      </a:cubicBezTo>
                      <a:cubicBezTo>
                        <a:pt x="100" y="563"/>
                        <a:pt x="100" y="563"/>
                        <a:pt x="100" y="563"/>
                      </a:cubicBezTo>
                      <a:cubicBezTo>
                        <a:pt x="100" y="557"/>
                        <a:pt x="100" y="557"/>
                        <a:pt x="100" y="557"/>
                      </a:cubicBezTo>
                      <a:cubicBezTo>
                        <a:pt x="95" y="554"/>
                        <a:pt x="95" y="554"/>
                        <a:pt x="95" y="554"/>
                      </a:cubicBezTo>
                      <a:cubicBezTo>
                        <a:pt x="86" y="551"/>
                        <a:pt x="86" y="551"/>
                        <a:pt x="86" y="551"/>
                      </a:cubicBezTo>
                      <a:cubicBezTo>
                        <a:pt x="88" y="544"/>
                        <a:pt x="88" y="544"/>
                        <a:pt x="88" y="544"/>
                      </a:cubicBezTo>
                      <a:cubicBezTo>
                        <a:pt x="85" y="538"/>
                        <a:pt x="85" y="538"/>
                        <a:pt x="85" y="538"/>
                      </a:cubicBezTo>
                      <a:cubicBezTo>
                        <a:pt x="81" y="530"/>
                        <a:pt x="81" y="530"/>
                        <a:pt x="81" y="530"/>
                      </a:cubicBezTo>
                      <a:cubicBezTo>
                        <a:pt x="76" y="524"/>
                        <a:pt x="76" y="524"/>
                        <a:pt x="76" y="524"/>
                      </a:cubicBezTo>
                      <a:cubicBezTo>
                        <a:pt x="66" y="526"/>
                        <a:pt x="66" y="526"/>
                        <a:pt x="66" y="526"/>
                      </a:cubicBezTo>
                      <a:cubicBezTo>
                        <a:pt x="63" y="520"/>
                        <a:pt x="63" y="520"/>
                        <a:pt x="63" y="520"/>
                      </a:cubicBezTo>
                      <a:cubicBezTo>
                        <a:pt x="70" y="516"/>
                        <a:pt x="70" y="516"/>
                        <a:pt x="70" y="516"/>
                      </a:cubicBezTo>
                      <a:cubicBezTo>
                        <a:pt x="65" y="510"/>
                        <a:pt x="65" y="510"/>
                        <a:pt x="65" y="510"/>
                      </a:cubicBezTo>
                      <a:cubicBezTo>
                        <a:pt x="64" y="504"/>
                        <a:pt x="64" y="504"/>
                        <a:pt x="64" y="504"/>
                      </a:cubicBezTo>
                      <a:cubicBezTo>
                        <a:pt x="60" y="504"/>
                        <a:pt x="60" y="504"/>
                        <a:pt x="60" y="504"/>
                      </a:cubicBezTo>
                      <a:cubicBezTo>
                        <a:pt x="56" y="507"/>
                        <a:pt x="56" y="507"/>
                        <a:pt x="56" y="507"/>
                      </a:cubicBezTo>
                      <a:cubicBezTo>
                        <a:pt x="50" y="505"/>
                        <a:pt x="50" y="505"/>
                        <a:pt x="50" y="505"/>
                      </a:cubicBezTo>
                      <a:cubicBezTo>
                        <a:pt x="45" y="508"/>
                        <a:pt x="45" y="508"/>
                        <a:pt x="45" y="508"/>
                      </a:cubicBezTo>
                      <a:cubicBezTo>
                        <a:pt x="41" y="505"/>
                        <a:pt x="41" y="505"/>
                        <a:pt x="41" y="505"/>
                      </a:cubicBezTo>
                      <a:cubicBezTo>
                        <a:pt x="34" y="508"/>
                        <a:pt x="34" y="508"/>
                        <a:pt x="34" y="508"/>
                      </a:cubicBezTo>
                      <a:cubicBezTo>
                        <a:pt x="27" y="507"/>
                        <a:pt x="27" y="507"/>
                        <a:pt x="27" y="507"/>
                      </a:cubicBezTo>
                      <a:cubicBezTo>
                        <a:pt x="27" y="498"/>
                        <a:pt x="27" y="498"/>
                        <a:pt x="27" y="498"/>
                      </a:cubicBezTo>
                      <a:cubicBezTo>
                        <a:pt x="28" y="496"/>
                        <a:pt x="28" y="496"/>
                        <a:pt x="28" y="496"/>
                      </a:cubicBezTo>
                      <a:cubicBezTo>
                        <a:pt x="28" y="489"/>
                        <a:pt x="28" y="489"/>
                        <a:pt x="28" y="489"/>
                      </a:cubicBezTo>
                      <a:cubicBezTo>
                        <a:pt x="32" y="475"/>
                        <a:pt x="32" y="475"/>
                        <a:pt x="32" y="475"/>
                      </a:cubicBezTo>
                      <a:cubicBezTo>
                        <a:pt x="25" y="467"/>
                        <a:pt x="25" y="467"/>
                        <a:pt x="25" y="467"/>
                      </a:cubicBezTo>
                      <a:cubicBezTo>
                        <a:pt x="24" y="458"/>
                        <a:pt x="24" y="458"/>
                        <a:pt x="24" y="458"/>
                      </a:cubicBezTo>
                      <a:cubicBezTo>
                        <a:pt x="18" y="454"/>
                        <a:pt x="18" y="454"/>
                        <a:pt x="18" y="454"/>
                      </a:cubicBezTo>
                      <a:cubicBezTo>
                        <a:pt x="17" y="449"/>
                        <a:pt x="17" y="449"/>
                        <a:pt x="17" y="449"/>
                      </a:cubicBezTo>
                      <a:cubicBezTo>
                        <a:pt x="20" y="446"/>
                        <a:pt x="20" y="446"/>
                        <a:pt x="20" y="446"/>
                      </a:cubicBezTo>
                      <a:cubicBezTo>
                        <a:pt x="17" y="442"/>
                        <a:pt x="17" y="442"/>
                        <a:pt x="17" y="442"/>
                      </a:cubicBezTo>
                      <a:cubicBezTo>
                        <a:pt x="17" y="437"/>
                        <a:pt x="17" y="437"/>
                        <a:pt x="17" y="437"/>
                      </a:cubicBezTo>
                      <a:cubicBezTo>
                        <a:pt x="8" y="437"/>
                        <a:pt x="8" y="437"/>
                        <a:pt x="8" y="437"/>
                      </a:cubicBezTo>
                      <a:cubicBezTo>
                        <a:pt x="7" y="433"/>
                        <a:pt x="7" y="433"/>
                        <a:pt x="7" y="433"/>
                      </a:cubicBezTo>
                      <a:cubicBezTo>
                        <a:pt x="14" y="426"/>
                        <a:pt x="14" y="426"/>
                        <a:pt x="14" y="426"/>
                      </a:cubicBezTo>
                      <a:cubicBezTo>
                        <a:pt x="19" y="424"/>
                        <a:pt x="19" y="424"/>
                        <a:pt x="19" y="424"/>
                      </a:cubicBezTo>
                      <a:cubicBezTo>
                        <a:pt x="15" y="395"/>
                        <a:pt x="15" y="395"/>
                        <a:pt x="15" y="395"/>
                      </a:cubicBezTo>
                      <a:cubicBezTo>
                        <a:pt x="11" y="385"/>
                        <a:pt x="11" y="385"/>
                        <a:pt x="11" y="385"/>
                      </a:cubicBezTo>
                      <a:cubicBezTo>
                        <a:pt x="9" y="374"/>
                        <a:pt x="9" y="374"/>
                        <a:pt x="9" y="374"/>
                      </a:cubicBezTo>
                      <a:cubicBezTo>
                        <a:pt x="0" y="362"/>
                        <a:pt x="0" y="362"/>
                        <a:pt x="0" y="362"/>
                      </a:cubicBezTo>
                      <a:cubicBezTo>
                        <a:pt x="1" y="356"/>
                        <a:pt x="1" y="356"/>
                        <a:pt x="1" y="356"/>
                      </a:cubicBezTo>
                      <a:cubicBezTo>
                        <a:pt x="5" y="355"/>
                        <a:pt x="5" y="355"/>
                        <a:pt x="5" y="355"/>
                      </a:cubicBezTo>
                      <a:cubicBezTo>
                        <a:pt x="14" y="342"/>
                        <a:pt x="14" y="342"/>
                        <a:pt x="14" y="342"/>
                      </a:cubicBezTo>
                      <a:cubicBezTo>
                        <a:pt x="21" y="344"/>
                        <a:pt x="21" y="344"/>
                        <a:pt x="21" y="344"/>
                      </a:cubicBezTo>
                      <a:cubicBezTo>
                        <a:pt x="26" y="344"/>
                        <a:pt x="26" y="344"/>
                        <a:pt x="26" y="344"/>
                      </a:cubicBezTo>
                      <a:cubicBezTo>
                        <a:pt x="29" y="335"/>
                        <a:pt x="29" y="335"/>
                        <a:pt x="29" y="335"/>
                      </a:cubicBezTo>
                      <a:cubicBezTo>
                        <a:pt x="25" y="330"/>
                        <a:pt x="25" y="330"/>
                        <a:pt x="25" y="330"/>
                      </a:cubicBezTo>
                      <a:cubicBezTo>
                        <a:pt x="27" y="322"/>
                        <a:pt x="27" y="322"/>
                        <a:pt x="27" y="322"/>
                      </a:cubicBezTo>
                      <a:cubicBezTo>
                        <a:pt x="31" y="322"/>
                        <a:pt x="31" y="322"/>
                        <a:pt x="31" y="322"/>
                      </a:cubicBezTo>
                      <a:cubicBezTo>
                        <a:pt x="31" y="311"/>
                        <a:pt x="31" y="311"/>
                        <a:pt x="31" y="311"/>
                      </a:cubicBezTo>
                      <a:cubicBezTo>
                        <a:pt x="42" y="300"/>
                        <a:pt x="42" y="300"/>
                        <a:pt x="42" y="300"/>
                      </a:cubicBezTo>
                      <a:cubicBezTo>
                        <a:pt x="43" y="295"/>
                        <a:pt x="43" y="295"/>
                        <a:pt x="43" y="295"/>
                      </a:cubicBezTo>
                      <a:cubicBezTo>
                        <a:pt x="46" y="295"/>
                        <a:pt x="46" y="295"/>
                        <a:pt x="46" y="295"/>
                      </a:cubicBezTo>
                      <a:cubicBezTo>
                        <a:pt x="47" y="286"/>
                        <a:pt x="47" y="286"/>
                        <a:pt x="47" y="286"/>
                      </a:cubicBezTo>
                      <a:cubicBezTo>
                        <a:pt x="40" y="288"/>
                        <a:pt x="40" y="288"/>
                        <a:pt x="40" y="288"/>
                      </a:cubicBezTo>
                      <a:cubicBezTo>
                        <a:pt x="37" y="280"/>
                        <a:pt x="37" y="280"/>
                        <a:pt x="37" y="280"/>
                      </a:cubicBezTo>
                      <a:cubicBezTo>
                        <a:pt x="35" y="270"/>
                        <a:pt x="35" y="270"/>
                        <a:pt x="35" y="270"/>
                      </a:cubicBezTo>
                      <a:cubicBezTo>
                        <a:pt x="24" y="260"/>
                        <a:pt x="24" y="260"/>
                        <a:pt x="24" y="260"/>
                      </a:cubicBezTo>
                      <a:cubicBezTo>
                        <a:pt x="23" y="256"/>
                        <a:pt x="23" y="256"/>
                        <a:pt x="23" y="256"/>
                      </a:cubicBezTo>
                      <a:cubicBezTo>
                        <a:pt x="16" y="255"/>
                        <a:pt x="16" y="255"/>
                        <a:pt x="16" y="255"/>
                      </a:cubicBezTo>
                      <a:cubicBezTo>
                        <a:pt x="13" y="249"/>
                        <a:pt x="13" y="249"/>
                        <a:pt x="13" y="249"/>
                      </a:cubicBezTo>
                      <a:cubicBezTo>
                        <a:pt x="14" y="240"/>
                        <a:pt x="14" y="240"/>
                        <a:pt x="14" y="240"/>
                      </a:cubicBezTo>
                      <a:cubicBezTo>
                        <a:pt x="7" y="231"/>
                        <a:pt x="7" y="231"/>
                        <a:pt x="7" y="231"/>
                      </a:cubicBezTo>
                      <a:cubicBezTo>
                        <a:pt x="11" y="224"/>
                        <a:pt x="11" y="224"/>
                        <a:pt x="11" y="224"/>
                      </a:cubicBezTo>
                      <a:cubicBezTo>
                        <a:pt x="6" y="215"/>
                        <a:pt x="6" y="215"/>
                        <a:pt x="6" y="215"/>
                      </a:cubicBezTo>
                      <a:cubicBezTo>
                        <a:pt x="4" y="211"/>
                        <a:pt x="4" y="211"/>
                        <a:pt x="4" y="211"/>
                      </a:cubicBezTo>
                      <a:close/>
                      <a:moveTo>
                        <a:pt x="229" y="18"/>
                      </a:moveTo>
                      <a:cubicBezTo>
                        <a:pt x="229" y="18"/>
                        <a:pt x="230" y="22"/>
                        <a:pt x="234" y="26"/>
                      </a:cubicBezTo>
                      <a:cubicBezTo>
                        <a:pt x="238" y="30"/>
                        <a:pt x="242" y="26"/>
                        <a:pt x="245" y="26"/>
                      </a:cubicBezTo>
                      <a:cubicBezTo>
                        <a:pt x="248" y="27"/>
                        <a:pt x="252" y="25"/>
                        <a:pt x="256" y="23"/>
                      </a:cubicBezTo>
                      <a:cubicBezTo>
                        <a:pt x="259" y="22"/>
                        <a:pt x="263" y="17"/>
                        <a:pt x="265" y="13"/>
                      </a:cubicBezTo>
                      <a:cubicBezTo>
                        <a:pt x="267" y="9"/>
                        <a:pt x="268" y="7"/>
                        <a:pt x="266" y="3"/>
                      </a:cubicBezTo>
                      <a:cubicBezTo>
                        <a:pt x="263" y="0"/>
                        <a:pt x="260" y="0"/>
                        <a:pt x="259" y="1"/>
                      </a:cubicBezTo>
                      <a:cubicBezTo>
                        <a:pt x="257" y="2"/>
                        <a:pt x="251" y="3"/>
                        <a:pt x="251" y="6"/>
                      </a:cubicBezTo>
                      <a:cubicBezTo>
                        <a:pt x="250" y="9"/>
                        <a:pt x="247" y="10"/>
                        <a:pt x="246" y="9"/>
                      </a:cubicBezTo>
                      <a:cubicBezTo>
                        <a:pt x="244" y="8"/>
                        <a:pt x="241" y="9"/>
                        <a:pt x="239" y="11"/>
                      </a:cubicBezTo>
                      <a:cubicBezTo>
                        <a:pt x="237" y="14"/>
                        <a:pt x="239" y="16"/>
                        <a:pt x="236" y="17"/>
                      </a:cubicBezTo>
                      <a:cubicBezTo>
                        <a:pt x="233" y="17"/>
                        <a:pt x="229" y="18"/>
                        <a:pt x="229" y="18"/>
                      </a:cubicBezTo>
                      <a:close/>
                      <a:moveTo>
                        <a:pt x="217" y="54"/>
                      </a:moveTo>
                      <a:cubicBezTo>
                        <a:pt x="217" y="54"/>
                        <a:pt x="221" y="54"/>
                        <a:pt x="223" y="53"/>
                      </a:cubicBezTo>
                      <a:cubicBezTo>
                        <a:pt x="224" y="53"/>
                        <a:pt x="225" y="49"/>
                        <a:pt x="225" y="48"/>
                      </a:cubicBezTo>
                      <a:cubicBezTo>
                        <a:pt x="224" y="46"/>
                        <a:pt x="220" y="45"/>
                        <a:pt x="222" y="45"/>
                      </a:cubicBezTo>
                      <a:cubicBezTo>
                        <a:pt x="224" y="45"/>
                        <a:pt x="226" y="44"/>
                        <a:pt x="228" y="41"/>
                      </a:cubicBezTo>
                      <a:cubicBezTo>
                        <a:pt x="230" y="38"/>
                        <a:pt x="227" y="36"/>
                        <a:pt x="225" y="32"/>
                      </a:cubicBezTo>
                      <a:cubicBezTo>
                        <a:pt x="223" y="29"/>
                        <a:pt x="221" y="24"/>
                        <a:pt x="217" y="23"/>
                      </a:cubicBezTo>
                      <a:cubicBezTo>
                        <a:pt x="213" y="21"/>
                        <a:pt x="205" y="25"/>
                        <a:pt x="203" y="27"/>
                      </a:cubicBezTo>
                      <a:cubicBezTo>
                        <a:pt x="201" y="29"/>
                        <a:pt x="199" y="32"/>
                        <a:pt x="197" y="31"/>
                      </a:cubicBezTo>
                      <a:cubicBezTo>
                        <a:pt x="195" y="30"/>
                        <a:pt x="189" y="30"/>
                        <a:pt x="188" y="32"/>
                      </a:cubicBezTo>
                      <a:cubicBezTo>
                        <a:pt x="187" y="35"/>
                        <a:pt x="192" y="40"/>
                        <a:pt x="193" y="42"/>
                      </a:cubicBezTo>
                      <a:cubicBezTo>
                        <a:pt x="193" y="43"/>
                        <a:pt x="190" y="46"/>
                        <a:pt x="188" y="44"/>
                      </a:cubicBezTo>
                      <a:cubicBezTo>
                        <a:pt x="186" y="42"/>
                        <a:pt x="183" y="49"/>
                        <a:pt x="179" y="45"/>
                      </a:cubicBezTo>
                      <a:cubicBezTo>
                        <a:pt x="175" y="40"/>
                        <a:pt x="169" y="44"/>
                        <a:pt x="169" y="47"/>
                      </a:cubicBezTo>
                      <a:cubicBezTo>
                        <a:pt x="168" y="50"/>
                        <a:pt x="168" y="62"/>
                        <a:pt x="173" y="67"/>
                      </a:cubicBezTo>
                      <a:cubicBezTo>
                        <a:pt x="178" y="71"/>
                        <a:pt x="177" y="74"/>
                        <a:pt x="180" y="76"/>
                      </a:cubicBezTo>
                      <a:cubicBezTo>
                        <a:pt x="183" y="78"/>
                        <a:pt x="202" y="79"/>
                        <a:pt x="204" y="79"/>
                      </a:cubicBezTo>
                      <a:cubicBezTo>
                        <a:pt x="207" y="78"/>
                        <a:pt x="201" y="72"/>
                        <a:pt x="202" y="68"/>
                      </a:cubicBezTo>
                      <a:cubicBezTo>
                        <a:pt x="202" y="64"/>
                        <a:pt x="206" y="66"/>
                        <a:pt x="208" y="63"/>
                      </a:cubicBezTo>
                      <a:cubicBezTo>
                        <a:pt x="210" y="60"/>
                        <a:pt x="217" y="54"/>
                        <a:pt x="217" y="54"/>
                      </a:cubicBezTo>
                      <a:close/>
                      <a:moveTo>
                        <a:pt x="222" y="79"/>
                      </a:moveTo>
                      <a:cubicBezTo>
                        <a:pt x="221" y="82"/>
                        <a:pt x="220" y="88"/>
                        <a:pt x="224" y="89"/>
                      </a:cubicBezTo>
                      <a:cubicBezTo>
                        <a:pt x="227" y="90"/>
                        <a:pt x="232" y="84"/>
                        <a:pt x="230" y="81"/>
                      </a:cubicBezTo>
                      <a:cubicBezTo>
                        <a:pt x="228" y="77"/>
                        <a:pt x="222" y="79"/>
                        <a:pt x="222" y="79"/>
                      </a:cubicBezTo>
                      <a:close/>
                      <a:moveTo>
                        <a:pt x="234" y="90"/>
                      </a:moveTo>
                      <a:cubicBezTo>
                        <a:pt x="234" y="90"/>
                        <a:pt x="237" y="95"/>
                        <a:pt x="235" y="98"/>
                      </a:cubicBezTo>
                      <a:cubicBezTo>
                        <a:pt x="233" y="100"/>
                        <a:pt x="235" y="107"/>
                        <a:pt x="237" y="103"/>
                      </a:cubicBezTo>
                      <a:cubicBezTo>
                        <a:pt x="239" y="100"/>
                        <a:pt x="244" y="98"/>
                        <a:pt x="246" y="98"/>
                      </a:cubicBezTo>
                      <a:cubicBezTo>
                        <a:pt x="248" y="98"/>
                        <a:pt x="262" y="91"/>
                        <a:pt x="261" y="86"/>
                      </a:cubicBezTo>
                      <a:cubicBezTo>
                        <a:pt x="261" y="82"/>
                        <a:pt x="258" y="81"/>
                        <a:pt x="250" y="80"/>
                      </a:cubicBezTo>
                      <a:cubicBezTo>
                        <a:pt x="243" y="79"/>
                        <a:pt x="239" y="80"/>
                        <a:pt x="236" y="82"/>
                      </a:cubicBezTo>
                      <a:cubicBezTo>
                        <a:pt x="234" y="83"/>
                        <a:pt x="234" y="90"/>
                        <a:pt x="234" y="90"/>
                      </a:cubicBezTo>
                      <a:close/>
                      <a:moveTo>
                        <a:pt x="15" y="190"/>
                      </a:moveTo>
                      <a:cubicBezTo>
                        <a:pt x="11" y="191"/>
                        <a:pt x="8" y="198"/>
                        <a:pt x="5" y="199"/>
                      </a:cubicBezTo>
                      <a:cubicBezTo>
                        <a:pt x="1" y="200"/>
                        <a:pt x="11" y="204"/>
                        <a:pt x="16" y="204"/>
                      </a:cubicBezTo>
                      <a:cubicBezTo>
                        <a:pt x="20" y="204"/>
                        <a:pt x="23" y="198"/>
                        <a:pt x="22" y="194"/>
                      </a:cubicBezTo>
                      <a:cubicBezTo>
                        <a:pt x="21" y="190"/>
                        <a:pt x="15" y="190"/>
                        <a:pt x="15" y="190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" name="Северо-Западный ФО">
                <a:extLst>
                  <a:ext uri="{FF2B5EF4-FFF2-40B4-BE49-F238E27FC236}">
                    <a16:creationId xmlns:a16="http://schemas.microsoft.com/office/drawing/2014/main" id="{9BB923FB-DD53-2497-F4CB-FED6599705EC}"/>
                  </a:ext>
                </a:extLst>
              </p:cNvPr>
              <p:cNvGrpSpPr/>
              <p:nvPr/>
            </p:nvGrpSpPr>
            <p:grpSpPr>
              <a:xfrm>
                <a:off x="823518" y="1432724"/>
                <a:ext cx="4238767" cy="2771526"/>
                <a:chOff x="823518" y="1432724"/>
                <a:chExt cx="4238767" cy="2771526"/>
              </a:xfrm>
              <a:grpFill/>
            </p:grpSpPr>
            <p:sp>
              <p:nvSpPr>
                <p:cNvPr id="84" name="Новая Земля и Земля Франца-Иосифа">
                  <a:extLst>
                    <a:ext uri="{FF2B5EF4-FFF2-40B4-BE49-F238E27FC236}">
                      <a16:creationId xmlns:a16="http://schemas.microsoft.com/office/drawing/2014/main" id="{1BBB9599-E711-5778-180F-C8A6BB3BA9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43990" y="1432724"/>
                  <a:ext cx="1218295" cy="1571366"/>
                </a:xfrm>
                <a:custGeom>
                  <a:avLst/>
                  <a:gdLst>
                    <a:gd name="T0" fmla="*/ 126 w 229"/>
                    <a:gd name="T1" fmla="*/ 16 h 331"/>
                    <a:gd name="T2" fmla="*/ 140 w 229"/>
                    <a:gd name="T3" fmla="*/ 12 h 331"/>
                    <a:gd name="T4" fmla="*/ 123 w 229"/>
                    <a:gd name="T5" fmla="*/ 3 h 331"/>
                    <a:gd name="T6" fmla="*/ 171 w 229"/>
                    <a:gd name="T7" fmla="*/ 48 h 331"/>
                    <a:gd name="T8" fmla="*/ 173 w 229"/>
                    <a:gd name="T9" fmla="*/ 58 h 331"/>
                    <a:gd name="T10" fmla="*/ 187 w 229"/>
                    <a:gd name="T11" fmla="*/ 52 h 331"/>
                    <a:gd name="T12" fmla="*/ 206 w 229"/>
                    <a:gd name="T13" fmla="*/ 50 h 331"/>
                    <a:gd name="T14" fmla="*/ 227 w 229"/>
                    <a:gd name="T15" fmla="*/ 51 h 331"/>
                    <a:gd name="T16" fmla="*/ 212 w 229"/>
                    <a:gd name="T17" fmla="*/ 46 h 331"/>
                    <a:gd name="T18" fmla="*/ 211 w 229"/>
                    <a:gd name="T19" fmla="*/ 39 h 331"/>
                    <a:gd name="T20" fmla="*/ 201 w 229"/>
                    <a:gd name="T21" fmla="*/ 43 h 331"/>
                    <a:gd name="T22" fmla="*/ 188 w 229"/>
                    <a:gd name="T23" fmla="*/ 50 h 331"/>
                    <a:gd name="T24" fmla="*/ 171 w 229"/>
                    <a:gd name="T25" fmla="*/ 48 h 331"/>
                    <a:gd name="T26" fmla="*/ 171 w 229"/>
                    <a:gd name="T27" fmla="*/ 24 h 331"/>
                    <a:gd name="T28" fmla="*/ 181 w 229"/>
                    <a:gd name="T29" fmla="*/ 22 h 331"/>
                    <a:gd name="T30" fmla="*/ 192 w 229"/>
                    <a:gd name="T31" fmla="*/ 15 h 331"/>
                    <a:gd name="T32" fmla="*/ 194 w 229"/>
                    <a:gd name="T33" fmla="*/ 22 h 331"/>
                    <a:gd name="T34" fmla="*/ 188 w 229"/>
                    <a:gd name="T35" fmla="*/ 35 h 331"/>
                    <a:gd name="T36" fmla="*/ 172 w 229"/>
                    <a:gd name="T37" fmla="*/ 34 h 331"/>
                    <a:gd name="T38" fmla="*/ 125 w 229"/>
                    <a:gd name="T39" fmla="*/ 22 h 331"/>
                    <a:gd name="T40" fmla="*/ 138 w 229"/>
                    <a:gd name="T41" fmla="*/ 21 h 331"/>
                    <a:gd name="T42" fmla="*/ 153 w 229"/>
                    <a:gd name="T43" fmla="*/ 18 h 331"/>
                    <a:gd name="T44" fmla="*/ 143 w 229"/>
                    <a:gd name="T45" fmla="*/ 28 h 331"/>
                    <a:gd name="T46" fmla="*/ 126 w 229"/>
                    <a:gd name="T47" fmla="*/ 31 h 331"/>
                    <a:gd name="T48" fmla="*/ 125 w 229"/>
                    <a:gd name="T49" fmla="*/ 22 h 331"/>
                    <a:gd name="T50" fmla="*/ 21 w 229"/>
                    <a:gd name="T51" fmla="*/ 263 h 331"/>
                    <a:gd name="T52" fmla="*/ 1 w 229"/>
                    <a:gd name="T53" fmla="*/ 272 h 331"/>
                    <a:gd name="T54" fmla="*/ 10 w 229"/>
                    <a:gd name="T55" fmla="*/ 285 h 331"/>
                    <a:gd name="T56" fmla="*/ 3 w 229"/>
                    <a:gd name="T57" fmla="*/ 297 h 331"/>
                    <a:gd name="T58" fmla="*/ 14 w 229"/>
                    <a:gd name="T59" fmla="*/ 290 h 331"/>
                    <a:gd name="T60" fmla="*/ 6 w 229"/>
                    <a:gd name="T61" fmla="*/ 306 h 331"/>
                    <a:gd name="T62" fmla="*/ 21 w 229"/>
                    <a:gd name="T63" fmla="*/ 323 h 331"/>
                    <a:gd name="T64" fmla="*/ 40 w 229"/>
                    <a:gd name="T65" fmla="*/ 323 h 331"/>
                    <a:gd name="T66" fmla="*/ 39 w 229"/>
                    <a:gd name="T67" fmla="*/ 292 h 331"/>
                    <a:gd name="T68" fmla="*/ 55 w 229"/>
                    <a:gd name="T69" fmla="*/ 265 h 331"/>
                    <a:gd name="T70" fmla="*/ 76 w 229"/>
                    <a:gd name="T71" fmla="*/ 253 h 331"/>
                    <a:gd name="T72" fmla="*/ 105 w 229"/>
                    <a:gd name="T73" fmla="*/ 231 h 331"/>
                    <a:gd name="T74" fmla="*/ 134 w 229"/>
                    <a:gd name="T75" fmla="*/ 214 h 331"/>
                    <a:gd name="T76" fmla="*/ 188 w 229"/>
                    <a:gd name="T77" fmla="*/ 204 h 331"/>
                    <a:gd name="T78" fmla="*/ 195 w 229"/>
                    <a:gd name="T79" fmla="*/ 180 h 331"/>
                    <a:gd name="T80" fmla="*/ 158 w 229"/>
                    <a:gd name="T81" fmla="*/ 190 h 331"/>
                    <a:gd name="T82" fmla="*/ 124 w 229"/>
                    <a:gd name="T83" fmla="*/ 188 h 331"/>
                    <a:gd name="T84" fmla="*/ 93 w 229"/>
                    <a:gd name="T85" fmla="*/ 200 h 331"/>
                    <a:gd name="T86" fmla="*/ 79 w 229"/>
                    <a:gd name="T87" fmla="*/ 214 h 331"/>
                    <a:gd name="T88" fmla="*/ 53 w 229"/>
                    <a:gd name="T89" fmla="*/ 227 h 331"/>
                    <a:gd name="T90" fmla="*/ 48 w 229"/>
                    <a:gd name="T91" fmla="*/ 242 h 331"/>
                    <a:gd name="T92" fmla="*/ 30 w 229"/>
                    <a:gd name="T93" fmla="*/ 247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29" h="331">
                      <a:moveTo>
                        <a:pt x="123" y="10"/>
                      </a:moveTo>
                      <a:cubicBezTo>
                        <a:pt x="124" y="12"/>
                        <a:pt x="122" y="18"/>
                        <a:pt x="126" y="16"/>
                      </a:cubicBezTo>
                      <a:cubicBezTo>
                        <a:pt x="130" y="15"/>
                        <a:pt x="134" y="12"/>
                        <a:pt x="135" y="14"/>
                      </a:cubicBezTo>
                      <a:cubicBezTo>
                        <a:pt x="136" y="16"/>
                        <a:pt x="143" y="16"/>
                        <a:pt x="140" y="12"/>
                      </a:cubicBezTo>
                      <a:cubicBezTo>
                        <a:pt x="138" y="8"/>
                        <a:pt x="132" y="7"/>
                        <a:pt x="129" y="7"/>
                      </a:cubicBezTo>
                      <a:cubicBezTo>
                        <a:pt x="127" y="7"/>
                        <a:pt x="124" y="0"/>
                        <a:pt x="123" y="3"/>
                      </a:cubicBezTo>
                      <a:cubicBezTo>
                        <a:pt x="122" y="6"/>
                        <a:pt x="123" y="10"/>
                        <a:pt x="123" y="10"/>
                      </a:cubicBezTo>
                      <a:close/>
                      <a:moveTo>
                        <a:pt x="171" y="48"/>
                      </a:moveTo>
                      <a:cubicBezTo>
                        <a:pt x="169" y="48"/>
                        <a:pt x="164" y="51"/>
                        <a:pt x="166" y="55"/>
                      </a:cubicBezTo>
                      <a:cubicBezTo>
                        <a:pt x="167" y="58"/>
                        <a:pt x="170" y="59"/>
                        <a:pt x="173" y="58"/>
                      </a:cubicBezTo>
                      <a:cubicBezTo>
                        <a:pt x="176" y="57"/>
                        <a:pt x="179" y="60"/>
                        <a:pt x="180" y="58"/>
                      </a:cubicBezTo>
                      <a:cubicBezTo>
                        <a:pt x="182" y="55"/>
                        <a:pt x="185" y="49"/>
                        <a:pt x="187" y="52"/>
                      </a:cubicBezTo>
                      <a:cubicBezTo>
                        <a:pt x="189" y="54"/>
                        <a:pt x="195" y="58"/>
                        <a:pt x="197" y="58"/>
                      </a:cubicBezTo>
                      <a:cubicBezTo>
                        <a:pt x="200" y="58"/>
                        <a:pt x="202" y="51"/>
                        <a:pt x="206" y="50"/>
                      </a:cubicBezTo>
                      <a:cubicBezTo>
                        <a:pt x="210" y="49"/>
                        <a:pt x="211" y="55"/>
                        <a:pt x="214" y="56"/>
                      </a:cubicBezTo>
                      <a:cubicBezTo>
                        <a:pt x="217" y="57"/>
                        <a:pt x="225" y="58"/>
                        <a:pt x="227" y="51"/>
                      </a:cubicBezTo>
                      <a:cubicBezTo>
                        <a:pt x="229" y="45"/>
                        <a:pt x="228" y="39"/>
                        <a:pt x="225" y="41"/>
                      </a:cubicBezTo>
                      <a:cubicBezTo>
                        <a:pt x="221" y="42"/>
                        <a:pt x="214" y="46"/>
                        <a:pt x="212" y="46"/>
                      </a:cubicBezTo>
                      <a:cubicBezTo>
                        <a:pt x="210" y="46"/>
                        <a:pt x="207" y="48"/>
                        <a:pt x="206" y="45"/>
                      </a:cubicBezTo>
                      <a:cubicBezTo>
                        <a:pt x="205" y="43"/>
                        <a:pt x="212" y="43"/>
                        <a:pt x="211" y="39"/>
                      </a:cubicBezTo>
                      <a:cubicBezTo>
                        <a:pt x="210" y="35"/>
                        <a:pt x="201" y="35"/>
                        <a:pt x="200" y="37"/>
                      </a:cubicBezTo>
                      <a:cubicBezTo>
                        <a:pt x="200" y="40"/>
                        <a:pt x="204" y="42"/>
                        <a:pt x="201" y="43"/>
                      </a:cubicBezTo>
                      <a:cubicBezTo>
                        <a:pt x="198" y="44"/>
                        <a:pt x="199" y="42"/>
                        <a:pt x="195" y="43"/>
                      </a:cubicBezTo>
                      <a:cubicBezTo>
                        <a:pt x="190" y="44"/>
                        <a:pt x="191" y="49"/>
                        <a:pt x="188" y="50"/>
                      </a:cubicBezTo>
                      <a:cubicBezTo>
                        <a:pt x="186" y="50"/>
                        <a:pt x="182" y="49"/>
                        <a:pt x="180" y="49"/>
                      </a:cubicBezTo>
                      <a:cubicBezTo>
                        <a:pt x="178" y="49"/>
                        <a:pt x="171" y="48"/>
                        <a:pt x="171" y="48"/>
                      </a:cubicBezTo>
                      <a:close/>
                      <a:moveTo>
                        <a:pt x="168" y="28"/>
                      </a:moveTo>
                      <a:cubicBezTo>
                        <a:pt x="168" y="28"/>
                        <a:pt x="172" y="27"/>
                        <a:pt x="171" y="24"/>
                      </a:cubicBezTo>
                      <a:cubicBezTo>
                        <a:pt x="170" y="21"/>
                        <a:pt x="176" y="21"/>
                        <a:pt x="176" y="21"/>
                      </a:cubicBezTo>
                      <a:cubicBezTo>
                        <a:pt x="176" y="21"/>
                        <a:pt x="177" y="23"/>
                        <a:pt x="181" y="22"/>
                      </a:cubicBezTo>
                      <a:cubicBezTo>
                        <a:pt x="184" y="20"/>
                        <a:pt x="181" y="18"/>
                        <a:pt x="183" y="18"/>
                      </a:cubicBezTo>
                      <a:cubicBezTo>
                        <a:pt x="185" y="18"/>
                        <a:pt x="191" y="17"/>
                        <a:pt x="192" y="15"/>
                      </a:cubicBezTo>
                      <a:cubicBezTo>
                        <a:pt x="193" y="12"/>
                        <a:pt x="196" y="13"/>
                        <a:pt x="199" y="18"/>
                      </a:cubicBezTo>
                      <a:cubicBezTo>
                        <a:pt x="201" y="23"/>
                        <a:pt x="196" y="23"/>
                        <a:pt x="194" y="22"/>
                      </a:cubicBezTo>
                      <a:cubicBezTo>
                        <a:pt x="192" y="21"/>
                        <a:pt x="191" y="24"/>
                        <a:pt x="189" y="27"/>
                      </a:cubicBezTo>
                      <a:cubicBezTo>
                        <a:pt x="187" y="30"/>
                        <a:pt x="189" y="31"/>
                        <a:pt x="188" y="35"/>
                      </a:cubicBezTo>
                      <a:cubicBezTo>
                        <a:pt x="186" y="38"/>
                        <a:pt x="182" y="41"/>
                        <a:pt x="178" y="41"/>
                      </a:cubicBezTo>
                      <a:cubicBezTo>
                        <a:pt x="175" y="41"/>
                        <a:pt x="174" y="38"/>
                        <a:pt x="172" y="34"/>
                      </a:cubicBezTo>
                      <a:cubicBezTo>
                        <a:pt x="171" y="30"/>
                        <a:pt x="165" y="29"/>
                        <a:pt x="168" y="28"/>
                      </a:cubicBezTo>
                      <a:close/>
                      <a:moveTo>
                        <a:pt x="125" y="22"/>
                      </a:moveTo>
                      <a:cubicBezTo>
                        <a:pt x="126" y="23"/>
                        <a:pt x="130" y="22"/>
                        <a:pt x="130" y="20"/>
                      </a:cubicBezTo>
                      <a:cubicBezTo>
                        <a:pt x="131" y="17"/>
                        <a:pt x="136" y="19"/>
                        <a:pt x="138" y="21"/>
                      </a:cubicBezTo>
                      <a:cubicBezTo>
                        <a:pt x="140" y="23"/>
                        <a:pt x="144" y="20"/>
                        <a:pt x="145" y="16"/>
                      </a:cubicBezTo>
                      <a:cubicBezTo>
                        <a:pt x="146" y="12"/>
                        <a:pt x="154" y="16"/>
                        <a:pt x="153" y="18"/>
                      </a:cubicBezTo>
                      <a:cubicBezTo>
                        <a:pt x="152" y="21"/>
                        <a:pt x="154" y="22"/>
                        <a:pt x="154" y="24"/>
                      </a:cubicBezTo>
                      <a:cubicBezTo>
                        <a:pt x="153" y="25"/>
                        <a:pt x="146" y="28"/>
                        <a:pt x="143" y="28"/>
                      </a:cubicBezTo>
                      <a:cubicBezTo>
                        <a:pt x="140" y="28"/>
                        <a:pt x="138" y="31"/>
                        <a:pt x="135" y="32"/>
                      </a:cubicBezTo>
                      <a:cubicBezTo>
                        <a:pt x="132" y="34"/>
                        <a:pt x="128" y="34"/>
                        <a:pt x="126" y="31"/>
                      </a:cubicBezTo>
                      <a:cubicBezTo>
                        <a:pt x="123" y="28"/>
                        <a:pt x="120" y="28"/>
                        <a:pt x="121" y="25"/>
                      </a:cubicBezTo>
                      <a:cubicBezTo>
                        <a:pt x="122" y="22"/>
                        <a:pt x="125" y="22"/>
                        <a:pt x="125" y="22"/>
                      </a:cubicBezTo>
                      <a:close/>
                      <a:moveTo>
                        <a:pt x="27" y="254"/>
                      </a:moveTo>
                      <a:cubicBezTo>
                        <a:pt x="24" y="257"/>
                        <a:pt x="25" y="261"/>
                        <a:pt x="21" y="263"/>
                      </a:cubicBezTo>
                      <a:cubicBezTo>
                        <a:pt x="16" y="265"/>
                        <a:pt x="16" y="265"/>
                        <a:pt x="11" y="263"/>
                      </a:cubicBezTo>
                      <a:cubicBezTo>
                        <a:pt x="7" y="261"/>
                        <a:pt x="3" y="269"/>
                        <a:pt x="1" y="272"/>
                      </a:cubicBezTo>
                      <a:cubicBezTo>
                        <a:pt x="0" y="276"/>
                        <a:pt x="1" y="281"/>
                        <a:pt x="3" y="281"/>
                      </a:cubicBezTo>
                      <a:cubicBezTo>
                        <a:pt x="6" y="281"/>
                        <a:pt x="10" y="284"/>
                        <a:pt x="10" y="285"/>
                      </a:cubicBezTo>
                      <a:cubicBezTo>
                        <a:pt x="11" y="286"/>
                        <a:pt x="7" y="282"/>
                        <a:pt x="4" y="286"/>
                      </a:cubicBezTo>
                      <a:cubicBezTo>
                        <a:pt x="1" y="291"/>
                        <a:pt x="2" y="296"/>
                        <a:pt x="3" y="297"/>
                      </a:cubicBezTo>
                      <a:cubicBezTo>
                        <a:pt x="4" y="299"/>
                        <a:pt x="10" y="293"/>
                        <a:pt x="11" y="290"/>
                      </a:cubicBezTo>
                      <a:cubicBezTo>
                        <a:pt x="11" y="287"/>
                        <a:pt x="13" y="287"/>
                        <a:pt x="14" y="290"/>
                      </a:cubicBezTo>
                      <a:cubicBezTo>
                        <a:pt x="14" y="293"/>
                        <a:pt x="15" y="299"/>
                        <a:pt x="12" y="301"/>
                      </a:cubicBezTo>
                      <a:cubicBezTo>
                        <a:pt x="9" y="302"/>
                        <a:pt x="6" y="304"/>
                        <a:pt x="6" y="306"/>
                      </a:cubicBezTo>
                      <a:cubicBezTo>
                        <a:pt x="7" y="309"/>
                        <a:pt x="10" y="314"/>
                        <a:pt x="11" y="315"/>
                      </a:cubicBezTo>
                      <a:cubicBezTo>
                        <a:pt x="13" y="316"/>
                        <a:pt x="18" y="320"/>
                        <a:pt x="21" y="323"/>
                      </a:cubicBezTo>
                      <a:cubicBezTo>
                        <a:pt x="25" y="326"/>
                        <a:pt x="31" y="328"/>
                        <a:pt x="33" y="330"/>
                      </a:cubicBezTo>
                      <a:cubicBezTo>
                        <a:pt x="36" y="331"/>
                        <a:pt x="44" y="329"/>
                        <a:pt x="40" y="323"/>
                      </a:cubicBezTo>
                      <a:cubicBezTo>
                        <a:pt x="36" y="318"/>
                        <a:pt x="36" y="310"/>
                        <a:pt x="37" y="306"/>
                      </a:cubicBezTo>
                      <a:cubicBezTo>
                        <a:pt x="37" y="303"/>
                        <a:pt x="38" y="298"/>
                        <a:pt x="39" y="292"/>
                      </a:cubicBezTo>
                      <a:cubicBezTo>
                        <a:pt x="39" y="287"/>
                        <a:pt x="39" y="282"/>
                        <a:pt x="43" y="277"/>
                      </a:cubicBezTo>
                      <a:cubicBezTo>
                        <a:pt x="47" y="273"/>
                        <a:pt x="50" y="269"/>
                        <a:pt x="55" y="265"/>
                      </a:cubicBezTo>
                      <a:cubicBezTo>
                        <a:pt x="59" y="260"/>
                        <a:pt x="63" y="259"/>
                        <a:pt x="65" y="256"/>
                      </a:cubicBezTo>
                      <a:cubicBezTo>
                        <a:pt x="67" y="254"/>
                        <a:pt x="74" y="255"/>
                        <a:pt x="76" y="253"/>
                      </a:cubicBezTo>
                      <a:cubicBezTo>
                        <a:pt x="77" y="251"/>
                        <a:pt x="90" y="241"/>
                        <a:pt x="93" y="239"/>
                      </a:cubicBezTo>
                      <a:cubicBezTo>
                        <a:pt x="96" y="237"/>
                        <a:pt x="103" y="232"/>
                        <a:pt x="105" y="231"/>
                      </a:cubicBezTo>
                      <a:cubicBezTo>
                        <a:pt x="108" y="230"/>
                        <a:pt x="117" y="227"/>
                        <a:pt x="120" y="224"/>
                      </a:cubicBezTo>
                      <a:cubicBezTo>
                        <a:pt x="123" y="222"/>
                        <a:pt x="121" y="217"/>
                        <a:pt x="134" y="214"/>
                      </a:cubicBezTo>
                      <a:cubicBezTo>
                        <a:pt x="147" y="210"/>
                        <a:pt x="155" y="210"/>
                        <a:pt x="163" y="211"/>
                      </a:cubicBezTo>
                      <a:cubicBezTo>
                        <a:pt x="171" y="211"/>
                        <a:pt x="185" y="204"/>
                        <a:pt x="188" y="204"/>
                      </a:cubicBezTo>
                      <a:cubicBezTo>
                        <a:pt x="191" y="204"/>
                        <a:pt x="199" y="201"/>
                        <a:pt x="201" y="195"/>
                      </a:cubicBezTo>
                      <a:cubicBezTo>
                        <a:pt x="203" y="188"/>
                        <a:pt x="203" y="179"/>
                        <a:pt x="195" y="180"/>
                      </a:cubicBezTo>
                      <a:cubicBezTo>
                        <a:pt x="187" y="181"/>
                        <a:pt x="185" y="184"/>
                        <a:pt x="176" y="188"/>
                      </a:cubicBezTo>
                      <a:cubicBezTo>
                        <a:pt x="168" y="192"/>
                        <a:pt x="162" y="193"/>
                        <a:pt x="158" y="190"/>
                      </a:cubicBezTo>
                      <a:cubicBezTo>
                        <a:pt x="153" y="187"/>
                        <a:pt x="146" y="179"/>
                        <a:pt x="141" y="183"/>
                      </a:cubicBezTo>
                      <a:cubicBezTo>
                        <a:pt x="135" y="187"/>
                        <a:pt x="132" y="188"/>
                        <a:pt x="124" y="188"/>
                      </a:cubicBezTo>
                      <a:cubicBezTo>
                        <a:pt x="116" y="188"/>
                        <a:pt x="107" y="191"/>
                        <a:pt x="102" y="195"/>
                      </a:cubicBezTo>
                      <a:cubicBezTo>
                        <a:pt x="98" y="199"/>
                        <a:pt x="96" y="202"/>
                        <a:pt x="93" y="200"/>
                      </a:cubicBezTo>
                      <a:cubicBezTo>
                        <a:pt x="90" y="198"/>
                        <a:pt x="89" y="202"/>
                        <a:pt x="88" y="207"/>
                      </a:cubicBezTo>
                      <a:cubicBezTo>
                        <a:pt x="87" y="213"/>
                        <a:pt x="84" y="212"/>
                        <a:pt x="79" y="214"/>
                      </a:cubicBezTo>
                      <a:cubicBezTo>
                        <a:pt x="74" y="217"/>
                        <a:pt x="73" y="221"/>
                        <a:pt x="67" y="223"/>
                      </a:cubicBezTo>
                      <a:cubicBezTo>
                        <a:pt x="62" y="225"/>
                        <a:pt x="55" y="224"/>
                        <a:pt x="53" y="227"/>
                      </a:cubicBezTo>
                      <a:cubicBezTo>
                        <a:pt x="52" y="231"/>
                        <a:pt x="56" y="234"/>
                        <a:pt x="53" y="236"/>
                      </a:cubicBezTo>
                      <a:cubicBezTo>
                        <a:pt x="49" y="238"/>
                        <a:pt x="56" y="241"/>
                        <a:pt x="48" y="242"/>
                      </a:cubicBezTo>
                      <a:cubicBezTo>
                        <a:pt x="40" y="242"/>
                        <a:pt x="37" y="243"/>
                        <a:pt x="36" y="244"/>
                      </a:cubicBezTo>
                      <a:cubicBezTo>
                        <a:pt x="35" y="246"/>
                        <a:pt x="32" y="246"/>
                        <a:pt x="30" y="247"/>
                      </a:cubicBezTo>
                      <a:cubicBezTo>
                        <a:pt x="28" y="249"/>
                        <a:pt x="27" y="254"/>
                        <a:pt x="27" y="254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5" name="Ненецкий АО">
                  <a:extLst>
                    <a:ext uri="{FF2B5EF4-FFF2-40B4-BE49-F238E27FC236}">
                      <a16:creationId xmlns:a16="http://schemas.microsoft.com/office/drawing/2014/main" id="{6DFA5419-D216-A352-CA3C-D194529BE1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29239" y="2842399"/>
                  <a:ext cx="1325567" cy="735582"/>
                </a:xfrm>
                <a:custGeom>
                  <a:avLst/>
                  <a:gdLst>
                    <a:gd name="T0" fmla="*/ 0 w 249"/>
                    <a:gd name="T1" fmla="*/ 63 h 155"/>
                    <a:gd name="T2" fmla="*/ 12 w 249"/>
                    <a:gd name="T3" fmla="*/ 38 h 155"/>
                    <a:gd name="T4" fmla="*/ 31 w 249"/>
                    <a:gd name="T5" fmla="*/ 4 h 155"/>
                    <a:gd name="T6" fmla="*/ 53 w 249"/>
                    <a:gd name="T7" fmla="*/ 21 h 155"/>
                    <a:gd name="T8" fmla="*/ 46 w 249"/>
                    <a:gd name="T9" fmla="*/ 46 h 155"/>
                    <a:gd name="T10" fmla="*/ 25 w 249"/>
                    <a:gd name="T11" fmla="*/ 50 h 155"/>
                    <a:gd name="T12" fmla="*/ 30 w 249"/>
                    <a:gd name="T13" fmla="*/ 70 h 155"/>
                    <a:gd name="T14" fmla="*/ 57 w 249"/>
                    <a:gd name="T15" fmla="*/ 59 h 155"/>
                    <a:gd name="T16" fmla="*/ 83 w 249"/>
                    <a:gd name="T17" fmla="*/ 61 h 155"/>
                    <a:gd name="T18" fmla="*/ 116 w 249"/>
                    <a:gd name="T19" fmla="*/ 67 h 155"/>
                    <a:gd name="T20" fmla="*/ 136 w 249"/>
                    <a:gd name="T21" fmla="*/ 61 h 155"/>
                    <a:gd name="T22" fmla="*/ 127 w 249"/>
                    <a:gd name="T23" fmla="*/ 74 h 155"/>
                    <a:gd name="T24" fmla="*/ 133 w 249"/>
                    <a:gd name="T25" fmla="*/ 84 h 155"/>
                    <a:gd name="T26" fmla="*/ 156 w 249"/>
                    <a:gd name="T27" fmla="*/ 83 h 155"/>
                    <a:gd name="T28" fmla="*/ 175 w 249"/>
                    <a:gd name="T29" fmla="*/ 85 h 155"/>
                    <a:gd name="T30" fmla="*/ 182 w 249"/>
                    <a:gd name="T31" fmla="*/ 95 h 155"/>
                    <a:gd name="T32" fmla="*/ 188 w 249"/>
                    <a:gd name="T33" fmla="*/ 97 h 155"/>
                    <a:gd name="T34" fmla="*/ 202 w 249"/>
                    <a:gd name="T35" fmla="*/ 88 h 155"/>
                    <a:gd name="T36" fmla="*/ 198 w 249"/>
                    <a:gd name="T37" fmla="*/ 64 h 155"/>
                    <a:gd name="T38" fmla="*/ 203 w 249"/>
                    <a:gd name="T39" fmla="*/ 45 h 155"/>
                    <a:gd name="T40" fmla="*/ 213 w 249"/>
                    <a:gd name="T41" fmla="*/ 71 h 155"/>
                    <a:gd name="T42" fmla="*/ 238 w 249"/>
                    <a:gd name="T43" fmla="*/ 87 h 155"/>
                    <a:gd name="T44" fmla="*/ 249 w 249"/>
                    <a:gd name="T45" fmla="*/ 105 h 155"/>
                    <a:gd name="T46" fmla="*/ 248 w 249"/>
                    <a:gd name="T47" fmla="*/ 121 h 155"/>
                    <a:gd name="T48" fmla="*/ 246 w 249"/>
                    <a:gd name="T49" fmla="*/ 132 h 155"/>
                    <a:gd name="T50" fmla="*/ 230 w 249"/>
                    <a:gd name="T51" fmla="*/ 134 h 155"/>
                    <a:gd name="T52" fmla="*/ 220 w 249"/>
                    <a:gd name="T53" fmla="*/ 142 h 155"/>
                    <a:gd name="T54" fmla="*/ 201 w 249"/>
                    <a:gd name="T55" fmla="*/ 151 h 155"/>
                    <a:gd name="T56" fmla="*/ 181 w 249"/>
                    <a:gd name="T57" fmla="*/ 152 h 155"/>
                    <a:gd name="T58" fmla="*/ 149 w 249"/>
                    <a:gd name="T59" fmla="*/ 136 h 155"/>
                    <a:gd name="T60" fmla="*/ 130 w 249"/>
                    <a:gd name="T61" fmla="*/ 127 h 155"/>
                    <a:gd name="T62" fmla="*/ 107 w 249"/>
                    <a:gd name="T63" fmla="*/ 113 h 155"/>
                    <a:gd name="T64" fmla="*/ 93 w 249"/>
                    <a:gd name="T65" fmla="*/ 104 h 155"/>
                    <a:gd name="T66" fmla="*/ 77 w 249"/>
                    <a:gd name="T67" fmla="*/ 107 h 155"/>
                    <a:gd name="T68" fmla="*/ 32 w 249"/>
                    <a:gd name="T69" fmla="*/ 100 h 155"/>
                    <a:gd name="T70" fmla="*/ 24 w 249"/>
                    <a:gd name="T71" fmla="*/ 105 h 155"/>
                    <a:gd name="T72" fmla="*/ 15 w 249"/>
                    <a:gd name="T73" fmla="*/ 92 h 155"/>
                    <a:gd name="T74" fmla="*/ 5 w 249"/>
                    <a:gd name="T75" fmla="*/ 77 h 155"/>
                    <a:gd name="T76" fmla="*/ 89 w 249"/>
                    <a:gd name="T77" fmla="*/ 22 h 155"/>
                    <a:gd name="T78" fmla="*/ 97 w 249"/>
                    <a:gd name="T79" fmla="*/ 37 h 155"/>
                    <a:gd name="T80" fmla="*/ 95 w 249"/>
                    <a:gd name="T81" fmla="*/ 1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49" h="155">
                      <a:moveTo>
                        <a:pt x="0" y="63"/>
                      </a:move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4" y="59"/>
                        <a:pt x="11" y="55"/>
                        <a:pt x="10" y="50"/>
                      </a:cubicBezTo>
                      <a:cubicBezTo>
                        <a:pt x="10" y="46"/>
                        <a:pt x="8" y="43"/>
                        <a:pt x="12" y="38"/>
                      </a:cubicBezTo>
                      <a:cubicBezTo>
                        <a:pt x="16" y="34"/>
                        <a:pt x="31" y="26"/>
                        <a:pt x="32" y="23"/>
                      </a:cubicBezTo>
                      <a:cubicBezTo>
                        <a:pt x="34" y="19"/>
                        <a:pt x="32" y="5"/>
                        <a:pt x="31" y="4"/>
                      </a:cubicBezTo>
                      <a:cubicBezTo>
                        <a:pt x="30" y="4"/>
                        <a:pt x="34" y="0"/>
                        <a:pt x="39" y="8"/>
                      </a:cubicBezTo>
                      <a:cubicBezTo>
                        <a:pt x="43" y="16"/>
                        <a:pt x="48" y="18"/>
                        <a:pt x="53" y="21"/>
                      </a:cubicBezTo>
                      <a:cubicBezTo>
                        <a:pt x="58" y="23"/>
                        <a:pt x="55" y="32"/>
                        <a:pt x="52" y="38"/>
                      </a:cubicBezTo>
                      <a:cubicBezTo>
                        <a:pt x="50" y="45"/>
                        <a:pt x="50" y="48"/>
                        <a:pt x="46" y="46"/>
                      </a:cubicBezTo>
                      <a:cubicBezTo>
                        <a:pt x="41" y="43"/>
                        <a:pt x="33" y="42"/>
                        <a:pt x="30" y="43"/>
                      </a:cubicBezTo>
                      <a:cubicBezTo>
                        <a:pt x="26" y="45"/>
                        <a:pt x="23" y="46"/>
                        <a:pt x="25" y="50"/>
                      </a:cubicBezTo>
                      <a:cubicBezTo>
                        <a:pt x="26" y="53"/>
                        <a:pt x="27" y="56"/>
                        <a:pt x="25" y="59"/>
                      </a:cubicBezTo>
                      <a:cubicBezTo>
                        <a:pt x="23" y="63"/>
                        <a:pt x="26" y="68"/>
                        <a:pt x="30" y="70"/>
                      </a:cubicBezTo>
                      <a:cubicBezTo>
                        <a:pt x="33" y="72"/>
                        <a:pt x="44" y="73"/>
                        <a:pt x="46" y="70"/>
                      </a:cubicBezTo>
                      <a:cubicBezTo>
                        <a:pt x="48" y="67"/>
                        <a:pt x="53" y="56"/>
                        <a:pt x="57" y="59"/>
                      </a:cubicBezTo>
                      <a:cubicBezTo>
                        <a:pt x="61" y="62"/>
                        <a:pt x="65" y="65"/>
                        <a:pt x="68" y="62"/>
                      </a:cubicBezTo>
                      <a:cubicBezTo>
                        <a:pt x="71" y="59"/>
                        <a:pt x="78" y="64"/>
                        <a:pt x="83" y="61"/>
                      </a:cubicBezTo>
                      <a:cubicBezTo>
                        <a:pt x="89" y="58"/>
                        <a:pt x="97" y="56"/>
                        <a:pt x="104" y="61"/>
                      </a:cubicBezTo>
                      <a:cubicBezTo>
                        <a:pt x="110" y="65"/>
                        <a:pt x="113" y="72"/>
                        <a:pt x="116" y="67"/>
                      </a:cubicBezTo>
                      <a:cubicBezTo>
                        <a:pt x="118" y="61"/>
                        <a:pt x="120" y="60"/>
                        <a:pt x="123" y="59"/>
                      </a:cubicBezTo>
                      <a:cubicBezTo>
                        <a:pt x="125" y="58"/>
                        <a:pt x="135" y="59"/>
                        <a:pt x="136" y="61"/>
                      </a:cubicBezTo>
                      <a:cubicBezTo>
                        <a:pt x="137" y="63"/>
                        <a:pt x="134" y="65"/>
                        <a:pt x="132" y="67"/>
                      </a:cubicBezTo>
                      <a:cubicBezTo>
                        <a:pt x="130" y="70"/>
                        <a:pt x="128" y="72"/>
                        <a:pt x="127" y="74"/>
                      </a:cubicBezTo>
                      <a:cubicBezTo>
                        <a:pt x="127" y="76"/>
                        <a:pt x="122" y="74"/>
                        <a:pt x="123" y="76"/>
                      </a:cubicBezTo>
                      <a:cubicBezTo>
                        <a:pt x="124" y="78"/>
                        <a:pt x="129" y="87"/>
                        <a:pt x="133" y="84"/>
                      </a:cubicBezTo>
                      <a:cubicBezTo>
                        <a:pt x="138" y="81"/>
                        <a:pt x="138" y="79"/>
                        <a:pt x="144" y="79"/>
                      </a:cubicBezTo>
                      <a:cubicBezTo>
                        <a:pt x="151" y="79"/>
                        <a:pt x="154" y="80"/>
                        <a:pt x="156" y="83"/>
                      </a:cubicBezTo>
                      <a:cubicBezTo>
                        <a:pt x="157" y="86"/>
                        <a:pt x="159" y="90"/>
                        <a:pt x="163" y="88"/>
                      </a:cubicBezTo>
                      <a:cubicBezTo>
                        <a:pt x="167" y="86"/>
                        <a:pt x="172" y="86"/>
                        <a:pt x="175" y="85"/>
                      </a:cubicBezTo>
                      <a:cubicBezTo>
                        <a:pt x="177" y="84"/>
                        <a:pt x="178" y="81"/>
                        <a:pt x="183" y="84"/>
                      </a:cubicBezTo>
                      <a:cubicBezTo>
                        <a:pt x="188" y="88"/>
                        <a:pt x="185" y="91"/>
                        <a:pt x="182" y="95"/>
                      </a:cubicBezTo>
                      <a:cubicBezTo>
                        <a:pt x="178" y="98"/>
                        <a:pt x="180" y="102"/>
                        <a:pt x="182" y="104"/>
                      </a:cubicBezTo>
                      <a:cubicBezTo>
                        <a:pt x="184" y="105"/>
                        <a:pt x="188" y="100"/>
                        <a:pt x="188" y="97"/>
                      </a:cubicBezTo>
                      <a:cubicBezTo>
                        <a:pt x="187" y="94"/>
                        <a:pt x="195" y="96"/>
                        <a:pt x="197" y="98"/>
                      </a:cubicBezTo>
                      <a:cubicBezTo>
                        <a:pt x="200" y="100"/>
                        <a:pt x="204" y="92"/>
                        <a:pt x="202" y="88"/>
                      </a:cubicBezTo>
                      <a:cubicBezTo>
                        <a:pt x="200" y="83"/>
                        <a:pt x="202" y="78"/>
                        <a:pt x="203" y="75"/>
                      </a:cubicBezTo>
                      <a:cubicBezTo>
                        <a:pt x="204" y="71"/>
                        <a:pt x="202" y="68"/>
                        <a:pt x="198" y="64"/>
                      </a:cubicBezTo>
                      <a:cubicBezTo>
                        <a:pt x="195" y="61"/>
                        <a:pt x="191" y="58"/>
                        <a:pt x="193" y="52"/>
                      </a:cubicBezTo>
                      <a:cubicBezTo>
                        <a:pt x="195" y="47"/>
                        <a:pt x="200" y="40"/>
                        <a:pt x="203" y="45"/>
                      </a:cubicBezTo>
                      <a:cubicBezTo>
                        <a:pt x="206" y="50"/>
                        <a:pt x="210" y="61"/>
                        <a:pt x="210" y="64"/>
                      </a:cubicBezTo>
                      <a:cubicBezTo>
                        <a:pt x="209" y="68"/>
                        <a:pt x="210" y="72"/>
                        <a:pt x="213" y="71"/>
                      </a:cubicBezTo>
                      <a:cubicBezTo>
                        <a:pt x="216" y="71"/>
                        <a:pt x="220" y="74"/>
                        <a:pt x="223" y="77"/>
                      </a:cubicBezTo>
                      <a:cubicBezTo>
                        <a:pt x="225" y="80"/>
                        <a:pt x="232" y="79"/>
                        <a:pt x="238" y="87"/>
                      </a:cubicBezTo>
                      <a:cubicBezTo>
                        <a:pt x="244" y="94"/>
                        <a:pt x="243" y="96"/>
                        <a:pt x="247" y="102"/>
                      </a:cubicBezTo>
                      <a:cubicBezTo>
                        <a:pt x="247" y="103"/>
                        <a:pt x="248" y="104"/>
                        <a:pt x="249" y="105"/>
                      </a:cubicBezTo>
                      <a:cubicBezTo>
                        <a:pt x="241" y="116"/>
                        <a:pt x="241" y="116"/>
                        <a:pt x="241" y="116"/>
                      </a:cubicBezTo>
                      <a:cubicBezTo>
                        <a:pt x="248" y="121"/>
                        <a:pt x="248" y="121"/>
                        <a:pt x="248" y="121"/>
                      </a:cubicBezTo>
                      <a:cubicBezTo>
                        <a:pt x="247" y="131"/>
                        <a:pt x="247" y="131"/>
                        <a:pt x="247" y="131"/>
                      </a:cubicBezTo>
                      <a:cubicBezTo>
                        <a:pt x="246" y="132"/>
                        <a:pt x="246" y="132"/>
                        <a:pt x="246" y="132"/>
                      </a:cubicBezTo>
                      <a:cubicBezTo>
                        <a:pt x="238" y="128"/>
                        <a:pt x="238" y="128"/>
                        <a:pt x="238" y="128"/>
                      </a:cubicBezTo>
                      <a:cubicBezTo>
                        <a:pt x="230" y="134"/>
                        <a:pt x="230" y="134"/>
                        <a:pt x="230" y="134"/>
                      </a:cubicBezTo>
                      <a:cubicBezTo>
                        <a:pt x="223" y="135"/>
                        <a:pt x="223" y="135"/>
                        <a:pt x="223" y="135"/>
                      </a:cubicBezTo>
                      <a:cubicBezTo>
                        <a:pt x="220" y="142"/>
                        <a:pt x="220" y="142"/>
                        <a:pt x="220" y="142"/>
                      </a:cubicBezTo>
                      <a:cubicBezTo>
                        <a:pt x="210" y="140"/>
                        <a:pt x="210" y="140"/>
                        <a:pt x="210" y="140"/>
                      </a:cubicBezTo>
                      <a:cubicBezTo>
                        <a:pt x="201" y="151"/>
                        <a:pt x="201" y="151"/>
                        <a:pt x="201" y="151"/>
                      </a:cubicBezTo>
                      <a:cubicBezTo>
                        <a:pt x="185" y="155"/>
                        <a:pt x="185" y="155"/>
                        <a:pt x="185" y="155"/>
                      </a:cubicBezTo>
                      <a:cubicBezTo>
                        <a:pt x="181" y="152"/>
                        <a:pt x="181" y="152"/>
                        <a:pt x="181" y="152"/>
                      </a:cubicBezTo>
                      <a:cubicBezTo>
                        <a:pt x="172" y="152"/>
                        <a:pt x="172" y="152"/>
                        <a:pt x="172" y="152"/>
                      </a:cubicBezTo>
                      <a:cubicBezTo>
                        <a:pt x="149" y="136"/>
                        <a:pt x="149" y="136"/>
                        <a:pt x="149" y="136"/>
                      </a:cubicBezTo>
                      <a:cubicBezTo>
                        <a:pt x="136" y="134"/>
                        <a:pt x="136" y="134"/>
                        <a:pt x="136" y="134"/>
                      </a:cubicBezTo>
                      <a:cubicBezTo>
                        <a:pt x="130" y="127"/>
                        <a:pt x="130" y="127"/>
                        <a:pt x="130" y="127"/>
                      </a:cubicBezTo>
                      <a:cubicBezTo>
                        <a:pt x="122" y="124"/>
                        <a:pt x="122" y="124"/>
                        <a:pt x="122" y="124"/>
                      </a:cubicBezTo>
                      <a:cubicBezTo>
                        <a:pt x="107" y="113"/>
                        <a:pt x="107" y="113"/>
                        <a:pt x="107" y="113"/>
                      </a:cubicBezTo>
                      <a:cubicBezTo>
                        <a:pt x="99" y="111"/>
                        <a:pt x="99" y="111"/>
                        <a:pt x="99" y="111"/>
                      </a:cubicBezTo>
                      <a:cubicBezTo>
                        <a:pt x="93" y="104"/>
                        <a:pt x="93" y="104"/>
                        <a:pt x="93" y="104"/>
                      </a:cubicBezTo>
                      <a:cubicBezTo>
                        <a:pt x="80" y="103"/>
                        <a:pt x="80" y="103"/>
                        <a:pt x="80" y="103"/>
                      </a:cubicBezTo>
                      <a:cubicBezTo>
                        <a:pt x="77" y="107"/>
                        <a:pt x="77" y="107"/>
                        <a:pt x="77" y="107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32" y="100"/>
                        <a:pt x="32" y="100"/>
                        <a:pt x="32" y="100"/>
                      </a:cubicBezTo>
                      <a:cubicBezTo>
                        <a:pt x="30" y="105"/>
                        <a:pt x="30" y="105"/>
                        <a:pt x="30" y="105"/>
                      </a:cubicBezTo>
                      <a:cubicBezTo>
                        <a:pt x="24" y="105"/>
                        <a:pt x="24" y="105"/>
                        <a:pt x="24" y="105"/>
                      </a:cubicBezTo>
                      <a:cubicBezTo>
                        <a:pt x="16" y="98"/>
                        <a:pt x="16" y="98"/>
                        <a:pt x="16" y="98"/>
                      </a:cubicBezTo>
                      <a:cubicBezTo>
                        <a:pt x="15" y="92"/>
                        <a:pt x="15" y="92"/>
                        <a:pt x="15" y="92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0" y="63"/>
                        <a:pt x="0" y="63"/>
                        <a:pt x="0" y="63"/>
                      </a:cubicBezTo>
                      <a:close/>
                      <a:moveTo>
                        <a:pt x="89" y="22"/>
                      </a:moveTo>
                      <a:cubicBezTo>
                        <a:pt x="82" y="27"/>
                        <a:pt x="82" y="27"/>
                        <a:pt x="82" y="33"/>
                      </a:cubicBezTo>
                      <a:cubicBezTo>
                        <a:pt x="82" y="39"/>
                        <a:pt x="89" y="38"/>
                        <a:pt x="97" y="37"/>
                      </a:cubicBezTo>
                      <a:cubicBezTo>
                        <a:pt x="104" y="36"/>
                        <a:pt x="106" y="31"/>
                        <a:pt x="105" y="28"/>
                      </a:cubicBezTo>
                      <a:cubicBezTo>
                        <a:pt x="104" y="24"/>
                        <a:pt x="100" y="19"/>
                        <a:pt x="95" y="19"/>
                      </a:cubicBezTo>
                      <a:cubicBezTo>
                        <a:pt x="91" y="19"/>
                        <a:pt x="89" y="22"/>
                        <a:pt x="89" y="22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6" name="Санкт-Петербург г">
                  <a:extLst>
                    <a:ext uri="{FF2B5EF4-FFF2-40B4-BE49-F238E27FC236}">
                      <a16:creationId xmlns:a16="http://schemas.microsoft.com/office/drawing/2014/main" id="{139BB527-7C5E-72BF-9A66-280084ECE7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536" y="3149840"/>
                  <a:ext cx="79176" cy="70598"/>
                </a:xfrm>
                <a:custGeom>
                  <a:avLst/>
                  <a:gdLst>
                    <a:gd name="T0" fmla="*/ 3 w 15"/>
                    <a:gd name="T1" fmla="*/ 1 h 15"/>
                    <a:gd name="T2" fmla="*/ 6 w 15"/>
                    <a:gd name="T3" fmla="*/ 6 h 15"/>
                    <a:gd name="T4" fmla="*/ 9 w 15"/>
                    <a:gd name="T5" fmla="*/ 0 h 15"/>
                    <a:gd name="T6" fmla="*/ 15 w 15"/>
                    <a:gd name="T7" fmla="*/ 7 h 15"/>
                    <a:gd name="T8" fmla="*/ 8 w 15"/>
                    <a:gd name="T9" fmla="*/ 15 h 15"/>
                    <a:gd name="T10" fmla="*/ 0 w 15"/>
                    <a:gd name="T11" fmla="*/ 7 h 15"/>
                    <a:gd name="T12" fmla="*/ 3 w 15"/>
                    <a:gd name="T1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15">
                      <a:moveTo>
                        <a:pt x="3" y="1"/>
                      </a:moveTo>
                      <a:cubicBezTo>
                        <a:pt x="5" y="3"/>
                        <a:pt x="5" y="5"/>
                        <a:pt x="6" y="6"/>
                      </a:cubicBezTo>
                      <a:cubicBezTo>
                        <a:pt x="6" y="7"/>
                        <a:pt x="11" y="4"/>
                        <a:pt x="9" y="0"/>
                      </a:cubicBezTo>
                      <a:cubicBezTo>
                        <a:pt x="12" y="0"/>
                        <a:pt x="15" y="4"/>
                        <a:pt x="15" y="7"/>
                      </a:cubicBezTo>
                      <a:cubicBezTo>
                        <a:pt x="15" y="11"/>
                        <a:pt x="12" y="15"/>
                        <a:pt x="8" y="15"/>
                      </a:cubicBezTo>
                      <a:cubicBezTo>
                        <a:pt x="4" y="15"/>
                        <a:pt x="0" y="11"/>
                        <a:pt x="0" y="7"/>
                      </a:cubicBezTo>
                      <a:cubicBezTo>
                        <a:pt x="0" y="5"/>
                        <a:pt x="2" y="3"/>
                        <a:pt x="3" y="1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7" name="Псковская обл.">
                  <a:extLst>
                    <a:ext uri="{FF2B5EF4-FFF2-40B4-BE49-F238E27FC236}">
                      <a16:creationId xmlns:a16="http://schemas.microsoft.com/office/drawing/2014/main" id="{48FEDAA2-3844-D53F-51AC-2D8A7F3253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720" y="3158950"/>
                  <a:ext cx="362679" cy="512402"/>
                </a:xfrm>
                <a:custGeom>
                  <a:avLst/>
                  <a:gdLst>
                    <a:gd name="T0" fmla="*/ 44 w 68"/>
                    <a:gd name="T1" fmla="*/ 77 h 108"/>
                    <a:gd name="T2" fmla="*/ 42 w 68"/>
                    <a:gd name="T3" fmla="*/ 83 h 108"/>
                    <a:gd name="T4" fmla="*/ 37 w 68"/>
                    <a:gd name="T5" fmla="*/ 86 h 108"/>
                    <a:gd name="T6" fmla="*/ 38 w 68"/>
                    <a:gd name="T7" fmla="*/ 93 h 108"/>
                    <a:gd name="T8" fmla="*/ 34 w 68"/>
                    <a:gd name="T9" fmla="*/ 100 h 108"/>
                    <a:gd name="T10" fmla="*/ 29 w 68"/>
                    <a:gd name="T11" fmla="*/ 102 h 108"/>
                    <a:gd name="T12" fmla="*/ 26 w 68"/>
                    <a:gd name="T13" fmla="*/ 108 h 108"/>
                    <a:gd name="T14" fmla="*/ 23 w 68"/>
                    <a:gd name="T15" fmla="*/ 102 h 108"/>
                    <a:gd name="T16" fmla="*/ 18 w 68"/>
                    <a:gd name="T17" fmla="*/ 102 h 108"/>
                    <a:gd name="T18" fmla="*/ 17 w 68"/>
                    <a:gd name="T19" fmla="*/ 95 h 108"/>
                    <a:gd name="T20" fmla="*/ 10 w 68"/>
                    <a:gd name="T21" fmla="*/ 85 h 108"/>
                    <a:gd name="T22" fmla="*/ 8 w 68"/>
                    <a:gd name="T23" fmla="*/ 79 h 108"/>
                    <a:gd name="T24" fmla="*/ 3 w 68"/>
                    <a:gd name="T25" fmla="*/ 69 h 108"/>
                    <a:gd name="T26" fmla="*/ 1 w 68"/>
                    <a:gd name="T27" fmla="*/ 60 h 108"/>
                    <a:gd name="T28" fmla="*/ 11 w 68"/>
                    <a:gd name="T29" fmla="*/ 49 h 108"/>
                    <a:gd name="T30" fmla="*/ 13 w 68"/>
                    <a:gd name="T31" fmla="*/ 37 h 108"/>
                    <a:gd name="T32" fmla="*/ 24 w 68"/>
                    <a:gd name="T33" fmla="*/ 34 h 108"/>
                    <a:gd name="T34" fmla="*/ 26 w 68"/>
                    <a:gd name="T35" fmla="*/ 21 h 108"/>
                    <a:gd name="T36" fmla="*/ 38 w 68"/>
                    <a:gd name="T37" fmla="*/ 20 h 108"/>
                    <a:gd name="T38" fmla="*/ 44 w 68"/>
                    <a:gd name="T39" fmla="*/ 11 h 108"/>
                    <a:gd name="T40" fmla="*/ 56 w 68"/>
                    <a:gd name="T41" fmla="*/ 1 h 108"/>
                    <a:gd name="T42" fmla="*/ 59 w 68"/>
                    <a:gd name="T43" fmla="*/ 0 h 108"/>
                    <a:gd name="T44" fmla="*/ 63 w 68"/>
                    <a:gd name="T45" fmla="*/ 4 h 108"/>
                    <a:gd name="T46" fmla="*/ 61 w 68"/>
                    <a:gd name="T47" fmla="*/ 8 h 108"/>
                    <a:gd name="T48" fmla="*/ 67 w 68"/>
                    <a:gd name="T49" fmla="*/ 15 h 108"/>
                    <a:gd name="T50" fmla="*/ 68 w 68"/>
                    <a:gd name="T51" fmla="*/ 23 h 108"/>
                    <a:gd name="T52" fmla="*/ 66 w 68"/>
                    <a:gd name="T53" fmla="*/ 29 h 108"/>
                    <a:gd name="T54" fmla="*/ 68 w 68"/>
                    <a:gd name="T55" fmla="*/ 36 h 108"/>
                    <a:gd name="T56" fmla="*/ 63 w 68"/>
                    <a:gd name="T57" fmla="*/ 38 h 108"/>
                    <a:gd name="T58" fmla="*/ 60 w 68"/>
                    <a:gd name="T59" fmla="*/ 41 h 108"/>
                    <a:gd name="T60" fmla="*/ 58 w 68"/>
                    <a:gd name="T61" fmla="*/ 46 h 108"/>
                    <a:gd name="T62" fmla="*/ 62 w 68"/>
                    <a:gd name="T63" fmla="*/ 53 h 108"/>
                    <a:gd name="T64" fmla="*/ 57 w 68"/>
                    <a:gd name="T65" fmla="*/ 59 h 108"/>
                    <a:gd name="T66" fmla="*/ 51 w 68"/>
                    <a:gd name="T67" fmla="*/ 63 h 108"/>
                    <a:gd name="T68" fmla="*/ 50 w 68"/>
                    <a:gd name="T69" fmla="*/ 69 h 108"/>
                    <a:gd name="T70" fmla="*/ 45 w 68"/>
                    <a:gd name="T71" fmla="*/ 70 h 108"/>
                    <a:gd name="T72" fmla="*/ 44 w 68"/>
                    <a:gd name="T73" fmla="*/ 77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8" h="108">
                      <a:moveTo>
                        <a:pt x="44" y="77"/>
                      </a:moveTo>
                      <a:cubicBezTo>
                        <a:pt x="42" y="83"/>
                        <a:pt x="42" y="83"/>
                        <a:pt x="42" y="83"/>
                      </a:cubicBezTo>
                      <a:cubicBezTo>
                        <a:pt x="37" y="86"/>
                        <a:pt x="37" y="86"/>
                        <a:pt x="37" y="86"/>
                      </a:cubicBezTo>
                      <a:cubicBezTo>
                        <a:pt x="38" y="93"/>
                        <a:pt x="38" y="93"/>
                        <a:pt x="38" y="93"/>
                      </a:cubicBez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29" y="102"/>
                        <a:pt x="29" y="102"/>
                        <a:pt x="29" y="102"/>
                      </a:cubicBezTo>
                      <a:cubicBezTo>
                        <a:pt x="26" y="108"/>
                        <a:pt x="26" y="108"/>
                        <a:pt x="26" y="108"/>
                      </a:cubicBezTo>
                      <a:cubicBezTo>
                        <a:pt x="23" y="102"/>
                        <a:pt x="23" y="102"/>
                        <a:pt x="23" y="102"/>
                      </a:cubicBezTo>
                      <a:cubicBezTo>
                        <a:pt x="18" y="102"/>
                        <a:pt x="18" y="102"/>
                        <a:pt x="18" y="102"/>
                      </a:cubicBezTo>
                      <a:cubicBezTo>
                        <a:pt x="18" y="101"/>
                        <a:pt x="17" y="98"/>
                        <a:pt x="17" y="95"/>
                      </a:cubicBezTo>
                      <a:cubicBezTo>
                        <a:pt x="17" y="88"/>
                        <a:pt x="15" y="86"/>
                        <a:pt x="10" y="85"/>
                      </a:cubicBezTo>
                      <a:cubicBezTo>
                        <a:pt x="6" y="84"/>
                        <a:pt x="5" y="82"/>
                        <a:pt x="8" y="79"/>
                      </a:cubicBezTo>
                      <a:cubicBezTo>
                        <a:pt x="12" y="75"/>
                        <a:pt x="6" y="72"/>
                        <a:pt x="3" y="69"/>
                      </a:cubicBezTo>
                      <a:cubicBezTo>
                        <a:pt x="1" y="66"/>
                        <a:pt x="2" y="62"/>
                        <a:pt x="1" y="60"/>
                      </a:cubicBezTo>
                      <a:cubicBezTo>
                        <a:pt x="0" y="57"/>
                        <a:pt x="7" y="53"/>
                        <a:pt x="11" y="49"/>
                      </a:cubicBezTo>
                      <a:cubicBezTo>
                        <a:pt x="14" y="44"/>
                        <a:pt x="12" y="40"/>
                        <a:pt x="13" y="37"/>
                      </a:cubicBezTo>
                      <a:cubicBezTo>
                        <a:pt x="14" y="35"/>
                        <a:pt x="22" y="36"/>
                        <a:pt x="24" y="34"/>
                      </a:cubicBezTo>
                      <a:cubicBezTo>
                        <a:pt x="25" y="32"/>
                        <a:pt x="26" y="21"/>
                        <a:pt x="26" y="21"/>
                      </a:cubicBezTo>
                      <a:cubicBezTo>
                        <a:pt x="26" y="21"/>
                        <a:pt x="34" y="20"/>
                        <a:pt x="38" y="20"/>
                      </a:cubicBezTo>
                      <a:cubicBezTo>
                        <a:pt x="42" y="19"/>
                        <a:pt x="43" y="16"/>
                        <a:pt x="44" y="11"/>
                      </a:cubicBezTo>
                      <a:cubicBezTo>
                        <a:pt x="44" y="6"/>
                        <a:pt x="50" y="2"/>
                        <a:pt x="56" y="1"/>
                      </a:cubicBezTo>
                      <a:cubicBezTo>
                        <a:pt x="57" y="1"/>
                        <a:pt x="58" y="0"/>
                        <a:pt x="59" y="0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61" y="8"/>
                        <a:pt x="61" y="8"/>
                        <a:pt x="61" y="8"/>
                      </a:cubicBez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6" y="29"/>
                        <a:pt x="66" y="29"/>
                        <a:pt x="66" y="29"/>
                      </a:cubicBezTo>
                      <a:cubicBezTo>
                        <a:pt x="68" y="36"/>
                        <a:pt x="68" y="36"/>
                        <a:pt x="68" y="36"/>
                      </a:cubicBezTo>
                      <a:cubicBezTo>
                        <a:pt x="63" y="38"/>
                        <a:pt x="63" y="38"/>
                        <a:pt x="63" y="38"/>
                      </a:cubicBezTo>
                      <a:cubicBezTo>
                        <a:pt x="60" y="41"/>
                        <a:pt x="60" y="41"/>
                        <a:pt x="60" y="41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45" y="70"/>
                        <a:pt x="45" y="70"/>
                        <a:pt x="45" y="70"/>
                      </a:cubicBezTo>
                      <a:lnTo>
                        <a:pt x="44" y="7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8" name="Новгородская обл.">
                  <a:extLst>
                    <a:ext uri="{FF2B5EF4-FFF2-40B4-BE49-F238E27FC236}">
                      <a16:creationId xmlns:a16="http://schemas.microsoft.com/office/drawing/2014/main" id="{C4CBA612-0532-20C7-249E-87C9A8C77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9695" y="3316086"/>
                  <a:ext cx="505708" cy="341601"/>
                </a:xfrm>
                <a:custGeom>
                  <a:avLst/>
                  <a:gdLst>
                    <a:gd name="T0" fmla="*/ 193 w 198"/>
                    <a:gd name="T1" fmla="*/ 150 h 150"/>
                    <a:gd name="T2" fmla="*/ 164 w 198"/>
                    <a:gd name="T3" fmla="*/ 134 h 150"/>
                    <a:gd name="T4" fmla="*/ 164 w 198"/>
                    <a:gd name="T5" fmla="*/ 138 h 150"/>
                    <a:gd name="T6" fmla="*/ 158 w 198"/>
                    <a:gd name="T7" fmla="*/ 142 h 150"/>
                    <a:gd name="T8" fmla="*/ 148 w 198"/>
                    <a:gd name="T9" fmla="*/ 131 h 150"/>
                    <a:gd name="T10" fmla="*/ 137 w 198"/>
                    <a:gd name="T11" fmla="*/ 131 h 150"/>
                    <a:gd name="T12" fmla="*/ 131 w 198"/>
                    <a:gd name="T13" fmla="*/ 121 h 150"/>
                    <a:gd name="T14" fmla="*/ 129 w 198"/>
                    <a:gd name="T15" fmla="*/ 111 h 150"/>
                    <a:gd name="T16" fmla="*/ 114 w 198"/>
                    <a:gd name="T17" fmla="*/ 108 h 150"/>
                    <a:gd name="T18" fmla="*/ 106 w 198"/>
                    <a:gd name="T19" fmla="*/ 117 h 150"/>
                    <a:gd name="T20" fmla="*/ 93 w 198"/>
                    <a:gd name="T21" fmla="*/ 115 h 150"/>
                    <a:gd name="T22" fmla="*/ 85 w 198"/>
                    <a:gd name="T23" fmla="*/ 123 h 150"/>
                    <a:gd name="T24" fmla="*/ 79 w 198"/>
                    <a:gd name="T25" fmla="*/ 123 h 150"/>
                    <a:gd name="T26" fmla="*/ 68 w 198"/>
                    <a:gd name="T27" fmla="*/ 117 h 150"/>
                    <a:gd name="T28" fmla="*/ 52 w 198"/>
                    <a:gd name="T29" fmla="*/ 117 h 150"/>
                    <a:gd name="T30" fmla="*/ 50 w 198"/>
                    <a:gd name="T31" fmla="*/ 111 h 150"/>
                    <a:gd name="T32" fmla="*/ 37 w 198"/>
                    <a:gd name="T33" fmla="*/ 111 h 150"/>
                    <a:gd name="T34" fmla="*/ 31 w 198"/>
                    <a:gd name="T35" fmla="*/ 104 h 150"/>
                    <a:gd name="T36" fmla="*/ 10 w 198"/>
                    <a:gd name="T37" fmla="*/ 100 h 150"/>
                    <a:gd name="T38" fmla="*/ 0 w 198"/>
                    <a:gd name="T39" fmla="*/ 92 h 150"/>
                    <a:gd name="T40" fmla="*/ 2 w 198"/>
                    <a:gd name="T41" fmla="*/ 77 h 150"/>
                    <a:gd name="T42" fmla="*/ 12 w 198"/>
                    <a:gd name="T43" fmla="*/ 75 h 150"/>
                    <a:gd name="T44" fmla="*/ 14 w 198"/>
                    <a:gd name="T45" fmla="*/ 63 h 150"/>
                    <a:gd name="T46" fmla="*/ 27 w 198"/>
                    <a:gd name="T47" fmla="*/ 54 h 150"/>
                    <a:gd name="T48" fmla="*/ 37 w 198"/>
                    <a:gd name="T49" fmla="*/ 42 h 150"/>
                    <a:gd name="T50" fmla="*/ 29 w 198"/>
                    <a:gd name="T51" fmla="*/ 27 h 150"/>
                    <a:gd name="T52" fmla="*/ 33 w 198"/>
                    <a:gd name="T53" fmla="*/ 17 h 150"/>
                    <a:gd name="T54" fmla="*/ 39 w 198"/>
                    <a:gd name="T55" fmla="*/ 11 h 150"/>
                    <a:gd name="T56" fmla="*/ 50 w 198"/>
                    <a:gd name="T57" fmla="*/ 6 h 150"/>
                    <a:gd name="T58" fmla="*/ 50 w 198"/>
                    <a:gd name="T59" fmla="*/ 6 h 150"/>
                    <a:gd name="T60" fmla="*/ 60 w 198"/>
                    <a:gd name="T61" fmla="*/ 8 h 150"/>
                    <a:gd name="T62" fmla="*/ 73 w 198"/>
                    <a:gd name="T63" fmla="*/ 0 h 150"/>
                    <a:gd name="T64" fmla="*/ 75 w 198"/>
                    <a:gd name="T65" fmla="*/ 11 h 150"/>
                    <a:gd name="T66" fmla="*/ 98 w 198"/>
                    <a:gd name="T67" fmla="*/ 11 h 150"/>
                    <a:gd name="T68" fmla="*/ 110 w 198"/>
                    <a:gd name="T69" fmla="*/ 17 h 150"/>
                    <a:gd name="T70" fmla="*/ 118 w 198"/>
                    <a:gd name="T71" fmla="*/ 15 h 150"/>
                    <a:gd name="T72" fmla="*/ 127 w 198"/>
                    <a:gd name="T73" fmla="*/ 8 h 150"/>
                    <a:gd name="T74" fmla="*/ 143 w 198"/>
                    <a:gd name="T75" fmla="*/ 21 h 150"/>
                    <a:gd name="T76" fmla="*/ 139 w 198"/>
                    <a:gd name="T77" fmla="*/ 38 h 150"/>
                    <a:gd name="T78" fmla="*/ 145 w 198"/>
                    <a:gd name="T79" fmla="*/ 44 h 150"/>
                    <a:gd name="T80" fmla="*/ 150 w 198"/>
                    <a:gd name="T81" fmla="*/ 40 h 150"/>
                    <a:gd name="T82" fmla="*/ 164 w 198"/>
                    <a:gd name="T83" fmla="*/ 40 h 150"/>
                    <a:gd name="T84" fmla="*/ 162 w 198"/>
                    <a:gd name="T85" fmla="*/ 48 h 150"/>
                    <a:gd name="T86" fmla="*/ 173 w 198"/>
                    <a:gd name="T87" fmla="*/ 52 h 150"/>
                    <a:gd name="T88" fmla="*/ 164 w 198"/>
                    <a:gd name="T89" fmla="*/ 71 h 150"/>
                    <a:gd name="T90" fmla="*/ 181 w 198"/>
                    <a:gd name="T91" fmla="*/ 77 h 150"/>
                    <a:gd name="T92" fmla="*/ 185 w 198"/>
                    <a:gd name="T93" fmla="*/ 98 h 150"/>
                    <a:gd name="T94" fmla="*/ 177 w 198"/>
                    <a:gd name="T95" fmla="*/ 115 h 150"/>
                    <a:gd name="T96" fmla="*/ 191 w 198"/>
                    <a:gd name="T97" fmla="*/ 123 h 150"/>
                    <a:gd name="T98" fmla="*/ 198 w 198"/>
                    <a:gd name="T99" fmla="*/ 136 h 150"/>
                    <a:gd name="T100" fmla="*/ 193 w 198"/>
                    <a:gd name="T101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98" h="150">
                      <a:moveTo>
                        <a:pt x="193" y="150"/>
                      </a:moveTo>
                      <a:lnTo>
                        <a:pt x="164" y="134"/>
                      </a:lnTo>
                      <a:lnTo>
                        <a:pt x="164" y="138"/>
                      </a:lnTo>
                      <a:lnTo>
                        <a:pt x="158" y="142"/>
                      </a:lnTo>
                      <a:lnTo>
                        <a:pt x="148" y="131"/>
                      </a:lnTo>
                      <a:lnTo>
                        <a:pt x="137" y="131"/>
                      </a:lnTo>
                      <a:lnTo>
                        <a:pt x="131" y="121"/>
                      </a:lnTo>
                      <a:lnTo>
                        <a:pt x="129" y="111"/>
                      </a:lnTo>
                      <a:lnTo>
                        <a:pt x="114" y="108"/>
                      </a:lnTo>
                      <a:lnTo>
                        <a:pt x="106" y="117"/>
                      </a:lnTo>
                      <a:lnTo>
                        <a:pt x="93" y="115"/>
                      </a:lnTo>
                      <a:lnTo>
                        <a:pt x="85" y="123"/>
                      </a:lnTo>
                      <a:lnTo>
                        <a:pt x="79" y="123"/>
                      </a:lnTo>
                      <a:lnTo>
                        <a:pt x="68" y="117"/>
                      </a:lnTo>
                      <a:lnTo>
                        <a:pt x="52" y="117"/>
                      </a:lnTo>
                      <a:lnTo>
                        <a:pt x="50" y="111"/>
                      </a:lnTo>
                      <a:lnTo>
                        <a:pt x="37" y="111"/>
                      </a:lnTo>
                      <a:lnTo>
                        <a:pt x="31" y="104"/>
                      </a:lnTo>
                      <a:lnTo>
                        <a:pt x="10" y="100"/>
                      </a:lnTo>
                      <a:lnTo>
                        <a:pt x="0" y="92"/>
                      </a:lnTo>
                      <a:lnTo>
                        <a:pt x="2" y="77"/>
                      </a:lnTo>
                      <a:lnTo>
                        <a:pt x="12" y="75"/>
                      </a:lnTo>
                      <a:lnTo>
                        <a:pt x="14" y="63"/>
                      </a:lnTo>
                      <a:lnTo>
                        <a:pt x="27" y="54"/>
                      </a:lnTo>
                      <a:lnTo>
                        <a:pt x="37" y="42"/>
                      </a:lnTo>
                      <a:lnTo>
                        <a:pt x="29" y="27"/>
                      </a:lnTo>
                      <a:lnTo>
                        <a:pt x="33" y="17"/>
                      </a:lnTo>
                      <a:lnTo>
                        <a:pt x="39" y="11"/>
                      </a:lnTo>
                      <a:lnTo>
                        <a:pt x="50" y="6"/>
                      </a:lnTo>
                      <a:lnTo>
                        <a:pt x="50" y="6"/>
                      </a:lnTo>
                      <a:lnTo>
                        <a:pt x="60" y="8"/>
                      </a:lnTo>
                      <a:lnTo>
                        <a:pt x="73" y="0"/>
                      </a:lnTo>
                      <a:lnTo>
                        <a:pt x="75" y="11"/>
                      </a:lnTo>
                      <a:lnTo>
                        <a:pt x="98" y="11"/>
                      </a:lnTo>
                      <a:lnTo>
                        <a:pt x="110" y="17"/>
                      </a:lnTo>
                      <a:lnTo>
                        <a:pt x="118" y="15"/>
                      </a:lnTo>
                      <a:lnTo>
                        <a:pt x="127" y="8"/>
                      </a:lnTo>
                      <a:lnTo>
                        <a:pt x="143" y="21"/>
                      </a:lnTo>
                      <a:lnTo>
                        <a:pt x="139" y="38"/>
                      </a:lnTo>
                      <a:lnTo>
                        <a:pt x="145" y="44"/>
                      </a:lnTo>
                      <a:lnTo>
                        <a:pt x="150" y="40"/>
                      </a:lnTo>
                      <a:lnTo>
                        <a:pt x="164" y="40"/>
                      </a:lnTo>
                      <a:lnTo>
                        <a:pt x="162" y="48"/>
                      </a:lnTo>
                      <a:lnTo>
                        <a:pt x="173" y="52"/>
                      </a:lnTo>
                      <a:lnTo>
                        <a:pt x="164" y="71"/>
                      </a:lnTo>
                      <a:lnTo>
                        <a:pt x="181" y="77"/>
                      </a:lnTo>
                      <a:lnTo>
                        <a:pt x="185" y="98"/>
                      </a:lnTo>
                      <a:lnTo>
                        <a:pt x="177" y="115"/>
                      </a:lnTo>
                      <a:lnTo>
                        <a:pt x="191" y="123"/>
                      </a:lnTo>
                      <a:lnTo>
                        <a:pt x="198" y="136"/>
                      </a:lnTo>
                      <a:lnTo>
                        <a:pt x="193" y="15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9" name="Мурманская обл.">
                  <a:extLst>
                    <a:ext uri="{FF2B5EF4-FFF2-40B4-BE49-F238E27FC236}">
                      <a16:creationId xmlns:a16="http://schemas.microsoft.com/office/drawing/2014/main" id="{FA3BD8E0-678B-E9E0-597A-C254F9341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0070" y="2286728"/>
                  <a:ext cx="643628" cy="721918"/>
                </a:xfrm>
                <a:custGeom>
                  <a:avLst/>
                  <a:gdLst>
                    <a:gd name="T0" fmla="*/ 0 w 121"/>
                    <a:gd name="T1" fmla="*/ 59 h 152"/>
                    <a:gd name="T2" fmla="*/ 6 w 121"/>
                    <a:gd name="T3" fmla="*/ 48 h 152"/>
                    <a:gd name="T4" fmla="*/ 25 w 121"/>
                    <a:gd name="T5" fmla="*/ 45 h 152"/>
                    <a:gd name="T6" fmla="*/ 31 w 121"/>
                    <a:gd name="T7" fmla="*/ 35 h 152"/>
                    <a:gd name="T8" fmla="*/ 34 w 121"/>
                    <a:gd name="T9" fmla="*/ 26 h 152"/>
                    <a:gd name="T10" fmla="*/ 37 w 121"/>
                    <a:gd name="T11" fmla="*/ 15 h 152"/>
                    <a:gd name="T12" fmla="*/ 49 w 121"/>
                    <a:gd name="T13" fmla="*/ 8 h 152"/>
                    <a:gd name="T14" fmla="*/ 56 w 121"/>
                    <a:gd name="T15" fmla="*/ 2 h 152"/>
                    <a:gd name="T16" fmla="*/ 62 w 121"/>
                    <a:gd name="T17" fmla="*/ 5 h 152"/>
                    <a:gd name="T18" fmla="*/ 72 w 121"/>
                    <a:gd name="T19" fmla="*/ 6 h 152"/>
                    <a:gd name="T20" fmla="*/ 80 w 121"/>
                    <a:gd name="T21" fmla="*/ 11 h 152"/>
                    <a:gd name="T22" fmla="*/ 86 w 121"/>
                    <a:gd name="T23" fmla="*/ 6 h 152"/>
                    <a:gd name="T24" fmla="*/ 90 w 121"/>
                    <a:gd name="T25" fmla="*/ 10 h 152"/>
                    <a:gd name="T26" fmla="*/ 98 w 121"/>
                    <a:gd name="T27" fmla="*/ 14 h 152"/>
                    <a:gd name="T28" fmla="*/ 98 w 121"/>
                    <a:gd name="T29" fmla="*/ 23 h 152"/>
                    <a:gd name="T30" fmla="*/ 91 w 121"/>
                    <a:gd name="T31" fmla="*/ 22 h 152"/>
                    <a:gd name="T32" fmla="*/ 95 w 121"/>
                    <a:gd name="T33" fmla="*/ 33 h 152"/>
                    <a:gd name="T34" fmla="*/ 105 w 121"/>
                    <a:gd name="T35" fmla="*/ 49 h 152"/>
                    <a:gd name="T36" fmla="*/ 113 w 121"/>
                    <a:gd name="T37" fmla="*/ 65 h 152"/>
                    <a:gd name="T38" fmla="*/ 114 w 121"/>
                    <a:gd name="T39" fmla="*/ 92 h 152"/>
                    <a:gd name="T40" fmla="*/ 118 w 121"/>
                    <a:gd name="T41" fmla="*/ 112 h 152"/>
                    <a:gd name="T42" fmla="*/ 120 w 121"/>
                    <a:gd name="T43" fmla="*/ 128 h 152"/>
                    <a:gd name="T44" fmla="*/ 113 w 121"/>
                    <a:gd name="T45" fmla="*/ 144 h 152"/>
                    <a:gd name="T46" fmla="*/ 82 w 121"/>
                    <a:gd name="T47" fmla="*/ 152 h 152"/>
                    <a:gd name="T48" fmla="*/ 65 w 121"/>
                    <a:gd name="T49" fmla="*/ 144 h 152"/>
                    <a:gd name="T50" fmla="*/ 56 w 121"/>
                    <a:gd name="T51" fmla="*/ 124 h 152"/>
                    <a:gd name="T52" fmla="*/ 46 w 121"/>
                    <a:gd name="T53" fmla="*/ 109 h 152"/>
                    <a:gd name="T54" fmla="*/ 39 w 121"/>
                    <a:gd name="T55" fmla="*/ 91 h 152"/>
                    <a:gd name="T56" fmla="*/ 37 w 121"/>
                    <a:gd name="T57" fmla="*/ 78 h 152"/>
                    <a:gd name="T58" fmla="*/ 34 w 121"/>
                    <a:gd name="T59" fmla="*/ 74 h 152"/>
                    <a:gd name="T60" fmla="*/ 32 w 121"/>
                    <a:gd name="T61" fmla="*/ 91 h 152"/>
                    <a:gd name="T62" fmla="*/ 32 w 121"/>
                    <a:gd name="T63" fmla="*/ 93 h 152"/>
                    <a:gd name="T64" fmla="*/ 17 w 121"/>
                    <a:gd name="T65" fmla="*/ 87 h 152"/>
                    <a:gd name="T66" fmla="*/ 13 w 121"/>
                    <a:gd name="T67" fmla="*/ 82 h 152"/>
                    <a:gd name="T68" fmla="*/ 15 w 121"/>
                    <a:gd name="T69" fmla="*/ 71 h 152"/>
                    <a:gd name="T70" fmla="*/ 0 w 121"/>
                    <a:gd name="T71" fmla="*/ 59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21" h="152">
                      <a:moveTo>
                        <a:pt x="0" y="59"/>
                      </a:moveTo>
                      <a:cubicBezTo>
                        <a:pt x="3" y="54"/>
                        <a:pt x="5" y="50"/>
                        <a:pt x="6" y="48"/>
                      </a:cubicBezTo>
                      <a:cubicBezTo>
                        <a:pt x="9" y="43"/>
                        <a:pt x="18" y="45"/>
                        <a:pt x="25" y="45"/>
                      </a:cubicBezTo>
                      <a:cubicBezTo>
                        <a:pt x="33" y="45"/>
                        <a:pt x="31" y="39"/>
                        <a:pt x="31" y="35"/>
                      </a:cubicBezTo>
                      <a:cubicBezTo>
                        <a:pt x="31" y="32"/>
                        <a:pt x="36" y="29"/>
                        <a:pt x="34" y="26"/>
                      </a:cubicBezTo>
                      <a:cubicBezTo>
                        <a:pt x="32" y="22"/>
                        <a:pt x="34" y="17"/>
                        <a:pt x="37" y="15"/>
                      </a:cubicBezTo>
                      <a:cubicBezTo>
                        <a:pt x="40" y="13"/>
                        <a:pt x="43" y="8"/>
                        <a:pt x="49" y="8"/>
                      </a:cubicBezTo>
                      <a:cubicBezTo>
                        <a:pt x="54" y="7"/>
                        <a:pt x="53" y="5"/>
                        <a:pt x="56" y="2"/>
                      </a:cubicBezTo>
                      <a:cubicBezTo>
                        <a:pt x="60" y="0"/>
                        <a:pt x="62" y="5"/>
                        <a:pt x="62" y="5"/>
                      </a:cubicBezTo>
                      <a:cubicBezTo>
                        <a:pt x="62" y="5"/>
                        <a:pt x="68" y="10"/>
                        <a:pt x="72" y="6"/>
                      </a:cubicBezTo>
                      <a:cubicBezTo>
                        <a:pt x="75" y="3"/>
                        <a:pt x="77" y="11"/>
                        <a:pt x="80" y="11"/>
                      </a:cubicBezTo>
                      <a:cubicBezTo>
                        <a:pt x="82" y="11"/>
                        <a:pt x="85" y="8"/>
                        <a:pt x="86" y="6"/>
                      </a:cubicBezTo>
                      <a:cubicBezTo>
                        <a:pt x="88" y="9"/>
                        <a:pt x="85" y="11"/>
                        <a:pt x="90" y="10"/>
                      </a:cubicBezTo>
                      <a:cubicBezTo>
                        <a:pt x="95" y="10"/>
                        <a:pt x="97" y="10"/>
                        <a:pt x="98" y="14"/>
                      </a:cubicBezTo>
                      <a:cubicBezTo>
                        <a:pt x="100" y="17"/>
                        <a:pt x="101" y="24"/>
                        <a:pt x="98" y="23"/>
                      </a:cubicBezTo>
                      <a:cubicBezTo>
                        <a:pt x="95" y="22"/>
                        <a:pt x="93" y="21"/>
                        <a:pt x="91" y="22"/>
                      </a:cubicBezTo>
                      <a:cubicBezTo>
                        <a:pt x="89" y="24"/>
                        <a:pt x="93" y="29"/>
                        <a:pt x="95" y="33"/>
                      </a:cubicBezTo>
                      <a:cubicBezTo>
                        <a:pt x="98" y="37"/>
                        <a:pt x="99" y="45"/>
                        <a:pt x="105" y="49"/>
                      </a:cubicBezTo>
                      <a:cubicBezTo>
                        <a:pt x="111" y="53"/>
                        <a:pt x="113" y="61"/>
                        <a:pt x="113" y="65"/>
                      </a:cubicBezTo>
                      <a:cubicBezTo>
                        <a:pt x="112" y="70"/>
                        <a:pt x="113" y="86"/>
                        <a:pt x="114" y="92"/>
                      </a:cubicBezTo>
                      <a:cubicBezTo>
                        <a:pt x="114" y="98"/>
                        <a:pt x="114" y="104"/>
                        <a:pt x="118" y="112"/>
                      </a:cubicBezTo>
                      <a:cubicBezTo>
                        <a:pt x="121" y="120"/>
                        <a:pt x="121" y="125"/>
                        <a:pt x="120" y="128"/>
                      </a:cubicBezTo>
                      <a:cubicBezTo>
                        <a:pt x="119" y="131"/>
                        <a:pt x="115" y="140"/>
                        <a:pt x="113" y="144"/>
                      </a:cubicBezTo>
                      <a:cubicBezTo>
                        <a:pt x="111" y="149"/>
                        <a:pt x="89" y="152"/>
                        <a:pt x="82" y="152"/>
                      </a:cubicBezTo>
                      <a:cubicBezTo>
                        <a:pt x="75" y="152"/>
                        <a:pt x="69" y="148"/>
                        <a:pt x="65" y="144"/>
                      </a:cubicBezTo>
                      <a:cubicBezTo>
                        <a:pt x="61" y="139"/>
                        <a:pt x="60" y="129"/>
                        <a:pt x="56" y="124"/>
                      </a:cubicBezTo>
                      <a:cubicBezTo>
                        <a:pt x="52" y="118"/>
                        <a:pt x="45" y="115"/>
                        <a:pt x="46" y="109"/>
                      </a:cubicBezTo>
                      <a:cubicBezTo>
                        <a:pt x="46" y="103"/>
                        <a:pt x="41" y="96"/>
                        <a:pt x="39" y="91"/>
                      </a:cubicBezTo>
                      <a:cubicBezTo>
                        <a:pt x="37" y="87"/>
                        <a:pt x="38" y="82"/>
                        <a:pt x="37" y="78"/>
                      </a:cubicBezTo>
                      <a:cubicBezTo>
                        <a:pt x="36" y="74"/>
                        <a:pt x="35" y="69"/>
                        <a:pt x="34" y="74"/>
                      </a:cubicBezTo>
                      <a:cubicBezTo>
                        <a:pt x="32" y="78"/>
                        <a:pt x="34" y="85"/>
                        <a:pt x="32" y="91"/>
                      </a:cubicBezTo>
                      <a:cubicBezTo>
                        <a:pt x="32" y="92"/>
                        <a:pt x="32" y="92"/>
                        <a:pt x="32" y="93"/>
                      </a:cubicBezTo>
                      <a:cubicBezTo>
                        <a:pt x="17" y="87"/>
                        <a:pt x="17" y="87"/>
                        <a:pt x="17" y="87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5" y="71"/>
                        <a:pt x="15" y="71"/>
                        <a:pt x="15" y="71"/>
                      </a:cubicBezTo>
                      <a:lnTo>
                        <a:pt x="0" y="59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0" name="Ленинградская обл.">
                  <a:extLst>
                    <a:ext uri="{FF2B5EF4-FFF2-40B4-BE49-F238E27FC236}">
                      <a16:creationId xmlns:a16="http://schemas.microsoft.com/office/drawing/2014/main" id="{A3B0B358-010E-A95B-EC59-4744CCBA28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8872" y="3031419"/>
                  <a:ext cx="531248" cy="498738"/>
                </a:xfrm>
                <a:custGeom>
                  <a:avLst/>
                  <a:gdLst>
                    <a:gd name="T0" fmla="*/ 16 w 100"/>
                    <a:gd name="T1" fmla="*/ 18 h 105"/>
                    <a:gd name="T2" fmla="*/ 20 w 100"/>
                    <a:gd name="T3" fmla="*/ 15 h 105"/>
                    <a:gd name="T4" fmla="*/ 30 w 100"/>
                    <a:gd name="T5" fmla="*/ 19 h 105"/>
                    <a:gd name="T6" fmla="*/ 37 w 100"/>
                    <a:gd name="T7" fmla="*/ 23 h 105"/>
                    <a:gd name="T8" fmla="*/ 40 w 100"/>
                    <a:gd name="T9" fmla="*/ 26 h 105"/>
                    <a:gd name="T10" fmla="*/ 37 w 100"/>
                    <a:gd name="T11" fmla="*/ 32 h 105"/>
                    <a:gd name="T12" fmla="*/ 45 w 100"/>
                    <a:gd name="T13" fmla="*/ 40 h 105"/>
                    <a:gd name="T14" fmla="*/ 52 w 100"/>
                    <a:gd name="T15" fmla="*/ 32 h 105"/>
                    <a:gd name="T16" fmla="*/ 46 w 100"/>
                    <a:gd name="T17" fmla="*/ 25 h 105"/>
                    <a:gd name="T18" fmla="*/ 45 w 100"/>
                    <a:gd name="T19" fmla="*/ 23 h 105"/>
                    <a:gd name="T20" fmla="*/ 40 w 100"/>
                    <a:gd name="T21" fmla="*/ 14 h 105"/>
                    <a:gd name="T22" fmla="*/ 39 w 100"/>
                    <a:gd name="T23" fmla="*/ 3 h 105"/>
                    <a:gd name="T24" fmla="*/ 35 w 100"/>
                    <a:gd name="T25" fmla="*/ 0 h 105"/>
                    <a:gd name="T26" fmla="*/ 67 w 100"/>
                    <a:gd name="T27" fmla="*/ 0 h 105"/>
                    <a:gd name="T28" fmla="*/ 68 w 100"/>
                    <a:gd name="T29" fmla="*/ 0 h 105"/>
                    <a:gd name="T30" fmla="*/ 68 w 100"/>
                    <a:gd name="T31" fmla="*/ 13 h 105"/>
                    <a:gd name="T32" fmla="*/ 83 w 100"/>
                    <a:gd name="T33" fmla="*/ 58 h 105"/>
                    <a:gd name="T34" fmla="*/ 92 w 100"/>
                    <a:gd name="T35" fmla="*/ 62 h 105"/>
                    <a:gd name="T36" fmla="*/ 100 w 100"/>
                    <a:gd name="T37" fmla="*/ 85 h 105"/>
                    <a:gd name="T38" fmla="*/ 90 w 100"/>
                    <a:gd name="T39" fmla="*/ 103 h 105"/>
                    <a:gd name="T40" fmla="*/ 79 w 100"/>
                    <a:gd name="T41" fmla="*/ 105 h 105"/>
                    <a:gd name="T42" fmla="*/ 74 w 100"/>
                    <a:gd name="T43" fmla="*/ 105 h 105"/>
                    <a:gd name="T44" fmla="*/ 72 w 100"/>
                    <a:gd name="T45" fmla="*/ 97 h 105"/>
                    <a:gd name="T46" fmla="*/ 64 w 100"/>
                    <a:gd name="T47" fmla="*/ 94 h 105"/>
                    <a:gd name="T48" fmla="*/ 68 w 100"/>
                    <a:gd name="T49" fmla="*/ 85 h 105"/>
                    <a:gd name="T50" fmla="*/ 63 w 100"/>
                    <a:gd name="T51" fmla="*/ 83 h 105"/>
                    <a:gd name="T52" fmla="*/ 64 w 100"/>
                    <a:gd name="T53" fmla="*/ 79 h 105"/>
                    <a:gd name="T54" fmla="*/ 57 w 100"/>
                    <a:gd name="T55" fmla="*/ 79 h 105"/>
                    <a:gd name="T56" fmla="*/ 55 w 100"/>
                    <a:gd name="T57" fmla="*/ 81 h 105"/>
                    <a:gd name="T58" fmla="*/ 52 w 100"/>
                    <a:gd name="T59" fmla="*/ 78 h 105"/>
                    <a:gd name="T60" fmla="*/ 54 w 100"/>
                    <a:gd name="T61" fmla="*/ 70 h 105"/>
                    <a:gd name="T62" fmla="*/ 46 w 100"/>
                    <a:gd name="T63" fmla="*/ 64 h 105"/>
                    <a:gd name="T64" fmla="*/ 42 w 100"/>
                    <a:gd name="T65" fmla="*/ 67 h 105"/>
                    <a:gd name="T66" fmla="*/ 38 w 100"/>
                    <a:gd name="T67" fmla="*/ 68 h 105"/>
                    <a:gd name="T68" fmla="*/ 32 w 100"/>
                    <a:gd name="T69" fmla="*/ 65 h 105"/>
                    <a:gd name="T70" fmla="*/ 21 w 100"/>
                    <a:gd name="T71" fmla="*/ 65 h 105"/>
                    <a:gd name="T72" fmla="*/ 20 w 100"/>
                    <a:gd name="T73" fmla="*/ 60 h 105"/>
                    <a:gd name="T74" fmla="*/ 14 w 100"/>
                    <a:gd name="T75" fmla="*/ 64 h 105"/>
                    <a:gd name="T76" fmla="*/ 9 w 100"/>
                    <a:gd name="T77" fmla="*/ 63 h 105"/>
                    <a:gd name="T78" fmla="*/ 9 w 100"/>
                    <a:gd name="T79" fmla="*/ 63 h 105"/>
                    <a:gd name="T80" fmla="*/ 7 w 100"/>
                    <a:gd name="T81" fmla="*/ 56 h 105"/>
                    <a:gd name="T82" fmla="*/ 9 w 100"/>
                    <a:gd name="T83" fmla="*/ 50 h 105"/>
                    <a:gd name="T84" fmla="*/ 8 w 100"/>
                    <a:gd name="T85" fmla="*/ 42 h 105"/>
                    <a:gd name="T86" fmla="*/ 2 w 100"/>
                    <a:gd name="T87" fmla="*/ 35 h 105"/>
                    <a:gd name="T88" fmla="*/ 4 w 100"/>
                    <a:gd name="T89" fmla="*/ 31 h 105"/>
                    <a:gd name="T90" fmla="*/ 0 w 100"/>
                    <a:gd name="T91" fmla="*/ 27 h 105"/>
                    <a:gd name="T92" fmla="*/ 16 w 100"/>
                    <a:gd name="T93" fmla="*/ 26 h 105"/>
                    <a:gd name="T94" fmla="*/ 16 w 100"/>
                    <a:gd name="T95" fmla="*/ 1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0" h="105">
                      <a:moveTo>
                        <a:pt x="16" y="18"/>
                      </a:moveTo>
                      <a:cubicBezTo>
                        <a:pt x="18" y="18"/>
                        <a:pt x="19" y="16"/>
                        <a:pt x="20" y="15"/>
                      </a:cubicBezTo>
                      <a:cubicBezTo>
                        <a:pt x="22" y="11"/>
                        <a:pt x="29" y="16"/>
                        <a:pt x="30" y="19"/>
                      </a:cubicBezTo>
                      <a:cubicBezTo>
                        <a:pt x="32" y="23"/>
                        <a:pt x="35" y="22"/>
                        <a:pt x="37" y="23"/>
                      </a:cubicBezTo>
                      <a:cubicBezTo>
                        <a:pt x="38" y="23"/>
                        <a:pt x="39" y="25"/>
                        <a:pt x="40" y="26"/>
                      </a:cubicBezTo>
                      <a:cubicBezTo>
                        <a:pt x="39" y="28"/>
                        <a:pt x="37" y="30"/>
                        <a:pt x="37" y="32"/>
                      </a:cubicBezTo>
                      <a:cubicBezTo>
                        <a:pt x="37" y="36"/>
                        <a:pt x="41" y="40"/>
                        <a:pt x="45" y="40"/>
                      </a:cubicBezTo>
                      <a:cubicBezTo>
                        <a:pt x="49" y="40"/>
                        <a:pt x="52" y="36"/>
                        <a:pt x="52" y="32"/>
                      </a:cubicBezTo>
                      <a:cubicBezTo>
                        <a:pt x="52" y="29"/>
                        <a:pt x="49" y="25"/>
                        <a:pt x="46" y="25"/>
                      </a:cubicBezTo>
                      <a:cubicBezTo>
                        <a:pt x="45" y="24"/>
                        <a:pt x="45" y="24"/>
                        <a:pt x="45" y="23"/>
                      </a:cubicBezTo>
                      <a:cubicBezTo>
                        <a:pt x="40" y="19"/>
                        <a:pt x="39" y="17"/>
                        <a:pt x="40" y="14"/>
                      </a:cubicBezTo>
                      <a:cubicBezTo>
                        <a:pt x="41" y="10"/>
                        <a:pt x="48" y="9"/>
                        <a:pt x="39" y="3"/>
                      </a:cubicBezTo>
                      <a:cubicBezTo>
                        <a:pt x="37" y="2"/>
                        <a:pt x="36" y="1"/>
                        <a:pt x="35" y="0"/>
                      </a:cubicBezTo>
                      <a:cubicBezTo>
                        <a:pt x="46" y="0"/>
                        <a:pt x="60" y="0"/>
                        <a:pt x="67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3"/>
                        <a:pt x="68" y="13"/>
                        <a:pt x="68" y="13"/>
                      </a:cubicBezTo>
                      <a:cubicBezTo>
                        <a:pt x="83" y="58"/>
                        <a:pt x="83" y="58"/>
                        <a:pt x="83" y="58"/>
                      </a:cubicBezTo>
                      <a:cubicBezTo>
                        <a:pt x="92" y="62"/>
                        <a:pt x="92" y="62"/>
                        <a:pt x="92" y="62"/>
                      </a:cubicBezTo>
                      <a:cubicBezTo>
                        <a:pt x="100" y="85"/>
                        <a:pt x="100" y="85"/>
                        <a:pt x="100" y="85"/>
                      </a:cubicBezTo>
                      <a:cubicBezTo>
                        <a:pt x="90" y="103"/>
                        <a:pt x="90" y="103"/>
                        <a:pt x="90" y="103"/>
                      </a:cubicBezTo>
                      <a:cubicBezTo>
                        <a:pt x="79" y="105"/>
                        <a:pt x="79" y="105"/>
                        <a:pt x="79" y="105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72" y="97"/>
                        <a:pt x="72" y="97"/>
                        <a:pt x="72" y="97"/>
                      </a:cubicBezTo>
                      <a:cubicBezTo>
                        <a:pt x="64" y="94"/>
                        <a:pt x="64" y="94"/>
                        <a:pt x="64" y="94"/>
                      </a:cubicBezTo>
                      <a:cubicBezTo>
                        <a:pt x="68" y="85"/>
                        <a:pt x="68" y="85"/>
                        <a:pt x="68" y="85"/>
                      </a:cubicBezTo>
                      <a:cubicBezTo>
                        <a:pt x="63" y="83"/>
                        <a:pt x="63" y="83"/>
                        <a:pt x="63" y="83"/>
                      </a:cubicBezTo>
                      <a:cubicBezTo>
                        <a:pt x="64" y="79"/>
                        <a:pt x="64" y="79"/>
                        <a:pt x="64" y="79"/>
                      </a:cubicBezTo>
                      <a:cubicBezTo>
                        <a:pt x="57" y="79"/>
                        <a:pt x="57" y="79"/>
                        <a:pt x="57" y="79"/>
                      </a:cubicBezTo>
                      <a:cubicBezTo>
                        <a:pt x="55" y="81"/>
                        <a:pt x="55" y="81"/>
                        <a:pt x="55" y="81"/>
                      </a:cubicBezTo>
                      <a:cubicBezTo>
                        <a:pt x="52" y="78"/>
                        <a:pt x="52" y="78"/>
                        <a:pt x="52" y="78"/>
                      </a:cubicBezTo>
                      <a:cubicBezTo>
                        <a:pt x="54" y="70"/>
                        <a:pt x="54" y="70"/>
                        <a:pt x="54" y="70"/>
                      </a:cubicBezTo>
                      <a:cubicBezTo>
                        <a:pt x="46" y="64"/>
                        <a:pt x="46" y="64"/>
                        <a:pt x="46" y="64"/>
                      </a:cubicBezTo>
                      <a:cubicBezTo>
                        <a:pt x="42" y="67"/>
                        <a:pt x="42" y="67"/>
                        <a:pt x="42" y="67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2" y="65"/>
                        <a:pt x="32" y="65"/>
                        <a:pt x="32" y="65"/>
                      </a:cubicBezTo>
                      <a:cubicBezTo>
                        <a:pt x="21" y="65"/>
                        <a:pt x="21" y="65"/>
                        <a:pt x="21" y="65"/>
                      </a:cubicBez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6" y="27"/>
                        <a:pt x="13" y="27"/>
                        <a:pt x="16" y="26"/>
                      </a:cubicBezTo>
                      <a:cubicBezTo>
                        <a:pt x="17" y="25"/>
                        <a:pt x="17" y="22"/>
                        <a:pt x="16" y="18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1" name="Калининградская обл.">
                  <a:extLst>
                    <a:ext uri="{FF2B5EF4-FFF2-40B4-BE49-F238E27FC236}">
                      <a16:creationId xmlns:a16="http://schemas.microsoft.com/office/drawing/2014/main" id="{392E8619-4D64-563F-D2CA-20B418016DCB}"/>
                    </a:ext>
                  </a:extLst>
                </p:cNvPr>
                <p:cNvSpPr/>
                <p:nvPr/>
              </p:nvSpPr>
              <p:spPr>
                <a:xfrm>
                  <a:off x="823518" y="2996713"/>
                  <a:ext cx="199088" cy="238726"/>
                </a:xfrm>
                <a:custGeom>
                  <a:avLst/>
                  <a:gdLst>
                    <a:gd name="connsiteX0" fmla="*/ 102918 w 495348"/>
                    <a:gd name="connsiteY0" fmla="*/ 5220 h 574304"/>
                    <a:gd name="connsiteX1" fmla="*/ 83868 w 495348"/>
                    <a:gd name="connsiteY1" fmla="*/ 12840 h 574304"/>
                    <a:gd name="connsiteX2" fmla="*/ 72438 w 495348"/>
                    <a:gd name="connsiteY2" fmla="*/ 24270 h 574304"/>
                    <a:gd name="connsiteX3" fmla="*/ 41958 w 495348"/>
                    <a:gd name="connsiteY3" fmla="*/ 43320 h 574304"/>
                    <a:gd name="connsiteX4" fmla="*/ 38148 w 495348"/>
                    <a:gd name="connsiteY4" fmla="*/ 58560 h 574304"/>
                    <a:gd name="connsiteX5" fmla="*/ 15288 w 495348"/>
                    <a:gd name="connsiteY5" fmla="*/ 89040 h 574304"/>
                    <a:gd name="connsiteX6" fmla="*/ 11478 w 495348"/>
                    <a:gd name="connsiteY6" fmla="*/ 100470 h 574304"/>
                    <a:gd name="connsiteX7" fmla="*/ 48 w 495348"/>
                    <a:gd name="connsiteY7" fmla="*/ 115710 h 574304"/>
                    <a:gd name="connsiteX8" fmla="*/ 7668 w 495348"/>
                    <a:gd name="connsiteY8" fmla="*/ 127140 h 574304"/>
                    <a:gd name="connsiteX9" fmla="*/ 22908 w 495348"/>
                    <a:gd name="connsiteY9" fmla="*/ 153810 h 574304"/>
                    <a:gd name="connsiteX10" fmla="*/ 26718 w 495348"/>
                    <a:gd name="connsiteY10" fmla="*/ 180480 h 574304"/>
                    <a:gd name="connsiteX11" fmla="*/ 30528 w 495348"/>
                    <a:gd name="connsiteY11" fmla="*/ 191910 h 574304"/>
                    <a:gd name="connsiteX12" fmla="*/ 34338 w 495348"/>
                    <a:gd name="connsiteY12" fmla="*/ 207150 h 574304"/>
                    <a:gd name="connsiteX13" fmla="*/ 41958 w 495348"/>
                    <a:gd name="connsiteY13" fmla="*/ 230010 h 574304"/>
                    <a:gd name="connsiteX14" fmla="*/ 61008 w 495348"/>
                    <a:gd name="connsiteY14" fmla="*/ 268110 h 574304"/>
                    <a:gd name="connsiteX15" fmla="*/ 72438 w 495348"/>
                    <a:gd name="connsiteY15" fmla="*/ 287160 h 574304"/>
                    <a:gd name="connsiteX16" fmla="*/ 80058 w 495348"/>
                    <a:gd name="connsiteY16" fmla="*/ 302400 h 574304"/>
                    <a:gd name="connsiteX17" fmla="*/ 99108 w 495348"/>
                    <a:gd name="connsiteY17" fmla="*/ 329070 h 574304"/>
                    <a:gd name="connsiteX18" fmla="*/ 106728 w 495348"/>
                    <a:gd name="connsiteY18" fmla="*/ 340500 h 574304"/>
                    <a:gd name="connsiteX19" fmla="*/ 121968 w 495348"/>
                    <a:gd name="connsiteY19" fmla="*/ 386220 h 574304"/>
                    <a:gd name="connsiteX20" fmla="*/ 179118 w 495348"/>
                    <a:gd name="connsiteY20" fmla="*/ 435750 h 574304"/>
                    <a:gd name="connsiteX21" fmla="*/ 190548 w 495348"/>
                    <a:gd name="connsiteY21" fmla="*/ 443370 h 574304"/>
                    <a:gd name="connsiteX22" fmla="*/ 205788 w 495348"/>
                    <a:gd name="connsiteY22" fmla="*/ 458610 h 574304"/>
                    <a:gd name="connsiteX23" fmla="*/ 236268 w 495348"/>
                    <a:gd name="connsiteY23" fmla="*/ 477660 h 574304"/>
                    <a:gd name="connsiteX24" fmla="*/ 297228 w 495348"/>
                    <a:gd name="connsiteY24" fmla="*/ 531000 h 574304"/>
                    <a:gd name="connsiteX25" fmla="*/ 320088 w 495348"/>
                    <a:gd name="connsiteY25" fmla="*/ 542430 h 574304"/>
                    <a:gd name="connsiteX26" fmla="*/ 331518 w 495348"/>
                    <a:gd name="connsiteY26" fmla="*/ 553860 h 574304"/>
                    <a:gd name="connsiteX27" fmla="*/ 342948 w 495348"/>
                    <a:gd name="connsiteY27" fmla="*/ 561480 h 574304"/>
                    <a:gd name="connsiteX28" fmla="*/ 350568 w 495348"/>
                    <a:gd name="connsiteY28" fmla="*/ 572910 h 574304"/>
                    <a:gd name="connsiteX29" fmla="*/ 445818 w 495348"/>
                    <a:gd name="connsiteY29" fmla="*/ 565290 h 574304"/>
                    <a:gd name="connsiteX30" fmla="*/ 461058 w 495348"/>
                    <a:gd name="connsiteY30" fmla="*/ 553860 h 574304"/>
                    <a:gd name="connsiteX31" fmla="*/ 472488 w 495348"/>
                    <a:gd name="connsiteY31" fmla="*/ 519570 h 574304"/>
                    <a:gd name="connsiteX32" fmla="*/ 480108 w 495348"/>
                    <a:gd name="connsiteY32" fmla="*/ 504330 h 574304"/>
                    <a:gd name="connsiteX33" fmla="*/ 487728 w 495348"/>
                    <a:gd name="connsiteY33" fmla="*/ 477660 h 574304"/>
                    <a:gd name="connsiteX34" fmla="*/ 491538 w 495348"/>
                    <a:gd name="connsiteY34" fmla="*/ 447180 h 574304"/>
                    <a:gd name="connsiteX35" fmla="*/ 495348 w 495348"/>
                    <a:gd name="connsiteY35" fmla="*/ 435750 h 574304"/>
                    <a:gd name="connsiteX36" fmla="*/ 480108 w 495348"/>
                    <a:gd name="connsiteY36" fmla="*/ 401460 h 574304"/>
                    <a:gd name="connsiteX37" fmla="*/ 472488 w 495348"/>
                    <a:gd name="connsiteY37" fmla="*/ 386220 h 574304"/>
                    <a:gd name="connsiteX38" fmla="*/ 453438 w 495348"/>
                    <a:gd name="connsiteY38" fmla="*/ 378600 h 574304"/>
                    <a:gd name="connsiteX39" fmla="*/ 442008 w 495348"/>
                    <a:gd name="connsiteY39" fmla="*/ 367170 h 574304"/>
                    <a:gd name="connsiteX40" fmla="*/ 415338 w 495348"/>
                    <a:gd name="connsiteY40" fmla="*/ 359550 h 574304"/>
                    <a:gd name="connsiteX41" fmla="*/ 365808 w 495348"/>
                    <a:gd name="connsiteY41" fmla="*/ 332880 h 574304"/>
                    <a:gd name="connsiteX42" fmla="*/ 365808 w 495348"/>
                    <a:gd name="connsiteY42" fmla="*/ 245250 h 574304"/>
                    <a:gd name="connsiteX43" fmla="*/ 327708 w 495348"/>
                    <a:gd name="connsiteY43" fmla="*/ 241440 h 574304"/>
                    <a:gd name="connsiteX44" fmla="*/ 304848 w 495348"/>
                    <a:gd name="connsiteY44" fmla="*/ 230010 h 574304"/>
                    <a:gd name="connsiteX45" fmla="*/ 293418 w 495348"/>
                    <a:gd name="connsiteY45" fmla="*/ 226200 h 574304"/>
                    <a:gd name="connsiteX46" fmla="*/ 278178 w 495348"/>
                    <a:gd name="connsiteY46" fmla="*/ 218580 h 574304"/>
                    <a:gd name="connsiteX47" fmla="*/ 270558 w 495348"/>
                    <a:gd name="connsiteY47" fmla="*/ 207150 h 574304"/>
                    <a:gd name="connsiteX48" fmla="*/ 262938 w 495348"/>
                    <a:gd name="connsiteY48" fmla="*/ 188100 h 574304"/>
                    <a:gd name="connsiteX49" fmla="*/ 251508 w 495348"/>
                    <a:gd name="connsiteY49" fmla="*/ 176670 h 574304"/>
                    <a:gd name="connsiteX50" fmla="*/ 243888 w 495348"/>
                    <a:gd name="connsiteY50" fmla="*/ 130950 h 574304"/>
                    <a:gd name="connsiteX51" fmla="*/ 236268 w 495348"/>
                    <a:gd name="connsiteY51" fmla="*/ 108090 h 574304"/>
                    <a:gd name="connsiteX52" fmla="*/ 224838 w 495348"/>
                    <a:gd name="connsiteY52" fmla="*/ 92850 h 574304"/>
                    <a:gd name="connsiteX53" fmla="*/ 221028 w 495348"/>
                    <a:gd name="connsiteY53" fmla="*/ 73800 h 574304"/>
                    <a:gd name="connsiteX54" fmla="*/ 209598 w 495348"/>
                    <a:gd name="connsiteY54" fmla="*/ 54750 h 574304"/>
                    <a:gd name="connsiteX55" fmla="*/ 163878 w 495348"/>
                    <a:gd name="connsiteY55" fmla="*/ 16650 h 574304"/>
                    <a:gd name="connsiteX56" fmla="*/ 144828 w 495348"/>
                    <a:gd name="connsiteY56" fmla="*/ 9030 h 574304"/>
                    <a:gd name="connsiteX57" fmla="*/ 133398 w 495348"/>
                    <a:gd name="connsiteY57" fmla="*/ 1410 h 574304"/>
                    <a:gd name="connsiteX58" fmla="*/ 102918 w 495348"/>
                    <a:gd name="connsiteY58" fmla="*/ 5220 h 574304"/>
                    <a:gd name="connsiteX0" fmla="*/ 102918 w 495348"/>
                    <a:gd name="connsiteY0" fmla="*/ 5220 h 594260"/>
                    <a:gd name="connsiteX1" fmla="*/ 83868 w 495348"/>
                    <a:gd name="connsiteY1" fmla="*/ 12840 h 594260"/>
                    <a:gd name="connsiteX2" fmla="*/ 72438 w 495348"/>
                    <a:gd name="connsiteY2" fmla="*/ 24270 h 594260"/>
                    <a:gd name="connsiteX3" fmla="*/ 41958 w 495348"/>
                    <a:gd name="connsiteY3" fmla="*/ 43320 h 594260"/>
                    <a:gd name="connsiteX4" fmla="*/ 38148 w 495348"/>
                    <a:gd name="connsiteY4" fmla="*/ 58560 h 594260"/>
                    <a:gd name="connsiteX5" fmla="*/ 15288 w 495348"/>
                    <a:gd name="connsiteY5" fmla="*/ 89040 h 594260"/>
                    <a:gd name="connsiteX6" fmla="*/ 11478 w 495348"/>
                    <a:gd name="connsiteY6" fmla="*/ 100470 h 594260"/>
                    <a:gd name="connsiteX7" fmla="*/ 48 w 495348"/>
                    <a:gd name="connsiteY7" fmla="*/ 115710 h 594260"/>
                    <a:gd name="connsiteX8" fmla="*/ 7668 w 495348"/>
                    <a:gd name="connsiteY8" fmla="*/ 127140 h 594260"/>
                    <a:gd name="connsiteX9" fmla="*/ 22908 w 495348"/>
                    <a:gd name="connsiteY9" fmla="*/ 153810 h 594260"/>
                    <a:gd name="connsiteX10" fmla="*/ 26718 w 495348"/>
                    <a:gd name="connsiteY10" fmla="*/ 180480 h 594260"/>
                    <a:gd name="connsiteX11" fmla="*/ 30528 w 495348"/>
                    <a:gd name="connsiteY11" fmla="*/ 191910 h 594260"/>
                    <a:gd name="connsiteX12" fmla="*/ 34338 w 495348"/>
                    <a:gd name="connsiteY12" fmla="*/ 207150 h 594260"/>
                    <a:gd name="connsiteX13" fmla="*/ 41958 w 495348"/>
                    <a:gd name="connsiteY13" fmla="*/ 230010 h 594260"/>
                    <a:gd name="connsiteX14" fmla="*/ 61008 w 495348"/>
                    <a:gd name="connsiteY14" fmla="*/ 268110 h 594260"/>
                    <a:gd name="connsiteX15" fmla="*/ 72438 w 495348"/>
                    <a:gd name="connsiteY15" fmla="*/ 287160 h 594260"/>
                    <a:gd name="connsiteX16" fmla="*/ 80058 w 495348"/>
                    <a:gd name="connsiteY16" fmla="*/ 302400 h 594260"/>
                    <a:gd name="connsiteX17" fmla="*/ 99108 w 495348"/>
                    <a:gd name="connsiteY17" fmla="*/ 329070 h 594260"/>
                    <a:gd name="connsiteX18" fmla="*/ 106728 w 495348"/>
                    <a:gd name="connsiteY18" fmla="*/ 340500 h 594260"/>
                    <a:gd name="connsiteX19" fmla="*/ 121968 w 495348"/>
                    <a:gd name="connsiteY19" fmla="*/ 386220 h 594260"/>
                    <a:gd name="connsiteX20" fmla="*/ 179118 w 495348"/>
                    <a:gd name="connsiteY20" fmla="*/ 435750 h 594260"/>
                    <a:gd name="connsiteX21" fmla="*/ 190548 w 495348"/>
                    <a:gd name="connsiteY21" fmla="*/ 443370 h 594260"/>
                    <a:gd name="connsiteX22" fmla="*/ 205788 w 495348"/>
                    <a:gd name="connsiteY22" fmla="*/ 458610 h 594260"/>
                    <a:gd name="connsiteX23" fmla="*/ 236268 w 495348"/>
                    <a:gd name="connsiteY23" fmla="*/ 477660 h 594260"/>
                    <a:gd name="connsiteX24" fmla="*/ 297228 w 495348"/>
                    <a:gd name="connsiteY24" fmla="*/ 531000 h 594260"/>
                    <a:gd name="connsiteX25" fmla="*/ 320088 w 495348"/>
                    <a:gd name="connsiteY25" fmla="*/ 542430 h 594260"/>
                    <a:gd name="connsiteX26" fmla="*/ 331518 w 495348"/>
                    <a:gd name="connsiteY26" fmla="*/ 553860 h 594260"/>
                    <a:gd name="connsiteX27" fmla="*/ 342948 w 495348"/>
                    <a:gd name="connsiteY27" fmla="*/ 561480 h 594260"/>
                    <a:gd name="connsiteX28" fmla="*/ 321993 w 495348"/>
                    <a:gd name="connsiteY28" fmla="*/ 593865 h 594260"/>
                    <a:gd name="connsiteX29" fmla="*/ 445818 w 495348"/>
                    <a:gd name="connsiteY29" fmla="*/ 565290 h 594260"/>
                    <a:gd name="connsiteX30" fmla="*/ 461058 w 495348"/>
                    <a:gd name="connsiteY30" fmla="*/ 553860 h 594260"/>
                    <a:gd name="connsiteX31" fmla="*/ 472488 w 495348"/>
                    <a:gd name="connsiteY31" fmla="*/ 519570 h 594260"/>
                    <a:gd name="connsiteX32" fmla="*/ 480108 w 495348"/>
                    <a:gd name="connsiteY32" fmla="*/ 504330 h 594260"/>
                    <a:gd name="connsiteX33" fmla="*/ 487728 w 495348"/>
                    <a:gd name="connsiteY33" fmla="*/ 477660 h 594260"/>
                    <a:gd name="connsiteX34" fmla="*/ 491538 w 495348"/>
                    <a:gd name="connsiteY34" fmla="*/ 447180 h 594260"/>
                    <a:gd name="connsiteX35" fmla="*/ 495348 w 495348"/>
                    <a:gd name="connsiteY35" fmla="*/ 435750 h 594260"/>
                    <a:gd name="connsiteX36" fmla="*/ 480108 w 495348"/>
                    <a:gd name="connsiteY36" fmla="*/ 401460 h 594260"/>
                    <a:gd name="connsiteX37" fmla="*/ 472488 w 495348"/>
                    <a:gd name="connsiteY37" fmla="*/ 386220 h 594260"/>
                    <a:gd name="connsiteX38" fmla="*/ 453438 w 495348"/>
                    <a:gd name="connsiteY38" fmla="*/ 378600 h 594260"/>
                    <a:gd name="connsiteX39" fmla="*/ 442008 w 495348"/>
                    <a:gd name="connsiteY39" fmla="*/ 367170 h 594260"/>
                    <a:gd name="connsiteX40" fmla="*/ 415338 w 495348"/>
                    <a:gd name="connsiteY40" fmla="*/ 359550 h 594260"/>
                    <a:gd name="connsiteX41" fmla="*/ 365808 w 495348"/>
                    <a:gd name="connsiteY41" fmla="*/ 332880 h 594260"/>
                    <a:gd name="connsiteX42" fmla="*/ 365808 w 495348"/>
                    <a:gd name="connsiteY42" fmla="*/ 245250 h 594260"/>
                    <a:gd name="connsiteX43" fmla="*/ 327708 w 495348"/>
                    <a:gd name="connsiteY43" fmla="*/ 241440 h 594260"/>
                    <a:gd name="connsiteX44" fmla="*/ 304848 w 495348"/>
                    <a:gd name="connsiteY44" fmla="*/ 230010 h 594260"/>
                    <a:gd name="connsiteX45" fmla="*/ 293418 w 495348"/>
                    <a:gd name="connsiteY45" fmla="*/ 226200 h 594260"/>
                    <a:gd name="connsiteX46" fmla="*/ 278178 w 495348"/>
                    <a:gd name="connsiteY46" fmla="*/ 218580 h 594260"/>
                    <a:gd name="connsiteX47" fmla="*/ 270558 w 495348"/>
                    <a:gd name="connsiteY47" fmla="*/ 207150 h 594260"/>
                    <a:gd name="connsiteX48" fmla="*/ 262938 w 495348"/>
                    <a:gd name="connsiteY48" fmla="*/ 188100 h 594260"/>
                    <a:gd name="connsiteX49" fmla="*/ 251508 w 495348"/>
                    <a:gd name="connsiteY49" fmla="*/ 176670 h 594260"/>
                    <a:gd name="connsiteX50" fmla="*/ 243888 w 495348"/>
                    <a:gd name="connsiteY50" fmla="*/ 130950 h 594260"/>
                    <a:gd name="connsiteX51" fmla="*/ 236268 w 495348"/>
                    <a:gd name="connsiteY51" fmla="*/ 108090 h 594260"/>
                    <a:gd name="connsiteX52" fmla="*/ 224838 w 495348"/>
                    <a:gd name="connsiteY52" fmla="*/ 92850 h 594260"/>
                    <a:gd name="connsiteX53" fmla="*/ 221028 w 495348"/>
                    <a:gd name="connsiteY53" fmla="*/ 73800 h 594260"/>
                    <a:gd name="connsiteX54" fmla="*/ 209598 w 495348"/>
                    <a:gd name="connsiteY54" fmla="*/ 54750 h 594260"/>
                    <a:gd name="connsiteX55" fmla="*/ 163878 w 495348"/>
                    <a:gd name="connsiteY55" fmla="*/ 16650 h 594260"/>
                    <a:gd name="connsiteX56" fmla="*/ 144828 w 495348"/>
                    <a:gd name="connsiteY56" fmla="*/ 9030 h 594260"/>
                    <a:gd name="connsiteX57" fmla="*/ 133398 w 495348"/>
                    <a:gd name="connsiteY57" fmla="*/ 1410 h 594260"/>
                    <a:gd name="connsiteX58" fmla="*/ 102918 w 495348"/>
                    <a:gd name="connsiteY58" fmla="*/ 5220 h 594260"/>
                    <a:gd name="connsiteX0" fmla="*/ 102918 w 495348"/>
                    <a:gd name="connsiteY0" fmla="*/ 5220 h 593970"/>
                    <a:gd name="connsiteX1" fmla="*/ 83868 w 495348"/>
                    <a:gd name="connsiteY1" fmla="*/ 12840 h 593970"/>
                    <a:gd name="connsiteX2" fmla="*/ 72438 w 495348"/>
                    <a:gd name="connsiteY2" fmla="*/ 24270 h 593970"/>
                    <a:gd name="connsiteX3" fmla="*/ 41958 w 495348"/>
                    <a:gd name="connsiteY3" fmla="*/ 43320 h 593970"/>
                    <a:gd name="connsiteX4" fmla="*/ 38148 w 495348"/>
                    <a:gd name="connsiteY4" fmla="*/ 58560 h 593970"/>
                    <a:gd name="connsiteX5" fmla="*/ 15288 w 495348"/>
                    <a:gd name="connsiteY5" fmla="*/ 89040 h 593970"/>
                    <a:gd name="connsiteX6" fmla="*/ 11478 w 495348"/>
                    <a:gd name="connsiteY6" fmla="*/ 100470 h 593970"/>
                    <a:gd name="connsiteX7" fmla="*/ 48 w 495348"/>
                    <a:gd name="connsiteY7" fmla="*/ 115710 h 593970"/>
                    <a:gd name="connsiteX8" fmla="*/ 7668 w 495348"/>
                    <a:gd name="connsiteY8" fmla="*/ 127140 h 593970"/>
                    <a:gd name="connsiteX9" fmla="*/ 22908 w 495348"/>
                    <a:gd name="connsiteY9" fmla="*/ 153810 h 593970"/>
                    <a:gd name="connsiteX10" fmla="*/ 26718 w 495348"/>
                    <a:gd name="connsiteY10" fmla="*/ 180480 h 593970"/>
                    <a:gd name="connsiteX11" fmla="*/ 30528 w 495348"/>
                    <a:gd name="connsiteY11" fmla="*/ 191910 h 593970"/>
                    <a:gd name="connsiteX12" fmla="*/ 34338 w 495348"/>
                    <a:gd name="connsiteY12" fmla="*/ 207150 h 593970"/>
                    <a:gd name="connsiteX13" fmla="*/ 41958 w 495348"/>
                    <a:gd name="connsiteY13" fmla="*/ 230010 h 593970"/>
                    <a:gd name="connsiteX14" fmla="*/ 61008 w 495348"/>
                    <a:gd name="connsiteY14" fmla="*/ 268110 h 593970"/>
                    <a:gd name="connsiteX15" fmla="*/ 72438 w 495348"/>
                    <a:gd name="connsiteY15" fmla="*/ 287160 h 593970"/>
                    <a:gd name="connsiteX16" fmla="*/ 80058 w 495348"/>
                    <a:gd name="connsiteY16" fmla="*/ 302400 h 593970"/>
                    <a:gd name="connsiteX17" fmla="*/ 99108 w 495348"/>
                    <a:gd name="connsiteY17" fmla="*/ 329070 h 593970"/>
                    <a:gd name="connsiteX18" fmla="*/ 106728 w 495348"/>
                    <a:gd name="connsiteY18" fmla="*/ 340500 h 593970"/>
                    <a:gd name="connsiteX19" fmla="*/ 121968 w 495348"/>
                    <a:gd name="connsiteY19" fmla="*/ 386220 h 593970"/>
                    <a:gd name="connsiteX20" fmla="*/ 179118 w 495348"/>
                    <a:gd name="connsiteY20" fmla="*/ 435750 h 593970"/>
                    <a:gd name="connsiteX21" fmla="*/ 190548 w 495348"/>
                    <a:gd name="connsiteY21" fmla="*/ 443370 h 593970"/>
                    <a:gd name="connsiteX22" fmla="*/ 205788 w 495348"/>
                    <a:gd name="connsiteY22" fmla="*/ 458610 h 593970"/>
                    <a:gd name="connsiteX23" fmla="*/ 236268 w 495348"/>
                    <a:gd name="connsiteY23" fmla="*/ 477660 h 593970"/>
                    <a:gd name="connsiteX24" fmla="*/ 297228 w 495348"/>
                    <a:gd name="connsiteY24" fmla="*/ 531000 h 593970"/>
                    <a:gd name="connsiteX25" fmla="*/ 320088 w 495348"/>
                    <a:gd name="connsiteY25" fmla="*/ 542430 h 593970"/>
                    <a:gd name="connsiteX26" fmla="*/ 331518 w 495348"/>
                    <a:gd name="connsiteY26" fmla="*/ 553860 h 593970"/>
                    <a:gd name="connsiteX27" fmla="*/ 306753 w 495348"/>
                    <a:gd name="connsiteY27" fmla="*/ 574815 h 593970"/>
                    <a:gd name="connsiteX28" fmla="*/ 321993 w 495348"/>
                    <a:gd name="connsiteY28" fmla="*/ 593865 h 593970"/>
                    <a:gd name="connsiteX29" fmla="*/ 445818 w 495348"/>
                    <a:gd name="connsiteY29" fmla="*/ 565290 h 593970"/>
                    <a:gd name="connsiteX30" fmla="*/ 461058 w 495348"/>
                    <a:gd name="connsiteY30" fmla="*/ 553860 h 593970"/>
                    <a:gd name="connsiteX31" fmla="*/ 472488 w 495348"/>
                    <a:gd name="connsiteY31" fmla="*/ 519570 h 593970"/>
                    <a:gd name="connsiteX32" fmla="*/ 480108 w 495348"/>
                    <a:gd name="connsiteY32" fmla="*/ 504330 h 593970"/>
                    <a:gd name="connsiteX33" fmla="*/ 487728 w 495348"/>
                    <a:gd name="connsiteY33" fmla="*/ 477660 h 593970"/>
                    <a:gd name="connsiteX34" fmla="*/ 491538 w 495348"/>
                    <a:gd name="connsiteY34" fmla="*/ 447180 h 593970"/>
                    <a:gd name="connsiteX35" fmla="*/ 495348 w 495348"/>
                    <a:gd name="connsiteY35" fmla="*/ 435750 h 593970"/>
                    <a:gd name="connsiteX36" fmla="*/ 480108 w 495348"/>
                    <a:gd name="connsiteY36" fmla="*/ 401460 h 593970"/>
                    <a:gd name="connsiteX37" fmla="*/ 472488 w 495348"/>
                    <a:gd name="connsiteY37" fmla="*/ 386220 h 593970"/>
                    <a:gd name="connsiteX38" fmla="*/ 453438 w 495348"/>
                    <a:gd name="connsiteY38" fmla="*/ 378600 h 593970"/>
                    <a:gd name="connsiteX39" fmla="*/ 442008 w 495348"/>
                    <a:gd name="connsiteY39" fmla="*/ 367170 h 593970"/>
                    <a:gd name="connsiteX40" fmla="*/ 415338 w 495348"/>
                    <a:gd name="connsiteY40" fmla="*/ 359550 h 593970"/>
                    <a:gd name="connsiteX41" fmla="*/ 365808 w 495348"/>
                    <a:gd name="connsiteY41" fmla="*/ 332880 h 593970"/>
                    <a:gd name="connsiteX42" fmla="*/ 365808 w 495348"/>
                    <a:gd name="connsiteY42" fmla="*/ 245250 h 593970"/>
                    <a:gd name="connsiteX43" fmla="*/ 327708 w 495348"/>
                    <a:gd name="connsiteY43" fmla="*/ 241440 h 593970"/>
                    <a:gd name="connsiteX44" fmla="*/ 304848 w 495348"/>
                    <a:gd name="connsiteY44" fmla="*/ 230010 h 593970"/>
                    <a:gd name="connsiteX45" fmla="*/ 293418 w 495348"/>
                    <a:gd name="connsiteY45" fmla="*/ 226200 h 593970"/>
                    <a:gd name="connsiteX46" fmla="*/ 278178 w 495348"/>
                    <a:gd name="connsiteY46" fmla="*/ 218580 h 593970"/>
                    <a:gd name="connsiteX47" fmla="*/ 270558 w 495348"/>
                    <a:gd name="connsiteY47" fmla="*/ 207150 h 593970"/>
                    <a:gd name="connsiteX48" fmla="*/ 262938 w 495348"/>
                    <a:gd name="connsiteY48" fmla="*/ 188100 h 593970"/>
                    <a:gd name="connsiteX49" fmla="*/ 251508 w 495348"/>
                    <a:gd name="connsiteY49" fmla="*/ 176670 h 593970"/>
                    <a:gd name="connsiteX50" fmla="*/ 243888 w 495348"/>
                    <a:gd name="connsiteY50" fmla="*/ 130950 h 593970"/>
                    <a:gd name="connsiteX51" fmla="*/ 236268 w 495348"/>
                    <a:gd name="connsiteY51" fmla="*/ 108090 h 593970"/>
                    <a:gd name="connsiteX52" fmla="*/ 224838 w 495348"/>
                    <a:gd name="connsiteY52" fmla="*/ 92850 h 593970"/>
                    <a:gd name="connsiteX53" fmla="*/ 221028 w 495348"/>
                    <a:gd name="connsiteY53" fmla="*/ 73800 h 593970"/>
                    <a:gd name="connsiteX54" fmla="*/ 209598 w 495348"/>
                    <a:gd name="connsiteY54" fmla="*/ 54750 h 593970"/>
                    <a:gd name="connsiteX55" fmla="*/ 163878 w 495348"/>
                    <a:gd name="connsiteY55" fmla="*/ 16650 h 593970"/>
                    <a:gd name="connsiteX56" fmla="*/ 144828 w 495348"/>
                    <a:gd name="connsiteY56" fmla="*/ 9030 h 593970"/>
                    <a:gd name="connsiteX57" fmla="*/ 133398 w 495348"/>
                    <a:gd name="connsiteY57" fmla="*/ 1410 h 593970"/>
                    <a:gd name="connsiteX58" fmla="*/ 102918 w 495348"/>
                    <a:gd name="connsiteY58" fmla="*/ 5220 h 593970"/>
                    <a:gd name="connsiteX0" fmla="*/ 102918 w 495348"/>
                    <a:gd name="connsiteY0" fmla="*/ 5220 h 593970"/>
                    <a:gd name="connsiteX1" fmla="*/ 83868 w 495348"/>
                    <a:gd name="connsiteY1" fmla="*/ 12840 h 593970"/>
                    <a:gd name="connsiteX2" fmla="*/ 72438 w 495348"/>
                    <a:gd name="connsiteY2" fmla="*/ 24270 h 593970"/>
                    <a:gd name="connsiteX3" fmla="*/ 41958 w 495348"/>
                    <a:gd name="connsiteY3" fmla="*/ 43320 h 593970"/>
                    <a:gd name="connsiteX4" fmla="*/ 38148 w 495348"/>
                    <a:gd name="connsiteY4" fmla="*/ 58560 h 593970"/>
                    <a:gd name="connsiteX5" fmla="*/ 15288 w 495348"/>
                    <a:gd name="connsiteY5" fmla="*/ 89040 h 593970"/>
                    <a:gd name="connsiteX6" fmla="*/ 11478 w 495348"/>
                    <a:gd name="connsiteY6" fmla="*/ 100470 h 593970"/>
                    <a:gd name="connsiteX7" fmla="*/ 48 w 495348"/>
                    <a:gd name="connsiteY7" fmla="*/ 115710 h 593970"/>
                    <a:gd name="connsiteX8" fmla="*/ 7668 w 495348"/>
                    <a:gd name="connsiteY8" fmla="*/ 127140 h 593970"/>
                    <a:gd name="connsiteX9" fmla="*/ 22908 w 495348"/>
                    <a:gd name="connsiteY9" fmla="*/ 153810 h 593970"/>
                    <a:gd name="connsiteX10" fmla="*/ 26718 w 495348"/>
                    <a:gd name="connsiteY10" fmla="*/ 180480 h 593970"/>
                    <a:gd name="connsiteX11" fmla="*/ 30528 w 495348"/>
                    <a:gd name="connsiteY11" fmla="*/ 191910 h 593970"/>
                    <a:gd name="connsiteX12" fmla="*/ 34338 w 495348"/>
                    <a:gd name="connsiteY12" fmla="*/ 207150 h 593970"/>
                    <a:gd name="connsiteX13" fmla="*/ 41958 w 495348"/>
                    <a:gd name="connsiteY13" fmla="*/ 230010 h 593970"/>
                    <a:gd name="connsiteX14" fmla="*/ 61008 w 495348"/>
                    <a:gd name="connsiteY14" fmla="*/ 268110 h 593970"/>
                    <a:gd name="connsiteX15" fmla="*/ 72438 w 495348"/>
                    <a:gd name="connsiteY15" fmla="*/ 287160 h 593970"/>
                    <a:gd name="connsiteX16" fmla="*/ 80058 w 495348"/>
                    <a:gd name="connsiteY16" fmla="*/ 302400 h 593970"/>
                    <a:gd name="connsiteX17" fmla="*/ 99108 w 495348"/>
                    <a:gd name="connsiteY17" fmla="*/ 329070 h 593970"/>
                    <a:gd name="connsiteX18" fmla="*/ 106728 w 495348"/>
                    <a:gd name="connsiteY18" fmla="*/ 340500 h 593970"/>
                    <a:gd name="connsiteX19" fmla="*/ 121968 w 495348"/>
                    <a:gd name="connsiteY19" fmla="*/ 386220 h 593970"/>
                    <a:gd name="connsiteX20" fmla="*/ 179118 w 495348"/>
                    <a:gd name="connsiteY20" fmla="*/ 435750 h 593970"/>
                    <a:gd name="connsiteX21" fmla="*/ 190548 w 495348"/>
                    <a:gd name="connsiteY21" fmla="*/ 443370 h 593970"/>
                    <a:gd name="connsiteX22" fmla="*/ 205788 w 495348"/>
                    <a:gd name="connsiteY22" fmla="*/ 458610 h 593970"/>
                    <a:gd name="connsiteX23" fmla="*/ 236268 w 495348"/>
                    <a:gd name="connsiteY23" fmla="*/ 477660 h 593970"/>
                    <a:gd name="connsiteX24" fmla="*/ 297228 w 495348"/>
                    <a:gd name="connsiteY24" fmla="*/ 531000 h 593970"/>
                    <a:gd name="connsiteX25" fmla="*/ 320088 w 495348"/>
                    <a:gd name="connsiteY25" fmla="*/ 542430 h 593970"/>
                    <a:gd name="connsiteX26" fmla="*/ 289608 w 495348"/>
                    <a:gd name="connsiteY26" fmla="*/ 561480 h 593970"/>
                    <a:gd name="connsiteX27" fmla="*/ 306753 w 495348"/>
                    <a:gd name="connsiteY27" fmla="*/ 574815 h 593970"/>
                    <a:gd name="connsiteX28" fmla="*/ 321993 w 495348"/>
                    <a:gd name="connsiteY28" fmla="*/ 593865 h 593970"/>
                    <a:gd name="connsiteX29" fmla="*/ 445818 w 495348"/>
                    <a:gd name="connsiteY29" fmla="*/ 565290 h 593970"/>
                    <a:gd name="connsiteX30" fmla="*/ 461058 w 495348"/>
                    <a:gd name="connsiteY30" fmla="*/ 553860 h 593970"/>
                    <a:gd name="connsiteX31" fmla="*/ 472488 w 495348"/>
                    <a:gd name="connsiteY31" fmla="*/ 519570 h 593970"/>
                    <a:gd name="connsiteX32" fmla="*/ 480108 w 495348"/>
                    <a:gd name="connsiteY32" fmla="*/ 504330 h 593970"/>
                    <a:gd name="connsiteX33" fmla="*/ 487728 w 495348"/>
                    <a:gd name="connsiteY33" fmla="*/ 477660 h 593970"/>
                    <a:gd name="connsiteX34" fmla="*/ 491538 w 495348"/>
                    <a:gd name="connsiteY34" fmla="*/ 447180 h 593970"/>
                    <a:gd name="connsiteX35" fmla="*/ 495348 w 495348"/>
                    <a:gd name="connsiteY35" fmla="*/ 435750 h 593970"/>
                    <a:gd name="connsiteX36" fmla="*/ 480108 w 495348"/>
                    <a:gd name="connsiteY36" fmla="*/ 401460 h 593970"/>
                    <a:gd name="connsiteX37" fmla="*/ 472488 w 495348"/>
                    <a:gd name="connsiteY37" fmla="*/ 386220 h 593970"/>
                    <a:gd name="connsiteX38" fmla="*/ 453438 w 495348"/>
                    <a:gd name="connsiteY38" fmla="*/ 378600 h 593970"/>
                    <a:gd name="connsiteX39" fmla="*/ 442008 w 495348"/>
                    <a:gd name="connsiteY39" fmla="*/ 367170 h 593970"/>
                    <a:gd name="connsiteX40" fmla="*/ 415338 w 495348"/>
                    <a:gd name="connsiteY40" fmla="*/ 359550 h 593970"/>
                    <a:gd name="connsiteX41" fmla="*/ 365808 w 495348"/>
                    <a:gd name="connsiteY41" fmla="*/ 332880 h 593970"/>
                    <a:gd name="connsiteX42" fmla="*/ 365808 w 495348"/>
                    <a:gd name="connsiteY42" fmla="*/ 245250 h 593970"/>
                    <a:gd name="connsiteX43" fmla="*/ 327708 w 495348"/>
                    <a:gd name="connsiteY43" fmla="*/ 241440 h 593970"/>
                    <a:gd name="connsiteX44" fmla="*/ 304848 w 495348"/>
                    <a:gd name="connsiteY44" fmla="*/ 230010 h 593970"/>
                    <a:gd name="connsiteX45" fmla="*/ 293418 w 495348"/>
                    <a:gd name="connsiteY45" fmla="*/ 226200 h 593970"/>
                    <a:gd name="connsiteX46" fmla="*/ 278178 w 495348"/>
                    <a:gd name="connsiteY46" fmla="*/ 218580 h 593970"/>
                    <a:gd name="connsiteX47" fmla="*/ 270558 w 495348"/>
                    <a:gd name="connsiteY47" fmla="*/ 207150 h 593970"/>
                    <a:gd name="connsiteX48" fmla="*/ 262938 w 495348"/>
                    <a:gd name="connsiteY48" fmla="*/ 188100 h 593970"/>
                    <a:gd name="connsiteX49" fmla="*/ 251508 w 495348"/>
                    <a:gd name="connsiteY49" fmla="*/ 176670 h 593970"/>
                    <a:gd name="connsiteX50" fmla="*/ 243888 w 495348"/>
                    <a:gd name="connsiteY50" fmla="*/ 130950 h 593970"/>
                    <a:gd name="connsiteX51" fmla="*/ 236268 w 495348"/>
                    <a:gd name="connsiteY51" fmla="*/ 108090 h 593970"/>
                    <a:gd name="connsiteX52" fmla="*/ 224838 w 495348"/>
                    <a:gd name="connsiteY52" fmla="*/ 92850 h 593970"/>
                    <a:gd name="connsiteX53" fmla="*/ 221028 w 495348"/>
                    <a:gd name="connsiteY53" fmla="*/ 73800 h 593970"/>
                    <a:gd name="connsiteX54" fmla="*/ 209598 w 495348"/>
                    <a:gd name="connsiteY54" fmla="*/ 54750 h 593970"/>
                    <a:gd name="connsiteX55" fmla="*/ 163878 w 495348"/>
                    <a:gd name="connsiteY55" fmla="*/ 16650 h 593970"/>
                    <a:gd name="connsiteX56" fmla="*/ 144828 w 495348"/>
                    <a:gd name="connsiteY56" fmla="*/ 9030 h 593970"/>
                    <a:gd name="connsiteX57" fmla="*/ 133398 w 495348"/>
                    <a:gd name="connsiteY57" fmla="*/ 1410 h 593970"/>
                    <a:gd name="connsiteX58" fmla="*/ 102918 w 495348"/>
                    <a:gd name="connsiteY58" fmla="*/ 5220 h 593970"/>
                    <a:gd name="connsiteX0" fmla="*/ 102918 w 495348"/>
                    <a:gd name="connsiteY0" fmla="*/ 5220 h 593970"/>
                    <a:gd name="connsiteX1" fmla="*/ 83868 w 495348"/>
                    <a:gd name="connsiteY1" fmla="*/ 12840 h 593970"/>
                    <a:gd name="connsiteX2" fmla="*/ 72438 w 495348"/>
                    <a:gd name="connsiteY2" fmla="*/ 24270 h 593970"/>
                    <a:gd name="connsiteX3" fmla="*/ 41958 w 495348"/>
                    <a:gd name="connsiteY3" fmla="*/ 43320 h 593970"/>
                    <a:gd name="connsiteX4" fmla="*/ 38148 w 495348"/>
                    <a:gd name="connsiteY4" fmla="*/ 58560 h 593970"/>
                    <a:gd name="connsiteX5" fmla="*/ 15288 w 495348"/>
                    <a:gd name="connsiteY5" fmla="*/ 89040 h 593970"/>
                    <a:gd name="connsiteX6" fmla="*/ 11478 w 495348"/>
                    <a:gd name="connsiteY6" fmla="*/ 100470 h 593970"/>
                    <a:gd name="connsiteX7" fmla="*/ 48 w 495348"/>
                    <a:gd name="connsiteY7" fmla="*/ 115710 h 593970"/>
                    <a:gd name="connsiteX8" fmla="*/ 7668 w 495348"/>
                    <a:gd name="connsiteY8" fmla="*/ 127140 h 593970"/>
                    <a:gd name="connsiteX9" fmla="*/ 22908 w 495348"/>
                    <a:gd name="connsiteY9" fmla="*/ 153810 h 593970"/>
                    <a:gd name="connsiteX10" fmla="*/ 26718 w 495348"/>
                    <a:gd name="connsiteY10" fmla="*/ 180480 h 593970"/>
                    <a:gd name="connsiteX11" fmla="*/ 30528 w 495348"/>
                    <a:gd name="connsiteY11" fmla="*/ 191910 h 593970"/>
                    <a:gd name="connsiteX12" fmla="*/ 34338 w 495348"/>
                    <a:gd name="connsiteY12" fmla="*/ 207150 h 593970"/>
                    <a:gd name="connsiteX13" fmla="*/ 41958 w 495348"/>
                    <a:gd name="connsiteY13" fmla="*/ 230010 h 593970"/>
                    <a:gd name="connsiteX14" fmla="*/ 61008 w 495348"/>
                    <a:gd name="connsiteY14" fmla="*/ 268110 h 593970"/>
                    <a:gd name="connsiteX15" fmla="*/ 72438 w 495348"/>
                    <a:gd name="connsiteY15" fmla="*/ 287160 h 593970"/>
                    <a:gd name="connsiteX16" fmla="*/ 80058 w 495348"/>
                    <a:gd name="connsiteY16" fmla="*/ 302400 h 593970"/>
                    <a:gd name="connsiteX17" fmla="*/ 99108 w 495348"/>
                    <a:gd name="connsiteY17" fmla="*/ 329070 h 593970"/>
                    <a:gd name="connsiteX18" fmla="*/ 106728 w 495348"/>
                    <a:gd name="connsiteY18" fmla="*/ 340500 h 593970"/>
                    <a:gd name="connsiteX19" fmla="*/ 121968 w 495348"/>
                    <a:gd name="connsiteY19" fmla="*/ 386220 h 593970"/>
                    <a:gd name="connsiteX20" fmla="*/ 179118 w 495348"/>
                    <a:gd name="connsiteY20" fmla="*/ 435750 h 593970"/>
                    <a:gd name="connsiteX21" fmla="*/ 190548 w 495348"/>
                    <a:gd name="connsiteY21" fmla="*/ 443370 h 593970"/>
                    <a:gd name="connsiteX22" fmla="*/ 205788 w 495348"/>
                    <a:gd name="connsiteY22" fmla="*/ 458610 h 593970"/>
                    <a:gd name="connsiteX23" fmla="*/ 236268 w 495348"/>
                    <a:gd name="connsiteY23" fmla="*/ 477660 h 593970"/>
                    <a:gd name="connsiteX24" fmla="*/ 297228 w 495348"/>
                    <a:gd name="connsiteY24" fmla="*/ 531000 h 593970"/>
                    <a:gd name="connsiteX25" fmla="*/ 276273 w 495348"/>
                    <a:gd name="connsiteY25" fmla="*/ 546240 h 593970"/>
                    <a:gd name="connsiteX26" fmla="*/ 289608 w 495348"/>
                    <a:gd name="connsiteY26" fmla="*/ 561480 h 593970"/>
                    <a:gd name="connsiteX27" fmla="*/ 306753 w 495348"/>
                    <a:gd name="connsiteY27" fmla="*/ 574815 h 593970"/>
                    <a:gd name="connsiteX28" fmla="*/ 321993 w 495348"/>
                    <a:gd name="connsiteY28" fmla="*/ 593865 h 593970"/>
                    <a:gd name="connsiteX29" fmla="*/ 445818 w 495348"/>
                    <a:gd name="connsiteY29" fmla="*/ 565290 h 593970"/>
                    <a:gd name="connsiteX30" fmla="*/ 461058 w 495348"/>
                    <a:gd name="connsiteY30" fmla="*/ 553860 h 593970"/>
                    <a:gd name="connsiteX31" fmla="*/ 472488 w 495348"/>
                    <a:gd name="connsiteY31" fmla="*/ 519570 h 593970"/>
                    <a:gd name="connsiteX32" fmla="*/ 480108 w 495348"/>
                    <a:gd name="connsiteY32" fmla="*/ 504330 h 593970"/>
                    <a:gd name="connsiteX33" fmla="*/ 487728 w 495348"/>
                    <a:gd name="connsiteY33" fmla="*/ 477660 h 593970"/>
                    <a:gd name="connsiteX34" fmla="*/ 491538 w 495348"/>
                    <a:gd name="connsiteY34" fmla="*/ 447180 h 593970"/>
                    <a:gd name="connsiteX35" fmla="*/ 495348 w 495348"/>
                    <a:gd name="connsiteY35" fmla="*/ 435750 h 593970"/>
                    <a:gd name="connsiteX36" fmla="*/ 480108 w 495348"/>
                    <a:gd name="connsiteY36" fmla="*/ 401460 h 593970"/>
                    <a:gd name="connsiteX37" fmla="*/ 472488 w 495348"/>
                    <a:gd name="connsiteY37" fmla="*/ 386220 h 593970"/>
                    <a:gd name="connsiteX38" fmla="*/ 453438 w 495348"/>
                    <a:gd name="connsiteY38" fmla="*/ 378600 h 593970"/>
                    <a:gd name="connsiteX39" fmla="*/ 442008 w 495348"/>
                    <a:gd name="connsiteY39" fmla="*/ 367170 h 593970"/>
                    <a:gd name="connsiteX40" fmla="*/ 415338 w 495348"/>
                    <a:gd name="connsiteY40" fmla="*/ 359550 h 593970"/>
                    <a:gd name="connsiteX41" fmla="*/ 365808 w 495348"/>
                    <a:gd name="connsiteY41" fmla="*/ 332880 h 593970"/>
                    <a:gd name="connsiteX42" fmla="*/ 365808 w 495348"/>
                    <a:gd name="connsiteY42" fmla="*/ 245250 h 593970"/>
                    <a:gd name="connsiteX43" fmla="*/ 327708 w 495348"/>
                    <a:gd name="connsiteY43" fmla="*/ 241440 h 593970"/>
                    <a:gd name="connsiteX44" fmla="*/ 304848 w 495348"/>
                    <a:gd name="connsiteY44" fmla="*/ 230010 h 593970"/>
                    <a:gd name="connsiteX45" fmla="*/ 293418 w 495348"/>
                    <a:gd name="connsiteY45" fmla="*/ 226200 h 593970"/>
                    <a:gd name="connsiteX46" fmla="*/ 278178 w 495348"/>
                    <a:gd name="connsiteY46" fmla="*/ 218580 h 593970"/>
                    <a:gd name="connsiteX47" fmla="*/ 270558 w 495348"/>
                    <a:gd name="connsiteY47" fmla="*/ 207150 h 593970"/>
                    <a:gd name="connsiteX48" fmla="*/ 262938 w 495348"/>
                    <a:gd name="connsiteY48" fmla="*/ 188100 h 593970"/>
                    <a:gd name="connsiteX49" fmla="*/ 251508 w 495348"/>
                    <a:gd name="connsiteY49" fmla="*/ 176670 h 593970"/>
                    <a:gd name="connsiteX50" fmla="*/ 243888 w 495348"/>
                    <a:gd name="connsiteY50" fmla="*/ 130950 h 593970"/>
                    <a:gd name="connsiteX51" fmla="*/ 236268 w 495348"/>
                    <a:gd name="connsiteY51" fmla="*/ 108090 h 593970"/>
                    <a:gd name="connsiteX52" fmla="*/ 224838 w 495348"/>
                    <a:gd name="connsiteY52" fmla="*/ 92850 h 593970"/>
                    <a:gd name="connsiteX53" fmla="*/ 221028 w 495348"/>
                    <a:gd name="connsiteY53" fmla="*/ 73800 h 593970"/>
                    <a:gd name="connsiteX54" fmla="*/ 209598 w 495348"/>
                    <a:gd name="connsiteY54" fmla="*/ 54750 h 593970"/>
                    <a:gd name="connsiteX55" fmla="*/ 163878 w 495348"/>
                    <a:gd name="connsiteY55" fmla="*/ 16650 h 593970"/>
                    <a:gd name="connsiteX56" fmla="*/ 144828 w 495348"/>
                    <a:gd name="connsiteY56" fmla="*/ 9030 h 593970"/>
                    <a:gd name="connsiteX57" fmla="*/ 133398 w 495348"/>
                    <a:gd name="connsiteY57" fmla="*/ 1410 h 593970"/>
                    <a:gd name="connsiteX58" fmla="*/ 102918 w 495348"/>
                    <a:gd name="connsiteY58" fmla="*/ 5220 h 593970"/>
                    <a:gd name="connsiteX0" fmla="*/ 102918 w 495348"/>
                    <a:gd name="connsiteY0" fmla="*/ 5220 h 593970"/>
                    <a:gd name="connsiteX1" fmla="*/ 83868 w 495348"/>
                    <a:gd name="connsiteY1" fmla="*/ 12840 h 593970"/>
                    <a:gd name="connsiteX2" fmla="*/ 72438 w 495348"/>
                    <a:gd name="connsiteY2" fmla="*/ 24270 h 593970"/>
                    <a:gd name="connsiteX3" fmla="*/ 41958 w 495348"/>
                    <a:gd name="connsiteY3" fmla="*/ 43320 h 593970"/>
                    <a:gd name="connsiteX4" fmla="*/ 38148 w 495348"/>
                    <a:gd name="connsiteY4" fmla="*/ 58560 h 593970"/>
                    <a:gd name="connsiteX5" fmla="*/ 15288 w 495348"/>
                    <a:gd name="connsiteY5" fmla="*/ 89040 h 593970"/>
                    <a:gd name="connsiteX6" fmla="*/ 11478 w 495348"/>
                    <a:gd name="connsiteY6" fmla="*/ 100470 h 593970"/>
                    <a:gd name="connsiteX7" fmla="*/ 48 w 495348"/>
                    <a:gd name="connsiteY7" fmla="*/ 115710 h 593970"/>
                    <a:gd name="connsiteX8" fmla="*/ 7668 w 495348"/>
                    <a:gd name="connsiteY8" fmla="*/ 127140 h 593970"/>
                    <a:gd name="connsiteX9" fmla="*/ 22908 w 495348"/>
                    <a:gd name="connsiteY9" fmla="*/ 153810 h 593970"/>
                    <a:gd name="connsiteX10" fmla="*/ 26718 w 495348"/>
                    <a:gd name="connsiteY10" fmla="*/ 180480 h 593970"/>
                    <a:gd name="connsiteX11" fmla="*/ 30528 w 495348"/>
                    <a:gd name="connsiteY11" fmla="*/ 191910 h 593970"/>
                    <a:gd name="connsiteX12" fmla="*/ 34338 w 495348"/>
                    <a:gd name="connsiteY12" fmla="*/ 207150 h 593970"/>
                    <a:gd name="connsiteX13" fmla="*/ 41958 w 495348"/>
                    <a:gd name="connsiteY13" fmla="*/ 230010 h 593970"/>
                    <a:gd name="connsiteX14" fmla="*/ 61008 w 495348"/>
                    <a:gd name="connsiteY14" fmla="*/ 268110 h 593970"/>
                    <a:gd name="connsiteX15" fmla="*/ 72438 w 495348"/>
                    <a:gd name="connsiteY15" fmla="*/ 287160 h 593970"/>
                    <a:gd name="connsiteX16" fmla="*/ 80058 w 495348"/>
                    <a:gd name="connsiteY16" fmla="*/ 302400 h 593970"/>
                    <a:gd name="connsiteX17" fmla="*/ 99108 w 495348"/>
                    <a:gd name="connsiteY17" fmla="*/ 329070 h 593970"/>
                    <a:gd name="connsiteX18" fmla="*/ 106728 w 495348"/>
                    <a:gd name="connsiteY18" fmla="*/ 340500 h 593970"/>
                    <a:gd name="connsiteX19" fmla="*/ 121968 w 495348"/>
                    <a:gd name="connsiteY19" fmla="*/ 386220 h 593970"/>
                    <a:gd name="connsiteX20" fmla="*/ 179118 w 495348"/>
                    <a:gd name="connsiteY20" fmla="*/ 435750 h 593970"/>
                    <a:gd name="connsiteX21" fmla="*/ 190548 w 495348"/>
                    <a:gd name="connsiteY21" fmla="*/ 443370 h 593970"/>
                    <a:gd name="connsiteX22" fmla="*/ 205788 w 495348"/>
                    <a:gd name="connsiteY22" fmla="*/ 458610 h 593970"/>
                    <a:gd name="connsiteX23" fmla="*/ 236268 w 495348"/>
                    <a:gd name="connsiteY23" fmla="*/ 477660 h 593970"/>
                    <a:gd name="connsiteX24" fmla="*/ 257223 w 495348"/>
                    <a:gd name="connsiteY24" fmla="*/ 529095 h 593970"/>
                    <a:gd name="connsiteX25" fmla="*/ 276273 w 495348"/>
                    <a:gd name="connsiteY25" fmla="*/ 546240 h 593970"/>
                    <a:gd name="connsiteX26" fmla="*/ 289608 w 495348"/>
                    <a:gd name="connsiteY26" fmla="*/ 561480 h 593970"/>
                    <a:gd name="connsiteX27" fmla="*/ 306753 w 495348"/>
                    <a:gd name="connsiteY27" fmla="*/ 574815 h 593970"/>
                    <a:gd name="connsiteX28" fmla="*/ 321993 w 495348"/>
                    <a:gd name="connsiteY28" fmla="*/ 593865 h 593970"/>
                    <a:gd name="connsiteX29" fmla="*/ 445818 w 495348"/>
                    <a:gd name="connsiteY29" fmla="*/ 565290 h 593970"/>
                    <a:gd name="connsiteX30" fmla="*/ 461058 w 495348"/>
                    <a:gd name="connsiteY30" fmla="*/ 553860 h 593970"/>
                    <a:gd name="connsiteX31" fmla="*/ 472488 w 495348"/>
                    <a:gd name="connsiteY31" fmla="*/ 519570 h 593970"/>
                    <a:gd name="connsiteX32" fmla="*/ 480108 w 495348"/>
                    <a:gd name="connsiteY32" fmla="*/ 504330 h 593970"/>
                    <a:gd name="connsiteX33" fmla="*/ 487728 w 495348"/>
                    <a:gd name="connsiteY33" fmla="*/ 477660 h 593970"/>
                    <a:gd name="connsiteX34" fmla="*/ 491538 w 495348"/>
                    <a:gd name="connsiteY34" fmla="*/ 447180 h 593970"/>
                    <a:gd name="connsiteX35" fmla="*/ 495348 w 495348"/>
                    <a:gd name="connsiteY35" fmla="*/ 435750 h 593970"/>
                    <a:gd name="connsiteX36" fmla="*/ 480108 w 495348"/>
                    <a:gd name="connsiteY36" fmla="*/ 401460 h 593970"/>
                    <a:gd name="connsiteX37" fmla="*/ 472488 w 495348"/>
                    <a:gd name="connsiteY37" fmla="*/ 386220 h 593970"/>
                    <a:gd name="connsiteX38" fmla="*/ 453438 w 495348"/>
                    <a:gd name="connsiteY38" fmla="*/ 378600 h 593970"/>
                    <a:gd name="connsiteX39" fmla="*/ 442008 w 495348"/>
                    <a:gd name="connsiteY39" fmla="*/ 367170 h 593970"/>
                    <a:gd name="connsiteX40" fmla="*/ 415338 w 495348"/>
                    <a:gd name="connsiteY40" fmla="*/ 359550 h 593970"/>
                    <a:gd name="connsiteX41" fmla="*/ 365808 w 495348"/>
                    <a:gd name="connsiteY41" fmla="*/ 332880 h 593970"/>
                    <a:gd name="connsiteX42" fmla="*/ 365808 w 495348"/>
                    <a:gd name="connsiteY42" fmla="*/ 245250 h 593970"/>
                    <a:gd name="connsiteX43" fmla="*/ 327708 w 495348"/>
                    <a:gd name="connsiteY43" fmla="*/ 241440 h 593970"/>
                    <a:gd name="connsiteX44" fmla="*/ 304848 w 495348"/>
                    <a:gd name="connsiteY44" fmla="*/ 230010 h 593970"/>
                    <a:gd name="connsiteX45" fmla="*/ 293418 w 495348"/>
                    <a:gd name="connsiteY45" fmla="*/ 226200 h 593970"/>
                    <a:gd name="connsiteX46" fmla="*/ 278178 w 495348"/>
                    <a:gd name="connsiteY46" fmla="*/ 218580 h 593970"/>
                    <a:gd name="connsiteX47" fmla="*/ 270558 w 495348"/>
                    <a:gd name="connsiteY47" fmla="*/ 207150 h 593970"/>
                    <a:gd name="connsiteX48" fmla="*/ 262938 w 495348"/>
                    <a:gd name="connsiteY48" fmla="*/ 188100 h 593970"/>
                    <a:gd name="connsiteX49" fmla="*/ 251508 w 495348"/>
                    <a:gd name="connsiteY49" fmla="*/ 176670 h 593970"/>
                    <a:gd name="connsiteX50" fmla="*/ 243888 w 495348"/>
                    <a:gd name="connsiteY50" fmla="*/ 130950 h 593970"/>
                    <a:gd name="connsiteX51" fmla="*/ 236268 w 495348"/>
                    <a:gd name="connsiteY51" fmla="*/ 108090 h 593970"/>
                    <a:gd name="connsiteX52" fmla="*/ 224838 w 495348"/>
                    <a:gd name="connsiteY52" fmla="*/ 92850 h 593970"/>
                    <a:gd name="connsiteX53" fmla="*/ 221028 w 495348"/>
                    <a:gd name="connsiteY53" fmla="*/ 73800 h 593970"/>
                    <a:gd name="connsiteX54" fmla="*/ 209598 w 495348"/>
                    <a:gd name="connsiteY54" fmla="*/ 54750 h 593970"/>
                    <a:gd name="connsiteX55" fmla="*/ 163878 w 495348"/>
                    <a:gd name="connsiteY55" fmla="*/ 16650 h 593970"/>
                    <a:gd name="connsiteX56" fmla="*/ 144828 w 495348"/>
                    <a:gd name="connsiteY56" fmla="*/ 9030 h 593970"/>
                    <a:gd name="connsiteX57" fmla="*/ 133398 w 495348"/>
                    <a:gd name="connsiteY57" fmla="*/ 1410 h 593970"/>
                    <a:gd name="connsiteX58" fmla="*/ 102918 w 495348"/>
                    <a:gd name="connsiteY58" fmla="*/ 5220 h 593970"/>
                    <a:gd name="connsiteX0" fmla="*/ 102918 w 495348"/>
                    <a:gd name="connsiteY0" fmla="*/ 5220 h 593970"/>
                    <a:gd name="connsiteX1" fmla="*/ 83868 w 495348"/>
                    <a:gd name="connsiteY1" fmla="*/ 12840 h 593970"/>
                    <a:gd name="connsiteX2" fmla="*/ 72438 w 495348"/>
                    <a:gd name="connsiteY2" fmla="*/ 24270 h 593970"/>
                    <a:gd name="connsiteX3" fmla="*/ 41958 w 495348"/>
                    <a:gd name="connsiteY3" fmla="*/ 43320 h 593970"/>
                    <a:gd name="connsiteX4" fmla="*/ 38148 w 495348"/>
                    <a:gd name="connsiteY4" fmla="*/ 58560 h 593970"/>
                    <a:gd name="connsiteX5" fmla="*/ 15288 w 495348"/>
                    <a:gd name="connsiteY5" fmla="*/ 89040 h 593970"/>
                    <a:gd name="connsiteX6" fmla="*/ 11478 w 495348"/>
                    <a:gd name="connsiteY6" fmla="*/ 100470 h 593970"/>
                    <a:gd name="connsiteX7" fmla="*/ 48 w 495348"/>
                    <a:gd name="connsiteY7" fmla="*/ 115710 h 593970"/>
                    <a:gd name="connsiteX8" fmla="*/ 7668 w 495348"/>
                    <a:gd name="connsiteY8" fmla="*/ 127140 h 593970"/>
                    <a:gd name="connsiteX9" fmla="*/ 22908 w 495348"/>
                    <a:gd name="connsiteY9" fmla="*/ 153810 h 593970"/>
                    <a:gd name="connsiteX10" fmla="*/ 26718 w 495348"/>
                    <a:gd name="connsiteY10" fmla="*/ 180480 h 593970"/>
                    <a:gd name="connsiteX11" fmla="*/ 30528 w 495348"/>
                    <a:gd name="connsiteY11" fmla="*/ 191910 h 593970"/>
                    <a:gd name="connsiteX12" fmla="*/ 34338 w 495348"/>
                    <a:gd name="connsiteY12" fmla="*/ 207150 h 593970"/>
                    <a:gd name="connsiteX13" fmla="*/ 41958 w 495348"/>
                    <a:gd name="connsiteY13" fmla="*/ 230010 h 593970"/>
                    <a:gd name="connsiteX14" fmla="*/ 61008 w 495348"/>
                    <a:gd name="connsiteY14" fmla="*/ 268110 h 593970"/>
                    <a:gd name="connsiteX15" fmla="*/ 72438 w 495348"/>
                    <a:gd name="connsiteY15" fmla="*/ 287160 h 593970"/>
                    <a:gd name="connsiteX16" fmla="*/ 80058 w 495348"/>
                    <a:gd name="connsiteY16" fmla="*/ 302400 h 593970"/>
                    <a:gd name="connsiteX17" fmla="*/ 99108 w 495348"/>
                    <a:gd name="connsiteY17" fmla="*/ 329070 h 593970"/>
                    <a:gd name="connsiteX18" fmla="*/ 106728 w 495348"/>
                    <a:gd name="connsiteY18" fmla="*/ 340500 h 593970"/>
                    <a:gd name="connsiteX19" fmla="*/ 121968 w 495348"/>
                    <a:gd name="connsiteY19" fmla="*/ 386220 h 593970"/>
                    <a:gd name="connsiteX20" fmla="*/ 179118 w 495348"/>
                    <a:gd name="connsiteY20" fmla="*/ 435750 h 593970"/>
                    <a:gd name="connsiteX21" fmla="*/ 190548 w 495348"/>
                    <a:gd name="connsiteY21" fmla="*/ 443370 h 593970"/>
                    <a:gd name="connsiteX22" fmla="*/ 205788 w 495348"/>
                    <a:gd name="connsiteY22" fmla="*/ 458610 h 593970"/>
                    <a:gd name="connsiteX23" fmla="*/ 234363 w 495348"/>
                    <a:gd name="connsiteY23" fmla="*/ 489090 h 593970"/>
                    <a:gd name="connsiteX24" fmla="*/ 257223 w 495348"/>
                    <a:gd name="connsiteY24" fmla="*/ 529095 h 593970"/>
                    <a:gd name="connsiteX25" fmla="*/ 276273 w 495348"/>
                    <a:gd name="connsiteY25" fmla="*/ 546240 h 593970"/>
                    <a:gd name="connsiteX26" fmla="*/ 289608 w 495348"/>
                    <a:gd name="connsiteY26" fmla="*/ 561480 h 593970"/>
                    <a:gd name="connsiteX27" fmla="*/ 306753 w 495348"/>
                    <a:gd name="connsiteY27" fmla="*/ 574815 h 593970"/>
                    <a:gd name="connsiteX28" fmla="*/ 321993 w 495348"/>
                    <a:gd name="connsiteY28" fmla="*/ 593865 h 593970"/>
                    <a:gd name="connsiteX29" fmla="*/ 445818 w 495348"/>
                    <a:gd name="connsiteY29" fmla="*/ 565290 h 593970"/>
                    <a:gd name="connsiteX30" fmla="*/ 461058 w 495348"/>
                    <a:gd name="connsiteY30" fmla="*/ 553860 h 593970"/>
                    <a:gd name="connsiteX31" fmla="*/ 472488 w 495348"/>
                    <a:gd name="connsiteY31" fmla="*/ 519570 h 593970"/>
                    <a:gd name="connsiteX32" fmla="*/ 480108 w 495348"/>
                    <a:gd name="connsiteY32" fmla="*/ 504330 h 593970"/>
                    <a:gd name="connsiteX33" fmla="*/ 487728 w 495348"/>
                    <a:gd name="connsiteY33" fmla="*/ 477660 h 593970"/>
                    <a:gd name="connsiteX34" fmla="*/ 491538 w 495348"/>
                    <a:gd name="connsiteY34" fmla="*/ 447180 h 593970"/>
                    <a:gd name="connsiteX35" fmla="*/ 495348 w 495348"/>
                    <a:gd name="connsiteY35" fmla="*/ 435750 h 593970"/>
                    <a:gd name="connsiteX36" fmla="*/ 480108 w 495348"/>
                    <a:gd name="connsiteY36" fmla="*/ 401460 h 593970"/>
                    <a:gd name="connsiteX37" fmla="*/ 472488 w 495348"/>
                    <a:gd name="connsiteY37" fmla="*/ 386220 h 593970"/>
                    <a:gd name="connsiteX38" fmla="*/ 453438 w 495348"/>
                    <a:gd name="connsiteY38" fmla="*/ 378600 h 593970"/>
                    <a:gd name="connsiteX39" fmla="*/ 442008 w 495348"/>
                    <a:gd name="connsiteY39" fmla="*/ 367170 h 593970"/>
                    <a:gd name="connsiteX40" fmla="*/ 415338 w 495348"/>
                    <a:gd name="connsiteY40" fmla="*/ 359550 h 593970"/>
                    <a:gd name="connsiteX41" fmla="*/ 365808 w 495348"/>
                    <a:gd name="connsiteY41" fmla="*/ 332880 h 593970"/>
                    <a:gd name="connsiteX42" fmla="*/ 365808 w 495348"/>
                    <a:gd name="connsiteY42" fmla="*/ 245250 h 593970"/>
                    <a:gd name="connsiteX43" fmla="*/ 327708 w 495348"/>
                    <a:gd name="connsiteY43" fmla="*/ 241440 h 593970"/>
                    <a:gd name="connsiteX44" fmla="*/ 304848 w 495348"/>
                    <a:gd name="connsiteY44" fmla="*/ 230010 h 593970"/>
                    <a:gd name="connsiteX45" fmla="*/ 293418 w 495348"/>
                    <a:gd name="connsiteY45" fmla="*/ 226200 h 593970"/>
                    <a:gd name="connsiteX46" fmla="*/ 278178 w 495348"/>
                    <a:gd name="connsiteY46" fmla="*/ 218580 h 593970"/>
                    <a:gd name="connsiteX47" fmla="*/ 270558 w 495348"/>
                    <a:gd name="connsiteY47" fmla="*/ 207150 h 593970"/>
                    <a:gd name="connsiteX48" fmla="*/ 262938 w 495348"/>
                    <a:gd name="connsiteY48" fmla="*/ 188100 h 593970"/>
                    <a:gd name="connsiteX49" fmla="*/ 251508 w 495348"/>
                    <a:gd name="connsiteY49" fmla="*/ 176670 h 593970"/>
                    <a:gd name="connsiteX50" fmla="*/ 243888 w 495348"/>
                    <a:gd name="connsiteY50" fmla="*/ 130950 h 593970"/>
                    <a:gd name="connsiteX51" fmla="*/ 236268 w 495348"/>
                    <a:gd name="connsiteY51" fmla="*/ 108090 h 593970"/>
                    <a:gd name="connsiteX52" fmla="*/ 224838 w 495348"/>
                    <a:gd name="connsiteY52" fmla="*/ 92850 h 593970"/>
                    <a:gd name="connsiteX53" fmla="*/ 221028 w 495348"/>
                    <a:gd name="connsiteY53" fmla="*/ 73800 h 593970"/>
                    <a:gd name="connsiteX54" fmla="*/ 209598 w 495348"/>
                    <a:gd name="connsiteY54" fmla="*/ 54750 h 593970"/>
                    <a:gd name="connsiteX55" fmla="*/ 163878 w 495348"/>
                    <a:gd name="connsiteY55" fmla="*/ 16650 h 593970"/>
                    <a:gd name="connsiteX56" fmla="*/ 144828 w 495348"/>
                    <a:gd name="connsiteY56" fmla="*/ 9030 h 593970"/>
                    <a:gd name="connsiteX57" fmla="*/ 133398 w 495348"/>
                    <a:gd name="connsiteY57" fmla="*/ 1410 h 593970"/>
                    <a:gd name="connsiteX58" fmla="*/ 102918 w 495348"/>
                    <a:gd name="connsiteY58" fmla="*/ 5220 h 593970"/>
                    <a:gd name="connsiteX0" fmla="*/ 102918 w 495348"/>
                    <a:gd name="connsiteY0" fmla="*/ 5220 h 593970"/>
                    <a:gd name="connsiteX1" fmla="*/ 83868 w 495348"/>
                    <a:gd name="connsiteY1" fmla="*/ 12840 h 593970"/>
                    <a:gd name="connsiteX2" fmla="*/ 72438 w 495348"/>
                    <a:gd name="connsiteY2" fmla="*/ 24270 h 593970"/>
                    <a:gd name="connsiteX3" fmla="*/ 41958 w 495348"/>
                    <a:gd name="connsiteY3" fmla="*/ 43320 h 593970"/>
                    <a:gd name="connsiteX4" fmla="*/ 38148 w 495348"/>
                    <a:gd name="connsiteY4" fmla="*/ 58560 h 593970"/>
                    <a:gd name="connsiteX5" fmla="*/ 15288 w 495348"/>
                    <a:gd name="connsiteY5" fmla="*/ 89040 h 593970"/>
                    <a:gd name="connsiteX6" fmla="*/ 11478 w 495348"/>
                    <a:gd name="connsiteY6" fmla="*/ 100470 h 593970"/>
                    <a:gd name="connsiteX7" fmla="*/ 48 w 495348"/>
                    <a:gd name="connsiteY7" fmla="*/ 115710 h 593970"/>
                    <a:gd name="connsiteX8" fmla="*/ 7668 w 495348"/>
                    <a:gd name="connsiteY8" fmla="*/ 127140 h 593970"/>
                    <a:gd name="connsiteX9" fmla="*/ 22908 w 495348"/>
                    <a:gd name="connsiteY9" fmla="*/ 153810 h 593970"/>
                    <a:gd name="connsiteX10" fmla="*/ 26718 w 495348"/>
                    <a:gd name="connsiteY10" fmla="*/ 180480 h 593970"/>
                    <a:gd name="connsiteX11" fmla="*/ 30528 w 495348"/>
                    <a:gd name="connsiteY11" fmla="*/ 191910 h 593970"/>
                    <a:gd name="connsiteX12" fmla="*/ 34338 w 495348"/>
                    <a:gd name="connsiteY12" fmla="*/ 207150 h 593970"/>
                    <a:gd name="connsiteX13" fmla="*/ 41958 w 495348"/>
                    <a:gd name="connsiteY13" fmla="*/ 230010 h 593970"/>
                    <a:gd name="connsiteX14" fmla="*/ 61008 w 495348"/>
                    <a:gd name="connsiteY14" fmla="*/ 268110 h 593970"/>
                    <a:gd name="connsiteX15" fmla="*/ 72438 w 495348"/>
                    <a:gd name="connsiteY15" fmla="*/ 287160 h 593970"/>
                    <a:gd name="connsiteX16" fmla="*/ 80058 w 495348"/>
                    <a:gd name="connsiteY16" fmla="*/ 302400 h 593970"/>
                    <a:gd name="connsiteX17" fmla="*/ 99108 w 495348"/>
                    <a:gd name="connsiteY17" fmla="*/ 329070 h 593970"/>
                    <a:gd name="connsiteX18" fmla="*/ 106728 w 495348"/>
                    <a:gd name="connsiteY18" fmla="*/ 340500 h 593970"/>
                    <a:gd name="connsiteX19" fmla="*/ 144828 w 495348"/>
                    <a:gd name="connsiteY19" fmla="*/ 391935 h 593970"/>
                    <a:gd name="connsiteX20" fmla="*/ 179118 w 495348"/>
                    <a:gd name="connsiteY20" fmla="*/ 435750 h 593970"/>
                    <a:gd name="connsiteX21" fmla="*/ 190548 w 495348"/>
                    <a:gd name="connsiteY21" fmla="*/ 443370 h 593970"/>
                    <a:gd name="connsiteX22" fmla="*/ 205788 w 495348"/>
                    <a:gd name="connsiteY22" fmla="*/ 458610 h 593970"/>
                    <a:gd name="connsiteX23" fmla="*/ 234363 w 495348"/>
                    <a:gd name="connsiteY23" fmla="*/ 489090 h 593970"/>
                    <a:gd name="connsiteX24" fmla="*/ 257223 w 495348"/>
                    <a:gd name="connsiteY24" fmla="*/ 529095 h 593970"/>
                    <a:gd name="connsiteX25" fmla="*/ 276273 w 495348"/>
                    <a:gd name="connsiteY25" fmla="*/ 546240 h 593970"/>
                    <a:gd name="connsiteX26" fmla="*/ 289608 w 495348"/>
                    <a:gd name="connsiteY26" fmla="*/ 561480 h 593970"/>
                    <a:gd name="connsiteX27" fmla="*/ 306753 w 495348"/>
                    <a:gd name="connsiteY27" fmla="*/ 574815 h 593970"/>
                    <a:gd name="connsiteX28" fmla="*/ 321993 w 495348"/>
                    <a:gd name="connsiteY28" fmla="*/ 593865 h 593970"/>
                    <a:gd name="connsiteX29" fmla="*/ 445818 w 495348"/>
                    <a:gd name="connsiteY29" fmla="*/ 565290 h 593970"/>
                    <a:gd name="connsiteX30" fmla="*/ 461058 w 495348"/>
                    <a:gd name="connsiteY30" fmla="*/ 553860 h 593970"/>
                    <a:gd name="connsiteX31" fmla="*/ 472488 w 495348"/>
                    <a:gd name="connsiteY31" fmla="*/ 519570 h 593970"/>
                    <a:gd name="connsiteX32" fmla="*/ 480108 w 495348"/>
                    <a:gd name="connsiteY32" fmla="*/ 504330 h 593970"/>
                    <a:gd name="connsiteX33" fmla="*/ 487728 w 495348"/>
                    <a:gd name="connsiteY33" fmla="*/ 477660 h 593970"/>
                    <a:gd name="connsiteX34" fmla="*/ 491538 w 495348"/>
                    <a:gd name="connsiteY34" fmla="*/ 447180 h 593970"/>
                    <a:gd name="connsiteX35" fmla="*/ 495348 w 495348"/>
                    <a:gd name="connsiteY35" fmla="*/ 435750 h 593970"/>
                    <a:gd name="connsiteX36" fmla="*/ 480108 w 495348"/>
                    <a:gd name="connsiteY36" fmla="*/ 401460 h 593970"/>
                    <a:gd name="connsiteX37" fmla="*/ 472488 w 495348"/>
                    <a:gd name="connsiteY37" fmla="*/ 386220 h 593970"/>
                    <a:gd name="connsiteX38" fmla="*/ 453438 w 495348"/>
                    <a:gd name="connsiteY38" fmla="*/ 378600 h 593970"/>
                    <a:gd name="connsiteX39" fmla="*/ 442008 w 495348"/>
                    <a:gd name="connsiteY39" fmla="*/ 367170 h 593970"/>
                    <a:gd name="connsiteX40" fmla="*/ 415338 w 495348"/>
                    <a:gd name="connsiteY40" fmla="*/ 359550 h 593970"/>
                    <a:gd name="connsiteX41" fmla="*/ 365808 w 495348"/>
                    <a:gd name="connsiteY41" fmla="*/ 332880 h 593970"/>
                    <a:gd name="connsiteX42" fmla="*/ 365808 w 495348"/>
                    <a:gd name="connsiteY42" fmla="*/ 245250 h 593970"/>
                    <a:gd name="connsiteX43" fmla="*/ 327708 w 495348"/>
                    <a:gd name="connsiteY43" fmla="*/ 241440 h 593970"/>
                    <a:gd name="connsiteX44" fmla="*/ 304848 w 495348"/>
                    <a:gd name="connsiteY44" fmla="*/ 230010 h 593970"/>
                    <a:gd name="connsiteX45" fmla="*/ 293418 w 495348"/>
                    <a:gd name="connsiteY45" fmla="*/ 226200 h 593970"/>
                    <a:gd name="connsiteX46" fmla="*/ 278178 w 495348"/>
                    <a:gd name="connsiteY46" fmla="*/ 218580 h 593970"/>
                    <a:gd name="connsiteX47" fmla="*/ 270558 w 495348"/>
                    <a:gd name="connsiteY47" fmla="*/ 207150 h 593970"/>
                    <a:gd name="connsiteX48" fmla="*/ 262938 w 495348"/>
                    <a:gd name="connsiteY48" fmla="*/ 188100 h 593970"/>
                    <a:gd name="connsiteX49" fmla="*/ 251508 w 495348"/>
                    <a:gd name="connsiteY49" fmla="*/ 176670 h 593970"/>
                    <a:gd name="connsiteX50" fmla="*/ 243888 w 495348"/>
                    <a:gd name="connsiteY50" fmla="*/ 130950 h 593970"/>
                    <a:gd name="connsiteX51" fmla="*/ 236268 w 495348"/>
                    <a:gd name="connsiteY51" fmla="*/ 108090 h 593970"/>
                    <a:gd name="connsiteX52" fmla="*/ 224838 w 495348"/>
                    <a:gd name="connsiteY52" fmla="*/ 92850 h 593970"/>
                    <a:gd name="connsiteX53" fmla="*/ 221028 w 495348"/>
                    <a:gd name="connsiteY53" fmla="*/ 73800 h 593970"/>
                    <a:gd name="connsiteX54" fmla="*/ 209598 w 495348"/>
                    <a:gd name="connsiteY54" fmla="*/ 54750 h 593970"/>
                    <a:gd name="connsiteX55" fmla="*/ 163878 w 495348"/>
                    <a:gd name="connsiteY55" fmla="*/ 16650 h 593970"/>
                    <a:gd name="connsiteX56" fmla="*/ 144828 w 495348"/>
                    <a:gd name="connsiteY56" fmla="*/ 9030 h 593970"/>
                    <a:gd name="connsiteX57" fmla="*/ 133398 w 495348"/>
                    <a:gd name="connsiteY57" fmla="*/ 1410 h 593970"/>
                    <a:gd name="connsiteX58" fmla="*/ 102918 w 495348"/>
                    <a:gd name="connsiteY58" fmla="*/ 5220 h 593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495348" h="593970">
                      <a:moveTo>
                        <a:pt x="102918" y="5220"/>
                      </a:moveTo>
                      <a:cubicBezTo>
                        <a:pt x="94663" y="7125"/>
                        <a:pt x="89668" y="9215"/>
                        <a:pt x="83868" y="12840"/>
                      </a:cubicBezTo>
                      <a:cubicBezTo>
                        <a:pt x="79299" y="15696"/>
                        <a:pt x="76529" y="20763"/>
                        <a:pt x="72438" y="24270"/>
                      </a:cubicBezTo>
                      <a:cubicBezTo>
                        <a:pt x="58589" y="36140"/>
                        <a:pt x="57569" y="35514"/>
                        <a:pt x="41958" y="43320"/>
                      </a:cubicBezTo>
                      <a:cubicBezTo>
                        <a:pt x="40688" y="48400"/>
                        <a:pt x="40275" y="53775"/>
                        <a:pt x="38148" y="58560"/>
                      </a:cubicBezTo>
                      <a:cubicBezTo>
                        <a:pt x="30574" y="75603"/>
                        <a:pt x="27132" y="77196"/>
                        <a:pt x="15288" y="89040"/>
                      </a:cubicBezTo>
                      <a:cubicBezTo>
                        <a:pt x="14018" y="92850"/>
                        <a:pt x="13471" y="96983"/>
                        <a:pt x="11478" y="100470"/>
                      </a:cubicBezTo>
                      <a:cubicBezTo>
                        <a:pt x="8328" y="105983"/>
                        <a:pt x="946" y="109424"/>
                        <a:pt x="48" y="115710"/>
                      </a:cubicBezTo>
                      <a:cubicBezTo>
                        <a:pt x="-600" y="120243"/>
                        <a:pt x="5396" y="123164"/>
                        <a:pt x="7668" y="127140"/>
                      </a:cubicBezTo>
                      <a:cubicBezTo>
                        <a:pt x="27004" y="160977"/>
                        <a:pt x="4343" y="125963"/>
                        <a:pt x="22908" y="153810"/>
                      </a:cubicBezTo>
                      <a:cubicBezTo>
                        <a:pt x="24178" y="162700"/>
                        <a:pt x="24957" y="171674"/>
                        <a:pt x="26718" y="180480"/>
                      </a:cubicBezTo>
                      <a:cubicBezTo>
                        <a:pt x="27506" y="184418"/>
                        <a:pt x="29425" y="188048"/>
                        <a:pt x="30528" y="191910"/>
                      </a:cubicBezTo>
                      <a:cubicBezTo>
                        <a:pt x="31967" y="196945"/>
                        <a:pt x="32833" y="202134"/>
                        <a:pt x="34338" y="207150"/>
                      </a:cubicBezTo>
                      <a:cubicBezTo>
                        <a:pt x="36646" y="214843"/>
                        <a:pt x="37825" y="223122"/>
                        <a:pt x="41958" y="230010"/>
                      </a:cubicBezTo>
                      <a:cubicBezTo>
                        <a:pt x="73750" y="282996"/>
                        <a:pt x="35082" y="216259"/>
                        <a:pt x="61008" y="268110"/>
                      </a:cubicBezTo>
                      <a:cubicBezTo>
                        <a:pt x="64320" y="274734"/>
                        <a:pt x="68842" y="280687"/>
                        <a:pt x="72438" y="287160"/>
                      </a:cubicBezTo>
                      <a:cubicBezTo>
                        <a:pt x="75196" y="292125"/>
                        <a:pt x="77240" y="297469"/>
                        <a:pt x="80058" y="302400"/>
                      </a:cubicBezTo>
                      <a:cubicBezTo>
                        <a:pt x="85189" y="311379"/>
                        <a:pt x="93267" y="320893"/>
                        <a:pt x="99108" y="329070"/>
                      </a:cubicBezTo>
                      <a:cubicBezTo>
                        <a:pt x="101770" y="332796"/>
                        <a:pt x="104188" y="336690"/>
                        <a:pt x="106728" y="340500"/>
                      </a:cubicBezTo>
                      <a:cubicBezTo>
                        <a:pt x="108498" y="346693"/>
                        <a:pt x="139492" y="384312"/>
                        <a:pt x="144828" y="391935"/>
                      </a:cubicBezTo>
                      <a:cubicBezTo>
                        <a:pt x="153835" y="404802"/>
                        <a:pt x="171498" y="427177"/>
                        <a:pt x="179118" y="435750"/>
                      </a:cubicBezTo>
                      <a:cubicBezTo>
                        <a:pt x="186738" y="444323"/>
                        <a:pt x="187071" y="440390"/>
                        <a:pt x="190548" y="443370"/>
                      </a:cubicBezTo>
                      <a:cubicBezTo>
                        <a:pt x="196003" y="448045"/>
                        <a:pt x="198485" y="450990"/>
                        <a:pt x="205788" y="458610"/>
                      </a:cubicBezTo>
                      <a:cubicBezTo>
                        <a:pt x="213091" y="466230"/>
                        <a:pt x="225791" y="477343"/>
                        <a:pt x="234363" y="489090"/>
                      </a:cubicBezTo>
                      <a:cubicBezTo>
                        <a:pt x="242936" y="500838"/>
                        <a:pt x="250238" y="519570"/>
                        <a:pt x="257223" y="529095"/>
                      </a:cubicBezTo>
                      <a:cubicBezTo>
                        <a:pt x="264208" y="538620"/>
                        <a:pt x="270876" y="540843"/>
                        <a:pt x="276273" y="546240"/>
                      </a:cubicBezTo>
                      <a:cubicBezTo>
                        <a:pt x="281670" y="551637"/>
                        <a:pt x="284528" y="556718"/>
                        <a:pt x="289608" y="561480"/>
                      </a:cubicBezTo>
                      <a:cubicBezTo>
                        <a:pt x="294688" y="566243"/>
                        <a:pt x="302943" y="572275"/>
                        <a:pt x="306753" y="574815"/>
                      </a:cubicBezTo>
                      <a:cubicBezTo>
                        <a:pt x="309293" y="578625"/>
                        <a:pt x="298816" y="595452"/>
                        <a:pt x="321993" y="593865"/>
                      </a:cubicBezTo>
                      <a:cubicBezTo>
                        <a:pt x="345170" y="592278"/>
                        <a:pt x="412026" y="572048"/>
                        <a:pt x="445818" y="565290"/>
                      </a:cubicBezTo>
                      <a:cubicBezTo>
                        <a:pt x="450898" y="561480"/>
                        <a:pt x="456925" y="558681"/>
                        <a:pt x="461058" y="553860"/>
                      </a:cubicBezTo>
                      <a:cubicBezTo>
                        <a:pt x="471505" y="541672"/>
                        <a:pt x="467643" y="534106"/>
                        <a:pt x="472488" y="519570"/>
                      </a:cubicBezTo>
                      <a:cubicBezTo>
                        <a:pt x="474284" y="514182"/>
                        <a:pt x="478167" y="509668"/>
                        <a:pt x="480108" y="504330"/>
                      </a:cubicBezTo>
                      <a:cubicBezTo>
                        <a:pt x="483268" y="495641"/>
                        <a:pt x="485188" y="486550"/>
                        <a:pt x="487728" y="477660"/>
                      </a:cubicBezTo>
                      <a:cubicBezTo>
                        <a:pt x="488998" y="467500"/>
                        <a:pt x="489706" y="457254"/>
                        <a:pt x="491538" y="447180"/>
                      </a:cubicBezTo>
                      <a:cubicBezTo>
                        <a:pt x="492256" y="443229"/>
                        <a:pt x="495348" y="439766"/>
                        <a:pt x="495348" y="435750"/>
                      </a:cubicBezTo>
                      <a:cubicBezTo>
                        <a:pt x="495348" y="422085"/>
                        <a:pt x="486304" y="412613"/>
                        <a:pt x="480108" y="401460"/>
                      </a:cubicBezTo>
                      <a:cubicBezTo>
                        <a:pt x="477350" y="396495"/>
                        <a:pt x="476800" y="389916"/>
                        <a:pt x="472488" y="386220"/>
                      </a:cubicBezTo>
                      <a:cubicBezTo>
                        <a:pt x="467295" y="381769"/>
                        <a:pt x="459788" y="381140"/>
                        <a:pt x="453438" y="378600"/>
                      </a:cubicBezTo>
                      <a:cubicBezTo>
                        <a:pt x="449628" y="374790"/>
                        <a:pt x="446491" y="370159"/>
                        <a:pt x="442008" y="367170"/>
                      </a:cubicBezTo>
                      <a:cubicBezTo>
                        <a:pt x="438728" y="364984"/>
                        <a:pt x="417370" y="360058"/>
                        <a:pt x="415338" y="359550"/>
                      </a:cubicBezTo>
                      <a:cubicBezTo>
                        <a:pt x="376691" y="333785"/>
                        <a:pt x="394375" y="340022"/>
                        <a:pt x="365808" y="332880"/>
                      </a:cubicBezTo>
                      <a:cubicBezTo>
                        <a:pt x="373754" y="305069"/>
                        <a:pt x="386313" y="274299"/>
                        <a:pt x="365808" y="245250"/>
                      </a:cubicBezTo>
                      <a:cubicBezTo>
                        <a:pt x="358448" y="234823"/>
                        <a:pt x="340408" y="242710"/>
                        <a:pt x="327708" y="241440"/>
                      </a:cubicBezTo>
                      <a:cubicBezTo>
                        <a:pt x="298978" y="231863"/>
                        <a:pt x="334391" y="244782"/>
                        <a:pt x="304848" y="230010"/>
                      </a:cubicBezTo>
                      <a:cubicBezTo>
                        <a:pt x="301256" y="228214"/>
                        <a:pt x="297109" y="227782"/>
                        <a:pt x="293418" y="226200"/>
                      </a:cubicBezTo>
                      <a:cubicBezTo>
                        <a:pt x="288198" y="223963"/>
                        <a:pt x="283258" y="221120"/>
                        <a:pt x="278178" y="218580"/>
                      </a:cubicBezTo>
                      <a:cubicBezTo>
                        <a:pt x="275638" y="214770"/>
                        <a:pt x="272606" y="211246"/>
                        <a:pt x="270558" y="207150"/>
                      </a:cubicBezTo>
                      <a:cubicBezTo>
                        <a:pt x="267499" y="201033"/>
                        <a:pt x="266563" y="193900"/>
                        <a:pt x="262938" y="188100"/>
                      </a:cubicBezTo>
                      <a:cubicBezTo>
                        <a:pt x="260082" y="183531"/>
                        <a:pt x="255318" y="180480"/>
                        <a:pt x="251508" y="176670"/>
                      </a:cubicBezTo>
                      <a:cubicBezTo>
                        <a:pt x="249873" y="165222"/>
                        <a:pt x="247231" y="143207"/>
                        <a:pt x="243888" y="130950"/>
                      </a:cubicBezTo>
                      <a:cubicBezTo>
                        <a:pt x="241775" y="123201"/>
                        <a:pt x="241087" y="114516"/>
                        <a:pt x="236268" y="108090"/>
                      </a:cubicBezTo>
                      <a:lnTo>
                        <a:pt x="224838" y="92850"/>
                      </a:lnTo>
                      <a:cubicBezTo>
                        <a:pt x="223568" y="86500"/>
                        <a:pt x="223433" y="79813"/>
                        <a:pt x="221028" y="73800"/>
                      </a:cubicBezTo>
                      <a:cubicBezTo>
                        <a:pt x="218278" y="66924"/>
                        <a:pt x="214287" y="60481"/>
                        <a:pt x="209598" y="54750"/>
                      </a:cubicBezTo>
                      <a:cubicBezTo>
                        <a:pt x="200337" y="43431"/>
                        <a:pt x="178644" y="22557"/>
                        <a:pt x="163878" y="16650"/>
                      </a:cubicBezTo>
                      <a:cubicBezTo>
                        <a:pt x="157528" y="14110"/>
                        <a:pt x="150945" y="12089"/>
                        <a:pt x="144828" y="9030"/>
                      </a:cubicBezTo>
                      <a:cubicBezTo>
                        <a:pt x="140732" y="6982"/>
                        <a:pt x="137607" y="3214"/>
                        <a:pt x="133398" y="1410"/>
                      </a:cubicBezTo>
                      <a:cubicBezTo>
                        <a:pt x="123789" y="-2708"/>
                        <a:pt x="111173" y="3315"/>
                        <a:pt x="102918" y="522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2" name="Вологодская обл.">
                  <a:extLst>
                    <a:ext uri="{FF2B5EF4-FFF2-40B4-BE49-F238E27FC236}">
                      <a16:creationId xmlns:a16="http://schemas.microsoft.com/office/drawing/2014/main" id="{91255E39-A553-1B7A-9098-F3BBBC9033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1767" y="3359357"/>
                  <a:ext cx="937347" cy="683203"/>
                </a:xfrm>
                <a:custGeom>
                  <a:avLst/>
                  <a:gdLst>
                    <a:gd name="T0" fmla="*/ 344 w 367"/>
                    <a:gd name="T1" fmla="*/ 258 h 300"/>
                    <a:gd name="T2" fmla="*/ 321 w 367"/>
                    <a:gd name="T3" fmla="*/ 258 h 300"/>
                    <a:gd name="T4" fmla="*/ 327 w 367"/>
                    <a:gd name="T5" fmla="*/ 281 h 300"/>
                    <a:gd name="T6" fmla="*/ 323 w 367"/>
                    <a:gd name="T7" fmla="*/ 298 h 300"/>
                    <a:gd name="T8" fmla="*/ 296 w 367"/>
                    <a:gd name="T9" fmla="*/ 298 h 300"/>
                    <a:gd name="T10" fmla="*/ 275 w 367"/>
                    <a:gd name="T11" fmla="*/ 300 h 300"/>
                    <a:gd name="T12" fmla="*/ 241 w 367"/>
                    <a:gd name="T13" fmla="*/ 271 h 300"/>
                    <a:gd name="T14" fmla="*/ 223 w 367"/>
                    <a:gd name="T15" fmla="*/ 246 h 300"/>
                    <a:gd name="T16" fmla="*/ 191 w 367"/>
                    <a:gd name="T17" fmla="*/ 219 h 300"/>
                    <a:gd name="T18" fmla="*/ 158 w 367"/>
                    <a:gd name="T19" fmla="*/ 221 h 300"/>
                    <a:gd name="T20" fmla="*/ 112 w 367"/>
                    <a:gd name="T21" fmla="*/ 212 h 300"/>
                    <a:gd name="T22" fmla="*/ 104 w 367"/>
                    <a:gd name="T23" fmla="*/ 175 h 300"/>
                    <a:gd name="T24" fmla="*/ 73 w 367"/>
                    <a:gd name="T25" fmla="*/ 160 h 300"/>
                    <a:gd name="T26" fmla="*/ 46 w 367"/>
                    <a:gd name="T27" fmla="*/ 133 h 300"/>
                    <a:gd name="T28" fmla="*/ 16 w 367"/>
                    <a:gd name="T29" fmla="*/ 131 h 300"/>
                    <a:gd name="T30" fmla="*/ 14 w 367"/>
                    <a:gd name="T31" fmla="*/ 104 h 300"/>
                    <a:gd name="T32" fmla="*/ 8 w 367"/>
                    <a:gd name="T33" fmla="*/ 79 h 300"/>
                    <a:gd name="T34" fmla="*/ 19 w 367"/>
                    <a:gd name="T35" fmla="*/ 75 h 300"/>
                    <a:gd name="T36" fmla="*/ 62 w 367"/>
                    <a:gd name="T37" fmla="*/ 33 h 300"/>
                    <a:gd name="T38" fmla="*/ 89 w 367"/>
                    <a:gd name="T39" fmla="*/ 8 h 300"/>
                    <a:gd name="T40" fmla="*/ 112 w 367"/>
                    <a:gd name="T41" fmla="*/ 4 h 300"/>
                    <a:gd name="T42" fmla="*/ 139 w 367"/>
                    <a:gd name="T43" fmla="*/ 8 h 300"/>
                    <a:gd name="T44" fmla="*/ 166 w 367"/>
                    <a:gd name="T45" fmla="*/ 8 h 300"/>
                    <a:gd name="T46" fmla="*/ 169 w 367"/>
                    <a:gd name="T47" fmla="*/ 46 h 300"/>
                    <a:gd name="T48" fmla="*/ 162 w 367"/>
                    <a:gd name="T49" fmla="*/ 77 h 300"/>
                    <a:gd name="T50" fmla="*/ 173 w 367"/>
                    <a:gd name="T51" fmla="*/ 98 h 300"/>
                    <a:gd name="T52" fmla="*/ 191 w 367"/>
                    <a:gd name="T53" fmla="*/ 117 h 300"/>
                    <a:gd name="T54" fmla="*/ 210 w 367"/>
                    <a:gd name="T55" fmla="*/ 133 h 300"/>
                    <a:gd name="T56" fmla="*/ 244 w 367"/>
                    <a:gd name="T57" fmla="*/ 142 h 300"/>
                    <a:gd name="T58" fmla="*/ 271 w 367"/>
                    <a:gd name="T59" fmla="*/ 162 h 300"/>
                    <a:gd name="T60" fmla="*/ 289 w 367"/>
                    <a:gd name="T61" fmla="*/ 173 h 300"/>
                    <a:gd name="T62" fmla="*/ 308 w 367"/>
                    <a:gd name="T63" fmla="*/ 187 h 300"/>
                    <a:gd name="T64" fmla="*/ 331 w 367"/>
                    <a:gd name="T65" fmla="*/ 187 h 300"/>
                    <a:gd name="T66" fmla="*/ 339 w 367"/>
                    <a:gd name="T67" fmla="*/ 204 h 300"/>
                    <a:gd name="T68" fmla="*/ 362 w 367"/>
                    <a:gd name="T69" fmla="*/ 225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7" h="300">
                      <a:moveTo>
                        <a:pt x="367" y="235"/>
                      </a:moveTo>
                      <a:lnTo>
                        <a:pt x="344" y="258"/>
                      </a:lnTo>
                      <a:lnTo>
                        <a:pt x="331" y="250"/>
                      </a:lnTo>
                      <a:lnTo>
                        <a:pt x="321" y="258"/>
                      </a:lnTo>
                      <a:lnTo>
                        <a:pt x="337" y="273"/>
                      </a:lnTo>
                      <a:lnTo>
                        <a:pt x="327" y="281"/>
                      </a:lnTo>
                      <a:lnTo>
                        <a:pt x="327" y="292"/>
                      </a:lnTo>
                      <a:lnTo>
                        <a:pt x="323" y="298"/>
                      </a:lnTo>
                      <a:lnTo>
                        <a:pt x="306" y="281"/>
                      </a:lnTo>
                      <a:lnTo>
                        <a:pt x="296" y="298"/>
                      </a:lnTo>
                      <a:lnTo>
                        <a:pt x="283" y="294"/>
                      </a:lnTo>
                      <a:lnTo>
                        <a:pt x="275" y="300"/>
                      </a:lnTo>
                      <a:lnTo>
                        <a:pt x="264" y="281"/>
                      </a:lnTo>
                      <a:lnTo>
                        <a:pt x="241" y="271"/>
                      </a:lnTo>
                      <a:lnTo>
                        <a:pt x="237" y="260"/>
                      </a:lnTo>
                      <a:lnTo>
                        <a:pt x="223" y="246"/>
                      </a:lnTo>
                      <a:lnTo>
                        <a:pt x="206" y="242"/>
                      </a:lnTo>
                      <a:lnTo>
                        <a:pt x="191" y="219"/>
                      </a:lnTo>
                      <a:lnTo>
                        <a:pt x="179" y="225"/>
                      </a:lnTo>
                      <a:lnTo>
                        <a:pt x="158" y="221"/>
                      </a:lnTo>
                      <a:lnTo>
                        <a:pt x="131" y="231"/>
                      </a:lnTo>
                      <a:lnTo>
                        <a:pt x="112" y="212"/>
                      </a:lnTo>
                      <a:lnTo>
                        <a:pt x="112" y="185"/>
                      </a:lnTo>
                      <a:lnTo>
                        <a:pt x="104" y="175"/>
                      </a:lnTo>
                      <a:lnTo>
                        <a:pt x="96" y="181"/>
                      </a:lnTo>
                      <a:lnTo>
                        <a:pt x="73" y="160"/>
                      </a:lnTo>
                      <a:lnTo>
                        <a:pt x="48" y="160"/>
                      </a:lnTo>
                      <a:lnTo>
                        <a:pt x="46" y="133"/>
                      </a:lnTo>
                      <a:lnTo>
                        <a:pt x="19" y="133"/>
                      </a:lnTo>
                      <a:lnTo>
                        <a:pt x="16" y="131"/>
                      </a:lnTo>
                      <a:lnTo>
                        <a:pt x="21" y="117"/>
                      </a:lnTo>
                      <a:lnTo>
                        <a:pt x="14" y="104"/>
                      </a:lnTo>
                      <a:lnTo>
                        <a:pt x="0" y="96"/>
                      </a:lnTo>
                      <a:lnTo>
                        <a:pt x="8" y="79"/>
                      </a:lnTo>
                      <a:lnTo>
                        <a:pt x="8" y="75"/>
                      </a:lnTo>
                      <a:lnTo>
                        <a:pt x="19" y="75"/>
                      </a:lnTo>
                      <a:lnTo>
                        <a:pt x="41" y="71"/>
                      </a:lnTo>
                      <a:lnTo>
                        <a:pt x="62" y="33"/>
                      </a:lnTo>
                      <a:lnTo>
                        <a:pt x="81" y="23"/>
                      </a:lnTo>
                      <a:lnTo>
                        <a:pt x="89" y="8"/>
                      </a:lnTo>
                      <a:lnTo>
                        <a:pt x="100" y="12"/>
                      </a:lnTo>
                      <a:lnTo>
                        <a:pt x="112" y="4"/>
                      </a:lnTo>
                      <a:lnTo>
                        <a:pt x="131" y="0"/>
                      </a:lnTo>
                      <a:lnTo>
                        <a:pt x="139" y="8"/>
                      </a:lnTo>
                      <a:lnTo>
                        <a:pt x="150" y="6"/>
                      </a:lnTo>
                      <a:lnTo>
                        <a:pt x="166" y="8"/>
                      </a:lnTo>
                      <a:lnTo>
                        <a:pt x="179" y="31"/>
                      </a:lnTo>
                      <a:lnTo>
                        <a:pt x="169" y="46"/>
                      </a:lnTo>
                      <a:lnTo>
                        <a:pt x="162" y="62"/>
                      </a:lnTo>
                      <a:lnTo>
                        <a:pt x="162" y="77"/>
                      </a:lnTo>
                      <a:lnTo>
                        <a:pt x="173" y="87"/>
                      </a:lnTo>
                      <a:lnTo>
                        <a:pt x="173" y="98"/>
                      </a:lnTo>
                      <a:lnTo>
                        <a:pt x="183" y="102"/>
                      </a:lnTo>
                      <a:lnTo>
                        <a:pt x="191" y="117"/>
                      </a:lnTo>
                      <a:lnTo>
                        <a:pt x="208" y="119"/>
                      </a:lnTo>
                      <a:lnTo>
                        <a:pt x="210" y="133"/>
                      </a:lnTo>
                      <a:lnTo>
                        <a:pt x="235" y="131"/>
                      </a:lnTo>
                      <a:lnTo>
                        <a:pt x="244" y="142"/>
                      </a:lnTo>
                      <a:lnTo>
                        <a:pt x="254" y="146"/>
                      </a:lnTo>
                      <a:lnTo>
                        <a:pt x="271" y="162"/>
                      </a:lnTo>
                      <a:lnTo>
                        <a:pt x="275" y="177"/>
                      </a:lnTo>
                      <a:lnTo>
                        <a:pt x="289" y="173"/>
                      </a:lnTo>
                      <a:lnTo>
                        <a:pt x="304" y="173"/>
                      </a:lnTo>
                      <a:lnTo>
                        <a:pt x="308" y="187"/>
                      </a:lnTo>
                      <a:lnTo>
                        <a:pt x="325" y="200"/>
                      </a:lnTo>
                      <a:lnTo>
                        <a:pt x="331" y="187"/>
                      </a:lnTo>
                      <a:lnTo>
                        <a:pt x="346" y="198"/>
                      </a:lnTo>
                      <a:lnTo>
                        <a:pt x="339" y="204"/>
                      </a:lnTo>
                      <a:lnTo>
                        <a:pt x="360" y="217"/>
                      </a:lnTo>
                      <a:lnTo>
                        <a:pt x="362" y="225"/>
                      </a:lnTo>
                      <a:lnTo>
                        <a:pt x="367" y="235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3" name="Архангельская обл.">
                  <a:extLst>
                    <a:ext uri="{FF2B5EF4-FFF2-40B4-BE49-F238E27FC236}">
                      <a16:creationId xmlns:a16="http://schemas.microsoft.com/office/drawing/2014/main" id="{E28E74EA-520B-FD86-3D4F-0367D7F62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5528" y="2979040"/>
                  <a:ext cx="1103362" cy="958761"/>
                </a:xfrm>
                <a:custGeom>
                  <a:avLst/>
                  <a:gdLst>
                    <a:gd name="T0" fmla="*/ 50 w 207"/>
                    <a:gd name="T1" fmla="*/ 36 h 202"/>
                    <a:gd name="T2" fmla="*/ 66 w 207"/>
                    <a:gd name="T3" fmla="*/ 31 h 202"/>
                    <a:gd name="T4" fmla="*/ 62 w 207"/>
                    <a:gd name="T5" fmla="*/ 9 h 202"/>
                    <a:gd name="T6" fmla="*/ 77 w 207"/>
                    <a:gd name="T7" fmla="*/ 8 h 202"/>
                    <a:gd name="T8" fmla="*/ 84 w 207"/>
                    <a:gd name="T9" fmla="*/ 34 h 202"/>
                    <a:gd name="T10" fmla="*/ 100 w 207"/>
                    <a:gd name="T11" fmla="*/ 43 h 202"/>
                    <a:gd name="T12" fmla="*/ 109 w 207"/>
                    <a:gd name="T13" fmla="*/ 20 h 202"/>
                    <a:gd name="T14" fmla="*/ 138 w 207"/>
                    <a:gd name="T15" fmla="*/ 20 h 202"/>
                    <a:gd name="T16" fmla="*/ 158 w 207"/>
                    <a:gd name="T17" fmla="*/ 30 h 202"/>
                    <a:gd name="T18" fmla="*/ 166 w 207"/>
                    <a:gd name="T19" fmla="*/ 34 h 202"/>
                    <a:gd name="T20" fmla="*/ 172 w 207"/>
                    <a:gd name="T21" fmla="*/ 54 h 202"/>
                    <a:gd name="T22" fmla="*/ 182 w 207"/>
                    <a:gd name="T23" fmla="*/ 69 h 202"/>
                    <a:gd name="T24" fmla="*/ 196 w 207"/>
                    <a:gd name="T25" fmla="*/ 76 h 202"/>
                    <a:gd name="T26" fmla="*/ 207 w 207"/>
                    <a:gd name="T27" fmla="*/ 77 h 202"/>
                    <a:gd name="T28" fmla="*/ 195 w 207"/>
                    <a:gd name="T29" fmla="*/ 96 h 202"/>
                    <a:gd name="T30" fmla="*/ 198 w 207"/>
                    <a:gd name="T31" fmla="*/ 112 h 202"/>
                    <a:gd name="T32" fmla="*/ 195 w 207"/>
                    <a:gd name="T33" fmla="*/ 127 h 202"/>
                    <a:gd name="T34" fmla="*/ 171 w 207"/>
                    <a:gd name="T35" fmla="*/ 123 h 202"/>
                    <a:gd name="T36" fmla="*/ 157 w 207"/>
                    <a:gd name="T37" fmla="*/ 109 h 202"/>
                    <a:gd name="T38" fmla="*/ 141 w 207"/>
                    <a:gd name="T39" fmla="*/ 100 h 202"/>
                    <a:gd name="T40" fmla="*/ 139 w 207"/>
                    <a:gd name="T41" fmla="*/ 110 h 202"/>
                    <a:gd name="T42" fmla="*/ 144 w 207"/>
                    <a:gd name="T43" fmla="*/ 126 h 202"/>
                    <a:gd name="T44" fmla="*/ 138 w 207"/>
                    <a:gd name="T45" fmla="*/ 134 h 202"/>
                    <a:gd name="T46" fmla="*/ 141 w 207"/>
                    <a:gd name="T47" fmla="*/ 144 h 202"/>
                    <a:gd name="T48" fmla="*/ 129 w 207"/>
                    <a:gd name="T49" fmla="*/ 152 h 202"/>
                    <a:gd name="T50" fmla="*/ 126 w 207"/>
                    <a:gd name="T51" fmla="*/ 163 h 202"/>
                    <a:gd name="T52" fmla="*/ 140 w 207"/>
                    <a:gd name="T53" fmla="*/ 161 h 202"/>
                    <a:gd name="T54" fmla="*/ 154 w 207"/>
                    <a:gd name="T55" fmla="*/ 159 h 202"/>
                    <a:gd name="T56" fmla="*/ 135 w 207"/>
                    <a:gd name="T57" fmla="*/ 187 h 202"/>
                    <a:gd name="T58" fmla="*/ 129 w 207"/>
                    <a:gd name="T59" fmla="*/ 202 h 202"/>
                    <a:gd name="T60" fmla="*/ 113 w 207"/>
                    <a:gd name="T61" fmla="*/ 202 h 202"/>
                    <a:gd name="T62" fmla="*/ 112 w 207"/>
                    <a:gd name="T63" fmla="*/ 196 h 202"/>
                    <a:gd name="T64" fmla="*/ 98 w 207"/>
                    <a:gd name="T65" fmla="*/ 193 h 202"/>
                    <a:gd name="T66" fmla="*/ 95 w 207"/>
                    <a:gd name="T67" fmla="*/ 184 h 202"/>
                    <a:gd name="T68" fmla="*/ 88 w 207"/>
                    <a:gd name="T69" fmla="*/ 175 h 202"/>
                    <a:gd name="T70" fmla="*/ 78 w 207"/>
                    <a:gd name="T71" fmla="*/ 176 h 202"/>
                    <a:gd name="T72" fmla="*/ 68 w 207"/>
                    <a:gd name="T73" fmla="*/ 163 h 202"/>
                    <a:gd name="T74" fmla="*/ 54 w 207"/>
                    <a:gd name="T75" fmla="*/ 165 h 202"/>
                    <a:gd name="T76" fmla="*/ 44 w 207"/>
                    <a:gd name="T77" fmla="*/ 150 h 202"/>
                    <a:gd name="T78" fmla="*/ 35 w 207"/>
                    <a:gd name="T79" fmla="*/ 143 h 202"/>
                    <a:gd name="T80" fmla="*/ 22 w 207"/>
                    <a:gd name="T81" fmla="*/ 137 h 202"/>
                    <a:gd name="T82" fmla="*/ 10 w 207"/>
                    <a:gd name="T83" fmla="*/ 129 h 202"/>
                    <a:gd name="T84" fmla="*/ 5 w 207"/>
                    <a:gd name="T85" fmla="*/ 122 h 202"/>
                    <a:gd name="T86" fmla="*/ 0 w 207"/>
                    <a:gd name="T87" fmla="*/ 110 h 202"/>
                    <a:gd name="T88" fmla="*/ 8 w 207"/>
                    <a:gd name="T89" fmla="*/ 95 h 202"/>
                    <a:gd name="T90" fmla="*/ 19 w 207"/>
                    <a:gd name="T91" fmla="*/ 83 h 202"/>
                    <a:gd name="T92" fmla="*/ 25 w 207"/>
                    <a:gd name="T93" fmla="*/ 70 h 202"/>
                    <a:gd name="T94" fmla="*/ 22 w 207"/>
                    <a:gd name="T95" fmla="*/ 60 h 202"/>
                    <a:gd name="T96" fmla="*/ 30 w 207"/>
                    <a:gd name="T97" fmla="*/ 43 h 202"/>
                    <a:gd name="T98" fmla="*/ 38 w 207"/>
                    <a:gd name="T99" fmla="*/ 37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07" h="202">
                      <a:moveTo>
                        <a:pt x="46" y="29"/>
                      </a:moveTo>
                      <a:cubicBezTo>
                        <a:pt x="47" y="32"/>
                        <a:pt x="49" y="34"/>
                        <a:pt x="50" y="36"/>
                      </a:cubicBezTo>
                      <a:cubicBezTo>
                        <a:pt x="52" y="41"/>
                        <a:pt x="55" y="42"/>
                        <a:pt x="59" y="40"/>
                      </a:cubicBezTo>
                      <a:cubicBezTo>
                        <a:pt x="64" y="39"/>
                        <a:pt x="68" y="34"/>
                        <a:pt x="66" y="31"/>
                      </a:cubicBezTo>
                      <a:cubicBezTo>
                        <a:pt x="64" y="28"/>
                        <a:pt x="59" y="29"/>
                        <a:pt x="60" y="22"/>
                      </a:cubicBezTo>
                      <a:cubicBezTo>
                        <a:pt x="62" y="16"/>
                        <a:pt x="62" y="11"/>
                        <a:pt x="62" y="9"/>
                      </a:cubicBezTo>
                      <a:cubicBezTo>
                        <a:pt x="61" y="8"/>
                        <a:pt x="66" y="5"/>
                        <a:pt x="69" y="7"/>
                      </a:cubicBezTo>
                      <a:cubicBezTo>
                        <a:pt x="73" y="8"/>
                        <a:pt x="75" y="0"/>
                        <a:pt x="77" y="8"/>
                      </a:cubicBezTo>
                      <a:cubicBezTo>
                        <a:pt x="79" y="15"/>
                        <a:pt x="78" y="21"/>
                        <a:pt x="79" y="24"/>
                      </a:cubicBezTo>
                      <a:cubicBezTo>
                        <a:pt x="80" y="27"/>
                        <a:pt x="84" y="30"/>
                        <a:pt x="84" y="34"/>
                      </a:cubicBezTo>
                      <a:cubicBezTo>
                        <a:pt x="85" y="39"/>
                        <a:pt x="89" y="44"/>
                        <a:pt x="90" y="44"/>
                      </a:cubicBezTo>
                      <a:cubicBezTo>
                        <a:pt x="91" y="45"/>
                        <a:pt x="99" y="50"/>
                        <a:pt x="100" y="43"/>
                      </a:cubicBezTo>
                      <a:cubicBezTo>
                        <a:pt x="102" y="37"/>
                        <a:pt x="101" y="32"/>
                        <a:pt x="104" y="27"/>
                      </a:cubicBezTo>
                      <a:cubicBezTo>
                        <a:pt x="106" y="21"/>
                        <a:pt x="104" y="20"/>
                        <a:pt x="109" y="20"/>
                      </a:cubicBezTo>
                      <a:cubicBezTo>
                        <a:pt x="115" y="20"/>
                        <a:pt x="123" y="20"/>
                        <a:pt x="127" y="20"/>
                      </a:cubicBezTo>
                      <a:cubicBezTo>
                        <a:pt x="131" y="21"/>
                        <a:pt x="136" y="22"/>
                        <a:pt x="138" y="20"/>
                      </a:cubicBezTo>
                      <a:cubicBezTo>
                        <a:pt x="141" y="19"/>
                        <a:pt x="146" y="15"/>
                        <a:pt x="150" y="18"/>
                      </a:cubicBezTo>
                      <a:cubicBezTo>
                        <a:pt x="154" y="22"/>
                        <a:pt x="157" y="27"/>
                        <a:pt x="158" y="30"/>
                      </a:cubicBezTo>
                      <a:cubicBezTo>
                        <a:pt x="159" y="33"/>
                        <a:pt x="157" y="35"/>
                        <a:pt x="157" y="38"/>
                      </a:cubicBezTo>
                      <a:cubicBezTo>
                        <a:pt x="158" y="40"/>
                        <a:pt x="162" y="38"/>
                        <a:pt x="166" y="34"/>
                      </a:cubicBezTo>
                      <a:cubicBezTo>
                        <a:pt x="171" y="48"/>
                        <a:pt x="171" y="48"/>
                        <a:pt x="171" y="48"/>
                      </a:cubicBezTo>
                      <a:cubicBezTo>
                        <a:pt x="172" y="54"/>
                        <a:pt x="172" y="54"/>
                        <a:pt x="172" y="54"/>
                      </a:cubicBezTo>
                      <a:cubicBezTo>
                        <a:pt x="181" y="63"/>
                        <a:pt x="181" y="63"/>
                        <a:pt x="181" y="63"/>
                      </a:cubicBezTo>
                      <a:cubicBezTo>
                        <a:pt x="182" y="69"/>
                        <a:pt x="182" y="69"/>
                        <a:pt x="182" y="69"/>
                      </a:cubicBezTo>
                      <a:cubicBezTo>
                        <a:pt x="190" y="76"/>
                        <a:pt x="190" y="76"/>
                        <a:pt x="190" y="76"/>
                      </a:cubicBezTo>
                      <a:cubicBezTo>
                        <a:pt x="196" y="76"/>
                        <a:pt x="196" y="76"/>
                        <a:pt x="196" y="76"/>
                      </a:cubicBezTo>
                      <a:cubicBezTo>
                        <a:pt x="198" y="71"/>
                        <a:pt x="198" y="71"/>
                        <a:pt x="198" y="71"/>
                      </a:cubicBezTo>
                      <a:cubicBezTo>
                        <a:pt x="207" y="77"/>
                        <a:pt x="207" y="77"/>
                        <a:pt x="207" y="77"/>
                      </a:cubicBezTo>
                      <a:cubicBezTo>
                        <a:pt x="201" y="86"/>
                        <a:pt x="201" y="86"/>
                        <a:pt x="201" y="86"/>
                      </a:cubicBezTo>
                      <a:cubicBezTo>
                        <a:pt x="195" y="96"/>
                        <a:pt x="195" y="96"/>
                        <a:pt x="195" y="96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198" y="112"/>
                        <a:pt x="198" y="112"/>
                        <a:pt x="198" y="112"/>
                      </a:cubicBezTo>
                      <a:cubicBezTo>
                        <a:pt x="202" y="119"/>
                        <a:pt x="202" y="119"/>
                        <a:pt x="202" y="119"/>
                      </a:cubicBezTo>
                      <a:cubicBezTo>
                        <a:pt x="195" y="127"/>
                        <a:pt x="195" y="127"/>
                        <a:pt x="195" y="127"/>
                      </a:cubicBezTo>
                      <a:cubicBezTo>
                        <a:pt x="181" y="119"/>
                        <a:pt x="181" y="119"/>
                        <a:pt x="181" y="119"/>
                      </a:cubicBezTo>
                      <a:cubicBezTo>
                        <a:pt x="171" y="123"/>
                        <a:pt x="171" y="123"/>
                        <a:pt x="171" y="123"/>
                      </a:cubicBezTo>
                      <a:cubicBezTo>
                        <a:pt x="167" y="114"/>
                        <a:pt x="167" y="114"/>
                        <a:pt x="167" y="114"/>
                      </a:cubicBezTo>
                      <a:cubicBezTo>
                        <a:pt x="157" y="109"/>
                        <a:pt x="157" y="109"/>
                        <a:pt x="157" y="109"/>
                      </a:cubicBezTo>
                      <a:cubicBezTo>
                        <a:pt x="148" y="103"/>
                        <a:pt x="148" y="103"/>
                        <a:pt x="148" y="103"/>
                      </a:cubicBezTo>
                      <a:cubicBezTo>
                        <a:pt x="141" y="100"/>
                        <a:pt x="141" y="100"/>
                        <a:pt x="141" y="100"/>
                      </a:cubicBezTo>
                      <a:cubicBezTo>
                        <a:pt x="138" y="100"/>
                        <a:pt x="138" y="100"/>
                        <a:pt x="138" y="100"/>
                      </a:cubicBezTo>
                      <a:cubicBezTo>
                        <a:pt x="139" y="110"/>
                        <a:pt x="139" y="110"/>
                        <a:pt x="139" y="110"/>
                      </a:cubicBezTo>
                      <a:cubicBezTo>
                        <a:pt x="145" y="115"/>
                        <a:pt x="145" y="115"/>
                        <a:pt x="145" y="115"/>
                      </a:cubicBezTo>
                      <a:cubicBezTo>
                        <a:pt x="144" y="126"/>
                        <a:pt x="144" y="126"/>
                        <a:pt x="144" y="126"/>
                      </a:cubicBezTo>
                      <a:cubicBezTo>
                        <a:pt x="138" y="130"/>
                        <a:pt x="138" y="130"/>
                        <a:pt x="138" y="130"/>
                      </a:cubicBezTo>
                      <a:cubicBezTo>
                        <a:pt x="138" y="134"/>
                        <a:pt x="138" y="134"/>
                        <a:pt x="138" y="134"/>
                      </a:cubicBezTo>
                      <a:cubicBezTo>
                        <a:pt x="141" y="138"/>
                        <a:pt x="141" y="138"/>
                        <a:pt x="141" y="138"/>
                      </a:cubicBezTo>
                      <a:cubicBezTo>
                        <a:pt x="141" y="144"/>
                        <a:pt x="141" y="144"/>
                        <a:pt x="141" y="144"/>
                      </a:cubicBezTo>
                      <a:cubicBezTo>
                        <a:pt x="132" y="145"/>
                        <a:pt x="132" y="145"/>
                        <a:pt x="132" y="145"/>
                      </a:cubicBezTo>
                      <a:cubicBezTo>
                        <a:pt x="129" y="152"/>
                        <a:pt x="129" y="152"/>
                        <a:pt x="129" y="152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40" y="161"/>
                        <a:pt x="140" y="161"/>
                        <a:pt x="140" y="161"/>
                      </a:cubicBezTo>
                      <a:cubicBezTo>
                        <a:pt x="145" y="158"/>
                        <a:pt x="145" y="158"/>
                        <a:pt x="145" y="158"/>
                      </a:cubicBezTo>
                      <a:cubicBezTo>
                        <a:pt x="154" y="159"/>
                        <a:pt x="154" y="159"/>
                        <a:pt x="154" y="159"/>
                      </a:cubicBezTo>
                      <a:cubicBezTo>
                        <a:pt x="159" y="166"/>
                        <a:pt x="159" y="166"/>
                        <a:pt x="159" y="166"/>
                      </a:cubicBezTo>
                      <a:cubicBezTo>
                        <a:pt x="135" y="187"/>
                        <a:pt x="135" y="187"/>
                        <a:pt x="135" y="187"/>
                      </a:cubicBezTo>
                      <a:cubicBezTo>
                        <a:pt x="139" y="191"/>
                        <a:pt x="139" y="191"/>
                        <a:pt x="139" y="191"/>
                      </a:cubicBezTo>
                      <a:cubicBezTo>
                        <a:pt x="129" y="202"/>
                        <a:pt x="129" y="202"/>
                        <a:pt x="129" y="202"/>
                      </a:cubicBezTo>
                      <a:cubicBezTo>
                        <a:pt x="124" y="198"/>
                        <a:pt x="124" y="198"/>
                        <a:pt x="124" y="198"/>
                      </a:cubicBezTo>
                      <a:cubicBezTo>
                        <a:pt x="113" y="202"/>
                        <a:pt x="113" y="202"/>
                        <a:pt x="113" y="202"/>
                      </a:cubicBezTo>
                      <a:cubicBezTo>
                        <a:pt x="111" y="201"/>
                        <a:pt x="111" y="201"/>
                        <a:pt x="111" y="201"/>
                      </a:cubicBezTo>
                      <a:cubicBezTo>
                        <a:pt x="112" y="196"/>
                        <a:pt x="112" y="196"/>
                        <a:pt x="112" y="196"/>
                      </a:cubicBezTo>
                      <a:cubicBezTo>
                        <a:pt x="103" y="188"/>
                        <a:pt x="103" y="188"/>
                        <a:pt x="103" y="188"/>
                      </a:cubicBezTo>
                      <a:cubicBezTo>
                        <a:pt x="98" y="193"/>
                        <a:pt x="98" y="193"/>
                        <a:pt x="98" y="193"/>
                      </a:cubicBezTo>
                      <a:cubicBezTo>
                        <a:pt x="96" y="188"/>
                        <a:pt x="96" y="188"/>
                        <a:pt x="96" y="188"/>
                      </a:cubicBezTo>
                      <a:cubicBezTo>
                        <a:pt x="95" y="184"/>
                        <a:pt x="95" y="184"/>
                        <a:pt x="95" y="184"/>
                      </a:cubicBezTo>
                      <a:cubicBezTo>
                        <a:pt x="85" y="178"/>
                        <a:pt x="85" y="178"/>
                        <a:pt x="85" y="178"/>
                      </a:cubicBezTo>
                      <a:cubicBezTo>
                        <a:pt x="88" y="175"/>
                        <a:pt x="88" y="175"/>
                        <a:pt x="88" y="175"/>
                      </a:cubicBezTo>
                      <a:cubicBezTo>
                        <a:pt x="81" y="170"/>
                        <a:pt x="81" y="170"/>
                        <a:pt x="81" y="170"/>
                      </a:cubicBezTo>
                      <a:cubicBezTo>
                        <a:pt x="78" y="176"/>
                        <a:pt x="78" y="176"/>
                        <a:pt x="78" y="176"/>
                      </a:cubicBezTo>
                      <a:cubicBezTo>
                        <a:pt x="70" y="170"/>
                        <a:pt x="70" y="170"/>
                        <a:pt x="70" y="170"/>
                      </a:cubicBezTo>
                      <a:cubicBezTo>
                        <a:pt x="68" y="163"/>
                        <a:pt x="68" y="163"/>
                        <a:pt x="68" y="163"/>
                      </a:cubicBezTo>
                      <a:cubicBezTo>
                        <a:pt x="61" y="163"/>
                        <a:pt x="61" y="163"/>
                        <a:pt x="61" y="163"/>
                      </a:cubicBezTo>
                      <a:cubicBezTo>
                        <a:pt x="54" y="165"/>
                        <a:pt x="54" y="165"/>
                        <a:pt x="54" y="165"/>
                      </a:cubicBezTo>
                      <a:cubicBezTo>
                        <a:pt x="52" y="158"/>
                        <a:pt x="52" y="158"/>
                        <a:pt x="52" y="158"/>
                      </a:cubicBezTo>
                      <a:cubicBezTo>
                        <a:pt x="44" y="150"/>
                        <a:pt x="44" y="150"/>
                        <a:pt x="44" y="150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35" y="143"/>
                        <a:pt x="35" y="143"/>
                        <a:pt x="35" y="143"/>
                      </a:cubicBezTo>
                      <a:cubicBezTo>
                        <a:pt x="23" y="144"/>
                        <a:pt x="23" y="144"/>
                        <a:pt x="23" y="144"/>
                      </a:cubicBezTo>
                      <a:cubicBezTo>
                        <a:pt x="22" y="137"/>
                        <a:pt x="22" y="137"/>
                        <a:pt x="22" y="137"/>
                      </a:cubicBezTo>
                      <a:cubicBezTo>
                        <a:pt x="14" y="136"/>
                        <a:pt x="14" y="136"/>
                        <a:pt x="14" y="136"/>
                      </a:cubicBezTo>
                      <a:cubicBezTo>
                        <a:pt x="10" y="129"/>
                        <a:pt x="10" y="129"/>
                        <a:pt x="10" y="129"/>
                      </a:cubicBezTo>
                      <a:cubicBezTo>
                        <a:pt x="5" y="127"/>
                        <a:pt x="5" y="127"/>
                        <a:pt x="5" y="127"/>
                      </a:cubicBezTo>
                      <a:cubicBezTo>
                        <a:pt x="5" y="122"/>
                        <a:pt x="5" y="122"/>
                        <a:pt x="5" y="12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3" y="102"/>
                        <a:pt x="3" y="102"/>
                        <a:pt x="3" y="102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6" y="92"/>
                        <a:pt x="6" y="92"/>
                        <a:pt x="6" y="92"/>
                      </a:cubicBezTo>
                      <a:cubicBezTo>
                        <a:pt x="19" y="83"/>
                        <a:pt x="19" y="83"/>
                        <a:pt x="19" y="83"/>
                      </a:cubicBezTo>
                      <a:cubicBezTo>
                        <a:pt x="18" y="74"/>
                        <a:pt x="18" y="74"/>
                        <a:pt x="18" y="74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1" y="50"/>
                        <a:pt x="21" y="50"/>
                        <a:pt x="21" y="50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lnTo>
                        <a:pt x="46" y="29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4" name="Р.Коми">
                  <a:extLst>
                    <a:ext uri="{FF2B5EF4-FFF2-40B4-BE49-F238E27FC236}">
                      <a16:creationId xmlns:a16="http://schemas.microsoft.com/office/drawing/2014/main" id="{9ADC1673-BA52-77B9-D575-8C379BDC96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9114" y="3329751"/>
                  <a:ext cx="1670367" cy="874499"/>
                </a:xfrm>
                <a:custGeom>
                  <a:avLst/>
                  <a:gdLst>
                    <a:gd name="T0" fmla="*/ 639 w 654"/>
                    <a:gd name="T1" fmla="*/ 84 h 384"/>
                    <a:gd name="T2" fmla="*/ 650 w 654"/>
                    <a:gd name="T3" fmla="*/ 115 h 384"/>
                    <a:gd name="T4" fmla="*/ 608 w 654"/>
                    <a:gd name="T5" fmla="*/ 136 h 384"/>
                    <a:gd name="T6" fmla="*/ 533 w 654"/>
                    <a:gd name="T7" fmla="*/ 169 h 384"/>
                    <a:gd name="T8" fmla="*/ 468 w 654"/>
                    <a:gd name="T9" fmla="*/ 215 h 384"/>
                    <a:gd name="T10" fmla="*/ 446 w 654"/>
                    <a:gd name="T11" fmla="*/ 205 h 384"/>
                    <a:gd name="T12" fmla="*/ 400 w 654"/>
                    <a:gd name="T13" fmla="*/ 261 h 384"/>
                    <a:gd name="T14" fmla="*/ 373 w 654"/>
                    <a:gd name="T15" fmla="*/ 307 h 384"/>
                    <a:gd name="T16" fmla="*/ 368 w 654"/>
                    <a:gd name="T17" fmla="*/ 340 h 384"/>
                    <a:gd name="T18" fmla="*/ 345 w 654"/>
                    <a:gd name="T19" fmla="*/ 373 h 384"/>
                    <a:gd name="T20" fmla="*/ 275 w 654"/>
                    <a:gd name="T21" fmla="*/ 361 h 384"/>
                    <a:gd name="T22" fmla="*/ 241 w 654"/>
                    <a:gd name="T23" fmla="*/ 363 h 384"/>
                    <a:gd name="T24" fmla="*/ 212 w 654"/>
                    <a:gd name="T25" fmla="*/ 361 h 384"/>
                    <a:gd name="T26" fmla="*/ 170 w 654"/>
                    <a:gd name="T27" fmla="*/ 355 h 384"/>
                    <a:gd name="T28" fmla="*/ 150 w 654"/>
                    <a:gd name="T29" fmla="*/ 325 h 384"/>
                    <a:gd name="T30" fmla="*/ 135 w 654"/>
                    <a:gd name="T31" fmla="*/ 334 h 384"/>
                    <a:gd name="T32" fmla="*/ 118 w 654"/>
                    <a:gd name="T33" fmla="*/ 344 h 384"/>
                    <a:gd name="T34" fmla="*/ 95 w 654"/>
                    <a:gd name="T35" fmla="*/ 359 h 384"/>
                    <a:gd name="T36" fmla="*/ 72 w 654"/>
                    <a:gd name="T37" fmla="*/ 353 h 384"/>
                    <a:gd name="T38" fmla="*/ 39 w 654"/>
                    <a:gd name="T39" fmla="*/ 348 h 384"/>
                    <a:gd name="T40" fmla="*/ 14 w 654"/>
                    <a:gd name="T41" fmla="*/ 375 h 384"/>
                    <a:gd name="T42" fmla="*/ 10 w 654"/>
                    <a:gd name="T43" fmla="*/ 342 h 384"/>
                    <a:gd name="T44" fmla="*/ 8 w 654"/>
                    <a:gd name="T45" fmla="*/ 313 h 384"/>
                    <a:gd name="T46" fmla="*/ 27 w 654"/>
                    <a:gd name="T47" fmla="*/ 284 h 384"/>
                    <a:gd name="T48" fmla="*/ 31 w 654"/>
                    <a:gd name="T49" fmla="*/ 267 h 384"/>
                    <a:gd name="T50" fmla="*/ 85 w 654"/>
                    <a:gd name="T51" fmla="*/ 244 h 384"/>
                    <a:gd name="T52" fmla="*/ 116 w 654"/>
                    <a:gd name="T53" fmla="*/ 178 h 384"/>
                    <a:gd name="T54" fmla="*/ 77 w 654"/>
                    <a:gd name="T55" fmla="*/ 192 h 384"/>
                    <a:gd name="T56" fmla="*/ 64 w 654"/>
                    <a:gd name="T57" fmla="*/ 163 h 384"/>
                    <a:gd name="T58" fmla="*/ 89 w 654"/>
                    <a:gd name="T59" fmla="*/ 134 h 384"/>
                    <a:gd name="T60" fmla="*/ 95 w 654"/>
                    <a:gd name="T61" fmla="*/ 109 h 384"/>
                    <a:gd name="T62" fmla="*/ 83 w 654"/>
                    <a:gd name="T63" fmla="*/ 55 h 384"/>
                    <a:gd name="T64" fmla="*/ 122 w 654"/>
                    <a:gd name="T65" fmla="*/ 73 h 384"/>
                    <a:gd name="T66" fmla="*/ 173 w 654"/>
                    <a:gd name="T67" fmla="*/ 94 h 384"/>
                    <a:gd name="T68" fmla="*/ 208 w 654"/>
                    <a:gd name="T69" fmla="*/ 80 h 384"/>
                    <a:gd name="T70" fmla="*/ 214 w 654"/>
                    <a:gd name="T71" fmla="*/ 25 h 384"/>
                    <a:gd name="T72" fmla="*/ 308 w 654"/>
                    <a:gd name="T73" fmla="*/ 0 h 384"/>
                    <a:gd name="T74" fmla="*/ 364 w 654"/>
                    <a:gd name="T75" fmla="*/ 21 h 384"/>
                    <a:gd name="T76" fmla="*/ 425 w 654"/>
                    <a:gd name="T77" fmla="*/ 65 h 384"/>
                    <a:gd name="T78" fmla="*/ 518 w 654"/>
                    <a:gd name="T79" fmla="*/ 102 h 384"/>
                    <a:gd name="T80" fmla="*/ 579 w 654"/>
                    <a:gd name="T81" fmla="*/ 77 h 384"/>
                    <a:gd name="T82" fmla="*/ 621 w 654"/>
                    <a:gd name="T83" fmla="*/ 65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654" h="384">
                      <a:moveTo>
                        <a:pt x="654" y="61"/>
                      </a:moveTo>
                      <a:lnTo>
                        <a:pt x="643" y="67"/>
                      </a:lnTo>
                      <a:lnTo>
                        <a:pt x="639" y="84"/>
                      </a:lnTo>
                      <a:lnTo>
                        <a:pt x="652" y="96"/>
                      </a:lnTo>
                      <a:lnTo>
                        <a:pt x="637" y="107"/>
                      </a:lnTo>
                      <a:lnTo>
                        <a:pt x="650" y="115"/>
                      </a:lnTo>
                      <a:lnTo>
                        <a:pt x="633" y="123"/>
                      </a:lnTo>
                      <a:lnTo>
                        <a:pt x="618" y="136"/>
                      </a:lnTo>
                      <a:lnTo>
                        <a:pt x="608" y="136"/>
                      </a:lnTo>
                      <a:lnTo>
                        <a:pt x="604" y="153"/>
                      </a:lnTo>
                      <a:lnTo>
                        <a:pt x="566" y="153"/>
                      </a:lnTo>
                      <a:lnTo>
                        <a:pt x="533" y="169"/>
                      </a:lnTo>
                      <a:lnTo>
                        <a:pt x="531" y="184"/>
                      </a:lnTo>
                      <a:lnTo>
                        <a:pt x="502" y="184"/>
                      </a:lnTo>
                      <a:lnTo>
                        <a:pt x="468" y="215"/>
                      </a:lnTo>
                      <a:lnTo>
                        <a:pt x="454" y="217"/>
                      </a:lnTo>
                      <a:lnTo>
                        <a:pt x="458" y="209"/>
                      </a:lnTo>
                      <a:lnTo>
                        <a:pt x="446" y="205"/>
                      </a:lnTo>
                      <a:lnTo>
                        <a:pt x="414" y="236"/>
                      </a:lnTo>
                      <a:lnTo>
                        <a:pt x="416" y="255"/>
                      </a:lnTo>
                      <a:lnTo>
                        <a:pt x="400" y="261"/>
                      </a:lnTo>
                      <a:lnTo>
                        <a:pt x="400" y="280"/>
                      </a:lnTo>
                      <a:lnTo>
                        <a:pt x="379" y="288"/>
                      </a:lnTo>
                      <a:lnTo>
                        <a:pt x="373" y="307"/>
                      </a:lnTo>
                      <a:lnTo>
                        <a:pt x="375" y="321"/>
                      </a:lnTo>
                      <a:lnTo>
                        <a:pt x="373" y="325"/>
                      </a:lnTo>
                      <a:lnTo>
                        <a:pt x="368" y="340"/>
                      </a:lnTo>
                      <a:lnTo>
                        <a:pt x="350" y="359"/>
                      </a:lnTo>
                      <a:lnTo>
                        <a:pt x="352" y="369"/>
                      </a:lnTo>
                      <a:lnTo>
                        <a:pt x="345" y="373"/>
                      </a:lnTo>
                      <a:lnTo>
                        <a:pt x="337" y="384"/>
                      </a:lnTo>
                      <a:lnTo>
                        <a:pt x="312" y="382"/>
                      </a:lnTo>
                      <a:lnTo>
                        <a:pt x="275" y="361"/>
                      </a:lnTo>
                      <a:lnTo>
                        <a:pt x="258" y="355"/>
                      </a:lnTo>
                      <a:lnTo>
                        <a:pt x="248" y="367"/>
                      </a:lnTo>
                      <a:lnTo>
                        <a:pt x="241" y="363"/>
                      </a:lnTo>
                      <a:lnTo>
                        <a:pt x="233" y="359"/>
                      </a:lnTo>
                      <a:lnTo>
                        <a:pt x="227" y="369"/>
                      </a:lnTo>
                      <a:lnTo>
                        <a:pt x="212" y="361"/>
                      </a:lnTo>
                      <a:lnTo>
                        <a:pt x="202" y="367"/>
                      </a:lnTo>
                      <a:lnTo>
                        <a:pt x="181" y="350"/>
                      </a:lnTo>
                      <a:lnTo>
                        <a:pt x="170" y="355"/>
                      </a:lnTo>
                      <a:lnTo>
                        <a:pt x="160" y="348"/>
                      </a:lnTo>
                      <a:lnTo>
                        <a:pt x="162" y="334"/>
                      </a:lnTo>
                      <a:lnTo>
                        <a:pt x="150" y="325"/>
                      </a:lnTo>
                      <a:lnTo>
                        <a:pt x="143" y="332"/>
                      </a:lnTo>
                      <a:lnTo>
                        <a:pt x="139" y="330"/>
                      </a:lnTo>
                      <a:lnTo>
                        <a:pt x="135" y="334"/>
                      </a:lnTo>
                      <a:lnTo>
                        <a:pt x="118" y="328"/>
                      </a:lnTo>
                      <a:lnTo>
                        <a:pt x="112" y="340"/>
                      </a:lnTo>
                      <a:lnTo>
                        <a:pt x="118" y="344"/>
                      </a:lnTo>
                      <a:lnTo>
                        <a:pt x="118" y="353"/>
                      </a:lnTo>
                      <a:lnTo>
                        <a:pt x="114" y="357"/>
                      </a:lnTo>
                      <a:lnTo>
                        <a:pt x="95" y="359"/>
                      </a:lnTo>
                      <a:lnTo>
                        <a:pt x="89" y="367"/>
                      </a:lnTo>
                      <a:lnTo>
                        <a:pt x="81" y="367"/>
                      </a:lnTo>
                      <a:lnTo>
                        <a:pt x="72" y="353"/>
                      </a:lnTo>
                      <a:lnTo>
                        <a:pt x="60" y="363"/>
                      </a:lnTo>
                      <a:lnTo>
                        <a:pt x="54" y="359"/>
                      </a:lnTo>
                      <a:lnTo>
                        <a:pt x="39" y="348"/>
                      </a:lnTo>
                      <a:lnTo>
                        <a:pt x="27" y="353"/>
                      </a:lnTo>
                      <a:lnTo>
                        <a:pt x="25" y="365"/>
                      </a:lnTo>
                      <a:lnTo>
                        <a:pt x="14" y="375"/>
                      </a:lnTo>
                      <a:lnTo>
                        <a:pt x="8" y="371"/>
                      </a:lnTo>
                      <a:lnTo>
                        <a:pt x="10" y="363"/>
                      </a:lnTo>
                      <a:lnTo>
                        <a:pt x="10" y="342"/>
                      </a:lnTo>
                      <a:lnTo>
                        <a:pt x="0" y="334"/>
                      </a:lnTo>
                      <a:lnTo>
                        <a:pt x="2" y="323"/>
                      </a:lnTo>
                      <a:lnTo>
                        <a:pt x="8" y="313"/>
                      </a:lnTo>
                      <a:lnTo>
                        <a:pt x="12" y="300"/>
                      </a:lnTo>
                      <a:lnTo>
                        <a:pt x="25" y="300"/>
                      </a:lnTo>
                      <a:lnTo>
                        <a:pt x="27" y="284"/>
                      </a:lnTo>
                      <a:lnTo>
                        <a:pt x="35" y="271"/>
                      </a:lnTo>
                      <a:lnTo>
                        <a:pt x="27" y="265"/>
                      </a:lnTo>
                      <a:lnTo>
                        <a:pt x="31" y="267"/>
                      </a:lnTo>
                      <a:lnTo>
                        <a:pt x="54" y="259"/>
                      </a:lnTo>
                      <a:lnTo>
                        <a:pt x="64" y="267"/>
                      </a:lnTo>
                      <a:lnTo>
                        <a:pt x="85" y="244"/>
                      </a:lnTo>
                      <a:lnTo>
                        <a:pt x="77" y="236"/>
                      </a:lnTo>
                      <a:lnTo>
                        <a:pt x="127" y="192"/>
                      </a:lnTo>
                      <a:lnTo>
                        <a:pt x="116" y="178"/>
                      </a:lnTo>
                      <a:lnTo>
                        <a:pt x="97" y="175"/>
                      </a:lnTo>
                      <a:lnTo>
                        <a:pt x="87" y="182"/>
                      </a:lnTo>
                      <a:lnTo>
                        <a:pt x="77" y="192"/>
                      </a:lnTo>
                      <a:lnTo>
                        <a:pt x="58" y="186"/>
                      </a:lnTo>
                      <a:lnTo>
                        <a:pt x="56" y="173"/>
                      </a:lnTo>
                      <a:lnTo>
                        <a:pt x="64" y="163"/>
                      </a:lnTo>
                      <a:lnTo>
                        <a:pt x="70" y="148"/>
                      </a:lnTo>
                      <a:lnTo>
                        <a:pt x="89" y="146"/>
                      </a:lnTo>
                      <a:lnTo>
                        <a:pt x="89" y="134"/>
                      </a:lnTo>
                      <a:lnTo>
                        <a:pt x="83" y="125"/>
                      </a:lnTo>
                      <a:lnTo>
                        <a:pt x="83" y="117"/>
                      </a:lnTo>
                      <a:lnTo>
                        <a:pt x="95" y="109"/>
                      </a:lnTo>
                      <a:lnTo>
                        <a:pt x="97" y="86"/>
                      </a:lnTo>
                      <a:lnTo>
                        <a:pt x="85" y="75"/>
                      </a:lnTo>
                      <a:lnTo>
                        <a:pt x="83" y="55"/>
                      </a:lnTo>
                      <a:lnTo>
                        <a:pt x="89" y="55"/>
                      </a:lnTo>
                      <a:lnTo>
                        <a:pt x="104" y="61"/>
                      </a:lnTo>
                      <a:lnTo>
                        <a:pt x="122" y="73"/>
                      </a:lnTo>
                      <a:lnTo>
                        <a:pt x="143" y="84"/>
                      </a:lnTo>
                      <a:lnTo>
                        <a:pt x="152" y="102"/>
                      </a:lnTo>
                      <a:lnTo>
                        <a:pt x="173" y="94"/>
                      </a:lnTo>
                      <a:lnTo>
                        <a:pt x="202" y="111"/>
                      </a:lnTo>
                      <a:lnTo>
                        <a:pt x="216" y="94"/>
                      </a:lnTo>
                      <a:lnTo>
                        <a:pt x="208" y="80"/>
                      </a:lnTo>
                      <a:lnTo>
                        <a:pt x="212" y="65"/>
                      </a:lnTo>
                      <a:lnTo>
                        <a:pt x="202" y="46"/>
                      </a:lnTo>
                      <a:lnTo>
                        <a:pt x="214" y="25"/>
                      </a:lnTo>
                      <a:lnTo>
                        <a:pt x="227" y="7"/>
                      </a:lnTo>
                      <a:lnTo>
                        <a:pt x="302" y="9"/>
                      </a:lnTo>
                      <a:lnTo>
                        <a:pt x="308" y="0"/>
                      </a:lnTo>
                      <a:lnTo>
                        <a:pt x="335" y="2"/>
                      </a:lnTo>
                      <a:lnTo>
                        <a:pt x="348" y="17"/>
                      </a:lnTo>
                      <a:lnTo>
                        <a:pt x="364" y="21"/>
                      </a:lnTo>
                      <a:lnTo>
                        <a:pt x="395" y="44"/>
                      </a:lnTo>
                      <a:lnTo>
                        <a:pt x="412" y="50"/>
                      </a:lnTo>
                      <a:lnTo>
                        <a:pt x="425" y="65"/>
                      </a:lnTo>
                      <a:lnTo>
                        <a:pt x="452" y="69"/>
                      </a:lnTo>
                      <a:lnTo>
                        <a:pt x="500" y="102"/>
                      </a:lnTo>
                      <a:lnTo>
                        <a:pt x="518" y="102"/>
                      </a:lnTo>
                      <a:lnTo>
                        <a:pt x="527" y="109"/>
                      </a:lnTo>
                      <a:lnTo>
                        <a:pt x="560" y="100"/>
                      </a:lnTo>
                      <a:lnTo>
                        <a:pt x="579" y="77"/>
                      </a:lnTo>
                      <a:lnTo>
                        <a:pt x="600" y="82"/>
                      </a:lnTo>
                      <a:lnTo>
                        <a:pt x="606" y="67"/>
                      </a:lnTo>
                      <a:lnTo>
                        <a:pt x="621" y="65"/>
                      </a:lnTo>
                      <a:lnTo>
                        <a:pt x="637" y="52"/>
                      </a:lnTo>
                      <a:lnTo>
                        <a:pt x="654" y="61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5" name="Р.Карелия">
                  <a:extLst>
                    <a:ext uri="{FF2B5EF4-FFF2-40B4-BE49-F238E27FC236}">
                      <a16:creationId xmlns:a16="http://schemas.microsoft.com/office/drawing/2014/main" id="{09C4F72C-A4A8-8D02-0D19-B349D45A01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1551" y="2566841"/>
                  <a:ext cx="824967" cy="867667"/>
                </a:xfrm>
                <a:custGeom>
                  <a:avLst/>
                  <a:gdLst>
                    <a:gd name="T0" fmla="*/ 0 w 155"/>
                    <a:gd name="T1" fmla="*/ 98 h 183"/>
                    <a:gd name="T2" fmla="*/ 32 w 155"/>
                    <a:gd name="T3" fmla="*/ 98 h 183"/>
                    <a:gd name="T4" fmla="*/ 55 w 155"/>
                    <a:gd name="T5" fmla="*/ 94 h 183"/>
                    <a:gd name="T6" fmla="*/ 60 w 155"/>
                    <a:gd name="T7" fmla="*/ 81 h 183"/>
                    <a:gd name="T8" fmla="*/ 61 w 155"/>
                    <a:gd name="T9" fmla="*/ 62 h 183"/>
                    <a:gd name="T10" fmla="*/ 71 w 155"/>
                    <a:gd name="T11" fmla="*/ 59 h 183"/>
                    <a:gd name="T12" fmla="*/ 77 w 155"/>
                    <a:gd name="T13" fmla="*/ 49 h 183"/>
                    <a:gd name="T14" fmla="*/ 81 w 155"/>
                    <a:gd name="T15" fmla="*/ 41 h 183"/>
                    <a:gd name="T16" fmla="*/ 83 w 155"/>
                    <a:gd name="T17" fmla="*/ 36 h 183"/>
                    <a:gd name="T18" fmla="*/ 91 w 155"/>
                    <a:gd name="T19" fmla="*/ 30 h 183"/>
                    <a:gd name="T20" fmla="*/ 101 w 155"/>
                    <a:gd name="T21" fmla="*/ 21 h 183"/>
                    <a:gd name="T22" fmla="*/ 108 w 155"/>
                    <a:gd name="T23" fmla="*/ 22 h 183"/>
                    <a:gd name="T24" fmla="*/ 120 w 155"/>
                    <a:gd name="T25" fmla="*/ 0 h 183"/>
                    <a:gd name="T26" fmla="*/ 135 w 155"/>
                    <a:gd name="T27" fmla="*/ 12 h 183"/>
                    <a:gd name="T28" fmla="*/ 133 w 155"/>
                    <a:gd name="T29" fmla="*/ 23 h 183"/>
                    <a:gd name="T30" fmla="*/ 137 w 155"/>
                    <a:gd name="T31" fmla="*/ 28 h 183"/>
                    <a:gd name="T32" fmla="*/ 152 w 155"/>
                    <a:gd name="T33" fmla="*/ 33 h 183"/>
                    <a:gd name="T34" fmla="*/ 151 w 155"/>
                    <a:gd name="T35" fmla="*/ 43 h 183"/>
                    <a:gd name="T36" fmla="*/ 151 w 155"/>
                    <a:gd name="T37" fmla="*/ 58 h 183"/>
                    <a:gd name="T38" fmla="*/ 140 w 155"/>
                    <a:gd name="T39" fmla="*/ 65 h 183"/>
                    <a:gd name="T40" fmla="*/ 133 w 155"/>
                    <a:gd name="T41" fmla="*/ 70 h 183"/>
                    <a:gd name="T42" fmla="*/ 126 w 155"/>
                    <a:gd name="T43" fmla="*/ 85 h 183"/>
                    <a:gd name="T44" fmla="*/ 121 w 155"/>
                    <a:gd name="T45" fmla="*/ 93 h 183"/>
                    <a:gd name="T46" fmla="*/ 126 w 155"/>
                    <a:gd name="T47" fmla="*/ 103 h 183"/>
                    <a:gd name="T48" fmla="*/ 125 w 155"/>
                    <a:gd name="T49" fmla="*/ 113 h 183"/>
                    <a:gd name="T50" fmla="*/ 126 w 155"/>
                    <a:gd name="T51" fmla="*/ 116 h 183"/>
                    <a:gd name="T52" fmla="*/ 118 w 155"/>
                    <a:gd name="T53" fmla="*/ 124 h 183"/>
                    <a:gd name="T54" fmla="*/ 109 w 155"/>
                    <a:gd name="T55" fmla="*/ 120 h 183"/>
                    <a:gd name="T56" fmla="*/ 110 w 155"/>
                    <a:gd name="T57" fmla="*/ 130 h 183"/>
                    <a:gd name="T58" fmla="*/ 101 w 155"/>
                    <a:gd name="T59" fmla="*/ 137 h 183"/>
                    <a:gd name="T60" fmla="*/ 102 w 155"/>
                    <a:gd name="T61" fmla="*/ 147 h 183"/>
                    <a:gd name="T62" fmla="*/ 108 w 155"/>
                    <a:gd name="T63" fmla="*/ 152 h 183"/>
                    <a:gd name="T64" fmla="*/ 105 w 155"/>
                    <a:gd name="T65" fmla="*/ 157 h 183"/>
                    <a:gd name="T66" fmla="*/ 98 w 155"/>
                    <a:gd name="T67" fmla="*/ 161 h 183"/>
                    <a:gd name="T68" fmla="*/ 99 w 155"/>
                    <a:gd name="T69" fmla="*/ 170 h 183"/>
                    <a:gd name="T70" fmla="*/ 86 w 155"/>
                    <a:gd name="T71" fmla="*/ 179 h 183"/>
                    <a:gd name="T72" fmla="*/ 82 w 155"/>
                    <a:gd name="T73" fmla="*/ 171 h 183"/>
                    <a:gd name="T74" fmla="*/ 74 w 155"/>
                    <a:gd name="T75" fmla="*/ 170 h 183"/>
                    <a:gd name="T76" fmla="*/ 69 w 155"/>
                    <a:gd name="T77" fmla="*/ 171 h 183"/>
                    <a:gd name="T78" fmla="*/ 65 w 155"/>
                    <a:gd name="T79" fmla="*/ 167 h 183"/>
                    <a:gd name="T80" fmla="*/ 56 w 155"/>
                    <a:gd name="T81" fmla="*/ 169 h 183"/>
                    <a:gd name="T82" fmla="*/ 50 w 155"/>
                    <a:gd name="T83" fmla="*/ 173 h 183"/>
                    <a:gd name="T84" fmla="*/ 45 w 155"/>
                    <a:gd name="T85" fmla="*/ 171 h 183"/>
                    <a:gd name="T86" fmla="*/ 41 w 155"/>
                    <a:gd name="T87" fmla="*/ 178 h 183"/>
                    <a:gd name="T88" fmla="*/ 32 w 155"/>
                    <a:gd name="T89" fmla="*/ 183 h 183"/>
                    <a:gd name="T90" fmla="*/ 24 w 155"/>
                    <a:gd name="T91" fmla="*/ 160 h 183"/>
                    <a:gd name="T92" fmla="*/ 15 w 155"/>
                    <a:gd name="T93" fmla="*/ 156 h 183"/>
                    <a:gd name="T94" fmla="*/ 0 w 155"/>
                    <a:gd name="T95" fmla="*/ 111 h 183"/>
                    <a:gd name="T96" fmla="*/ 0 w 155"/>
                    <a:gd name="T97" fmla="*/ 98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5" h="183">
                      <a:moveTo>
                        <a:pt x="0" y="98"/>
                      </a:moveTo>
                      <a:cubicBezTo>
                        <a:pt x="32" y="98"/>
                        <a:pt x="32" y="98"/>
                        <a:pt x="32" y="98"/>
                      </a:cubicBezTo>
                      <a:cubicBezTo>
                        <a:pt x="43" y="98"/>
                        <a:pt x="47" y="95"/>
                        <a:pt x="55" y="94"/>
                      </a:cubicBezTo>
                      <a:cubicBezTo>
                        <a:pt x="62" y="93"/>
                        <a:pt x="59" y="87"/>
                        <a:pt x="60" y="81"/>
                      </a:cubicBezTo>
                      <a:cubicBezTo>
                        <a:pt x="60" y="75"/>
                        <a:pt x="61" y="65"/>
                        <a:pt x="61" y="62"/>
                      </a:cubicBezTo>
                      <a:cubicBezTo>
                        <a:pt x="61" y="59"/>
                        <a:pt x="65" y="59"/>
                        <a:pt x="71" y="59"/>
                      </a:cubicBezTo>
                      <a:cubicBezTo>
                        <a:pt x="77" y="59"/>
                        <a:pt x="77" y="56"/>
                        <a:pt x="77" y="49"/>
                      </a:cubicBezTo>
                      <a:cubicBezTo>
                        <a:pt x="77" y="42"/>
                        <a:pt x="77" y="41"/>
                        <a:pt x="81" y="41"/>
                      </a:cubicBezTo>
                      <a:cubicBezTo>
                        <a:pt x="86" y="42"/>
                        <a:pt x="84" y="40"/>
                        <a:pt x="83" y="36"/>
                      </a:cubicBezTo>
                      <a:cubicBezTo>
                        <a:pt x="83" y="33"/>
                        <a:pt x="89" y="33"/>
                        <a:pt x="91" y="30"/>
                      </a:cubicBezTo>
                      <a:cubicBezTo>
                        <a:pt x="93" y="28"/>
                        <a:pt x="98" y="23"/>
                        <a:pt x="101" y="21"/>
                      </a:cubicBezTo>
                      <a:cubicBezTo>
                        <a:pt x="105" y="19"/>
                        <a:pt x="106" y="23"/>
                        <a:pt x="108" y="22"/>
                      </a:cubicBezTo>
                      <a:cubicBezTo>
                        <a:pt x="109" y="21"/>
                        <a:pt x="115" y="9"/>
                        <a:pt x="120" y="0"/>
                      </a:cubicBezTo>
                      <a:cubicBezTo>
                        <a:pt x="135" y="12"/>
                        <a:pt x="135" y="12"/>
                        <a:pt x="135" y="12"/>
                      </a:cubicBezTo>
                      <a:cubicBezTo>
                        <a:pt x="133" y="23"/>
                        <a:pt x="133" y="23"/>
                        <a:pt x="133" y="23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52" y="33"/>
                        <a:pt x="152" y="33"/>
                        <a:pt x="152" y="33"/>
                      </a:cubicBezTo>
                      <a:cubicBezTo>
                        <a:pt x="150" y="37"/>
                        <a:pt x="148" y="35"/>
                        <a:pt x="151" y="43"/>
                      </a:cubicBezTo>
                      <a:cubicBezTo>
                        <a:pt x="155" y="53"/>
                        <a:pt x="153" y="56"/>
                        <a:pt x="151" y="58"/>
                      </a:cubicBezTo>
                      <a:cubicBezTo>
                        <a:pt x="149" y="60"/>
                        <a:pt x="143" y="65"/>
                        <a:pt x="140" y="65"/>
                      </a:cubicBezTo>
                      <a:cubicBezTo>
                        <a:pt x="137" y="66"/>
                        <a:pt x="133" y="66"/>
                        <a:pt x="133" y="70"/>
                      </a:cubicBezTo>
                      <a:cubicBezTo>
                        <a:pt x="133" y="75"/>
                        <a:pt x="130" y="83"/>
                        <a:pt x="126" y="85"/>
                      </a:cubicBezTo>
                      <a:cubicBezTo>
                        <a:pt x="121" y="87"/>
                        <a:pt x="122" y="91"/>
                        <a:pt x="121" y="93"/>
                      </a:cubicBezTo>
                      <a:cubicBezTo>
                        <a:pt x="120" y="95"/>
                        <a:pt x="126" y="98"/>
                        <a:pt x="126" y="103"/>
                      </a:cubicBezTo>
                      <a:cubicBezTo>
                        <a:pt x="126" y="107"/>
                        <a:pt x="124" y="109"/>
                        <a:pt x="125" y="113"/>
                      </a:cubicBezTo>
                      <a:cubicBezTo>
                        <a:pt x="125" y="115"/>
                        <a:pt x="125" y="115"/>
                        <a:pt x="126" y="116"/>
                      </a:cubicBezTo>
                      <a:cubicBezTo>
                        <a:pt x="118" y="124"/>
                        <a:pt x="118" y="124"/>
                        <a:pt x="118" y="124"/>
                      </a:cubicBezTo>
                      <a:cubicBezTo>
                        <a:pt x="109" y="120"/>
                        <a:pt x="109" y="120"/>
                        <a:pt x="109" y="120"/>
                      </a:cubicBezTo>
                      <a:cubicBezTo>
                        <a:pt x="110" y="130"/>
                        <a:pt x="110" y="130"/>
                        <a:pt x="110" y="130"/>
                      </a:cubicBezTo>
                      <a:cubicBezTo>
                        <a:pt x="101" y="137"/>
                        <a:pt x="101" y="137"/>
                        <a:pt x="101" y="137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ubicBezTo>
                        <a:pt x="108" y="152"/>
                        <a:pt x="108" y="152"/>
                        <a:pt x="108" y="152"/>
                      </a:cubicBez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98" y="161"/>
                        <a:pt x="98" y="161"/>
                        <a:pt x="98" y="161"/>
                      </a:cubicBezTo>
                      <a:cubicBezTo>
                        <a:pt x="99" y="170"/>
                        <a:pt x="99" y="170"/>
                        <a:pt x="99" y="170"/>
                      </a:cubicBezTo>
                      <a:cubicBezTo>
                        <a:pt x="86" y="179"/>
                        <a:pt x="86" y="179"/>
                        <a:pt x="86" y="179"/>
                      </a:cubicBezTo>
                      <a:cubicBezTo>
                        <a:pt x="82" y="171"/>
                        <a:pt x="82" y="171"/>
                        <a:pt x="82" y="171"/>
                      </a:cubicBezTo>
                      <a:cubicBezTo>
                        <a:pt x="74" y="170"/>
                        <a:pt x="74" y="170"/>
                        <a:pt x="74" y="170"/>
                      </a:cubicBezTo>
                      <a:cubicBezTo>
                        <a:pt x="69" y="171"/>
                        <a:pt x="69" y="171"/>
                        <a:pt x="69" y="171"/>
                      </a:cubicBezTo>
                      <a:cubicBezTo>
                        <a:pt x="65" y="167"/>
                        <a:pt x="65" y="167"/>
                        <a:pt x="65" y="167"/>
                      </a:cubicBezTo>
                      <a:cubicBezTo>
                        <a:pt x="56" y="169"/>
                        <a:pt x="56" y="169"/>
                        <a:pt x="56" y="169"/>
                      </a:cubicBezTo>
                      <a:cubicBezTo>
                        <a:pt x="50" y="173"/>
                        <a:pt x="50" y="173"/>
                        <a:pt x="50" y="173"/>
                      </a:cubicBezTo>
                      <a:cubicBezTo>
                        <a:pt x="45" y="171"/>
                        <a:pt x="45" y="171"/>
                        <a:pt x="45" y="171"/>
                      </a:cubicBezTo>
                      <a:cubicBezTo>
                        <a:pt x="41" y="178"/>
                        <a:pt x="41" y="178"/>
                        <a:pt x="41" y="178"/>
                      </a:cubicBezTo>
                      <a:cubicBezTo>
                        <a:pt x="32" y="183"/>
                        <a:pt x="32" y="183"/>
                        <a:pt x="32" y="183"/>
                      </a:cubicBezTo>
                      <a:cubicBezTo>
                        <a:pt x="24" y="160"/>
                        <a:pt x="24" y="160"/>
                        <a:pt x="24" y="160"/>
                      </a:cubicBezTo>
                      <a:cubicBezTo>
                        <a:pt x="15" y="156"/>
                        <a:pt x="15" y="156"/>
                        <a:pt x="15" y="156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lnTo>
                        <a:pt x="0" y="98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" name="Сибирский ФО">
                <a:extLst>
                  <a:ext uri="{FF2B5EF4-FFF2-40B4-BE49-F238E27FC236}">
                    <a16:creationId xmlns:a16="http://schemas.microsoft.com/office/drawing/2014/main" id="{72EF77E5-5C20-66C5-C058-92DDD49DD681}"/>
                  </a:ext>
                </a:extLst>
              </p:cNvPr>
              <p:cNvGrpSpPr/>
              <p:nvPr/>
            </p:nvGrpSpPr>
            <p:grpSpPr>
              <a:xfrm>
                <a:off x="4040654" y="1712837"/>
                <a:ext cx="4589679" cy="4659443"/>
                <a:chOff x="4040654" y="1712837"/>
                <a:chExt cx="4589679" cy="4659443"/>
              </a:xfrm>
              <a:grpFill/>
            </p:grpSpPr>
            <p:sp>
              <p:nvSpPr>
                <p:cNvPr id="72" name="Забайкальский край">
                  <a:extLst>
                    <a:ext uri="{FF2B5EF4-FFF2-40B4-BE49-F238E27FC236}">
                      <a16:creationId xmlns:a16="http://schemas.microsoft.com/office/drawing/2014/main" id="{4458E898-5929-5B83-9DD7-840B1E94B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37187" y="4691601"/>
                  <a:ext cx="1093146" cy="1434726"/>
                </a:xfrm>
                <a:custGeom>
                  <a:avLst/>
                  <a:gdLst>
                    <a:gd name="T0" fmla="*/ 97 w 205"/>
                    <a:gd name="T1" fmla="*/ 4 h 302"/>
                    <a:gd name="T2" fmla="*/ 87 w 205"/>
                    <a:gd name="T3" fmla="*/ 0 h 302"/>
                    <a:gd name="T4" fmla="*/ 81 w 205"/>
                    <a:gd name="T5" fmla="*/ 13 h 302"/>
                    <a:gd name="T6" fmla="*/ 82 w 205"/>
                    <a:gd name="T7" fmla="*/ 19 h 302"/>
                    <a:gd name="T8" fmla="*/ 89 w 205"/>
                    <a:gd name="T9" fmla="*/ 36 h 302"/>
                    <a:gd name="T10" fmla="*/ 98 w 205"/>
                    <a:gd name="T11" fmla="*/ 39 h 302"/>
                    <a:gd name="T12" fmla="*/ 87 w 205"/>
                    <a:gd name="T13" fmla="*/ 55 h 302"/>
                    <a:gd name="T14" fmla="*/ 73 w 205"/>
                    <a:gd name="T15" fmla="*/ 55 h 302"/>
                    <a:gd name="T16" fmla="*/ 67 w 205"/>
                    <a:gd name="T17" fmla="*/ 63 h 302"/>
                    <a:gd name="T18" fmla="*/ 77 w 205"/>
                    <a:gd name="T19" fmla="*/ 77 h 302"/>
                    <a:gd name="T20" fmla="*/ 86 w 205"/>
                    <a:gd name="T21" fmla="*/ 94 h 302"/>
                    <a:gd name="T22" fmla="*/ 97 w 205"/>
                    <a:gd name="T23" fmla="*/ 93 h 302"/>
                    <a:gd name="T24" fmla="*/ 109 w 205"/>
                    <a:gd name="T25" fmla="*/ 114 h 302"/>
                    <a:gd name="T26" fmla="*/ 98 w 205"/>
                    <a:gd name="T27" fmla="*/ 121 h 302"/>
                    <a:gd name="T28" fmla="*/ 76 w 205"/>
                    <a:gd name="T29" fmla="*/ 150 h 302"/>
                    <a:gd name="T30" fmla="*/ 80 w 205"/>
                    <a:gd name="T31" fmla="*/ 167 h 302"/>
                    <a:gd name="T32" fmla="*/ 84 w 205"/>
                    <a:gd name="T33" fmla="*/ 183 h 302"/>
                    <a:gd name="T34" fmla="*/ 54 w 205"/>
                    <a:gd name="T35" fmla="*/ 204 h 302"/>
                    <a:gd name="T36" fmla="*/ 43 w 205"/>
                    <a:gd name="T37" fmla="*/ 222 h 302"/>
                    <a:gd name="T38" fmla="*/ 28 w 205"/>
                    <a:gd name="T39" fmla="*/ 233 h 302"/>
                    <a:gd name="T40" fmla="*/ 3 w 205"/>
                    <a:gd name="T41" fmla="*/ 244 h 302"/>
                    <a:gd name="T42" fmla="*/ 2 w 205"/>
                    <a:gd name="T43" fmla="*/ 258 h 302"/>
                    <a:gd name="T44" fmla="*/ 10 w 205"/>
                    <a:gd name="T45" fmla="*/ 273 h 302"/>
                    <a:gd name="T46" fmla="*/ 0 w 205"/>
                    <a:gd name="T47" fmla="*/ 288 h 302"/>
                    <a:gd name="T48" fmla="*/ 10 w 205"/>
                    <a:gd name="T49" fmla="*/ 299 h 302"/>
                    <a:gd name="T50" fmla="*/ 34 w 205"/>
                    <a:gd name="T51" fmla="*/ 299 h 302"/>
                    <a:gd name="T52" fmla="*/ 55 w 205"/>
                    <a:gd name="T53" fmla="*/ 295 h 302"/>
                    <a:gd name="T54" fmla="*/ 89 w 205"/>
                    <a:gd name="T55" fmla="*/ 274 h 302"/>
                    <a:gd name="T56" fmla="*/ 104 w 205"/>
                    <a:gd name="T57" fmla="*/ 253 h 302"/>
                    <a:gd name="T58" fmla="*/ 131 w 205"/>
                    <a:gd name="T59" fmla="*/ 244 h 302"/>
                    <a:gd name="T60" fmla="*/ 155 w 205"/>
                    <a:gd name="T61" fmla="*/ 237 h 302"/>
                    <a:gd name="T62" fmla="*/ 178 w 205"/>
                    <a:gd name="T63" fmla="*/ 239 h 302"/>
                    <a:gd name="T64" fmla="*/ 198 w 205"/>
                    <a:gd name="T65" fmla="*/ 218 h 302"/>
                    <a:gd name="T66" fmla="*/ 196 w 205"/>
                    <a:gd name="T67" fmla="*/ 199 h 302"/>
                    <a:gd name="T68" fmla="*/ 197 w 205"/>
                    <a:gd name="T69" fmla="*/ 176 h 302"/>
                    <a:gd name="T70" fmla="*/ 199 w 205"/>
                    <a:gd name="T71" fmla="*/ 145 h 302"/>
                    <a:gd name="T72" fmla="*/ 187 w 205"/>
                    <a:gd name="T73" fmla="*/ 141 h 302"/>
                    <a:gd name="T74" fmla="*/ 186 w 205"/>
                    <a:gd name="T75" fmla="*/ 120 h 302"/>
                    <a:gd name="T76" fmla="*/ 205 w 205"/>
                    <a:gd name="T77" fmla="*/ 104 h 302"/>
                    <a:gd name="T78" fmla="*/ 193 w 205"/>
                    <a:gd name="T79" fmla="*/ 93 h 302"/>
                    <a:gd name="T80" fmla="*/ 193 w 205"/>
                    <a:gd name="T81" fmla="*/ 81 h 302"/>
                    <a:gd name="T82" fmla="*/ 183 w 205"/>
                    <a:gd name="T83" fmla="*/ 73 h 302"/>
                    <a:gd name="T84" fmla="*/ 178 w 205"/>
                    <a:gd name="T85" fmla="*/ 54 h 302"/>
                    <a:gd name="T86" fmla="*/ 170 w 205"/>
                    <a:gd name="T87" fmla="*/ 55 h 302"/>
                    <a:gd name="T88" fmla="*/ 164 w 205"/>
                    <a:gd name="T89" fmla="*/ 48 h 302"/>
                    <a:gd name="T90" fmla="*/ 152 w 205"/>
                    <a:gd name="T91" fmla="*/ 51 h 302"/>
                    <a:gd name="T92" fmla="*/ 143 w 205"/>
                    <a:gd name="T93" fmla="*/ 49 h 302"/>
                    <a:gd name="T94" fmla="*/ 145 w 205"/>
                    <a:gd name="T95" fmla="*/ 39 h 302"/>
                    <a:gd name="T96" fmla="*/ 134 w 205"/>
                    <a:gd name="T97" fmla="*/ 38 h 302"/>
                    <a:gd name="T98" fmla="*/ 129 w 205"/>
                    <a:gd name="T99" fmla="*/ 31 h 302"/>
                    <a:gd name="T100" fmla="*/ 125 w 205"/>
                    <a:gd name="T101" fmla="*/ 24 h 302"/>
                    <a:gd name="T102" fmla="*/ 114 w 205"/>
                    <a:gd name="T103" fmla="*/ 14 h 302"/>
                    <a:gd name="T104" fmla="*/ 106 w 205"/>
                    <a:gd name="T105" fmla="*/ 5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5" h="302">
                      <a:moveTo>
                        <a:pt x="103" y="2"/>
                      </a:moveTo>
                      <a:cubicBezTo>
                        <a:pt x="97" y="4"/>
                        <a:pt x="97" y="4"/>
                        <a:pt x="97" y="4"/>
                      </a:cubicBezTo>
                      <a:cubicBezTo>
                        <a:pt x="92" y="3"/>
                        <a:pt x="92" y="3"/>
                        <a:pt x="92" y="3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0" y="5"/>
                        <a:pt x="80" y="5"/>
                        <a:pt x="80" y="5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82" y="19"/>
                        <a:pt x="82" y="19"/>
                        <a:pt x="82" y="19"/>
                      </a:cubicBezTo>
                      <a:cubicBezTo>
                        <a:pt x="79" y="23"/>
                        <a:pt x="79" y="23"/>
                        <a:pt x="79" y="23"/>
                      </a:cubicBezTo>
                      <a:cubicBezTo>
                        <a:pt x="89" y="36"/>
                        <a:pt x="89" y="36"/>
                        <a:pt x="89" y="36"/>
                      </a:cubicBezTo>
                      <a:cubicBezTo>
                        <a:pt x="95" y="33"/>
                        <a:pt x="95" y="33"/>
                        <a:pt x="95" y="33"/>
                      </a:cubicBezTo>
                      <a:cubicBezTo>
                        <a:pt x="98" y="39"/>
                        <a:pt x="98" y="39"/>
                        <a:pt x="98" y="39"/>
                      </a:cubicBezTo>
                      <a:cubicBezTo>
                        <a:pt x="96" y="43"/>
                        <a:pt x="96" y="43"/>
                        <a:pt x="96" y="43"/>
                      </a:cubicBezTo>
                      <a:cubicBezTo>
                        <a:pt x="87" y="55"/>
                        <a:pt x="87" y="55"/>
                        <a:pt x="87" y="55"/>
                      </a:cubicBezTo>
                      <a:cubicBezTo>
                        <a:pt x="80" y="52"/>
                        <a:pt x="80" y="52"/>
                        <a:pt x="80" y="52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69" y="55"/>
                        <a:pt x="69" y="55"/>
                        <a:pt x="69" y="55"/>
                      </a:cubicBezTo>
                      <a:cubicBezTo>
                        <a:pt x="67" y="63"/>
                        <a:pt x="67" y="63"/>
                        <a:pt x="67" y="63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7" y="77"/>
                        <a:pt x="77" y="77"/>
                        <a:pt x="77" y="77"/>
                      </a:cubicBezTo>
                      <a:cubicBezTo>
                        <a:pt x="84" y="84"/>
                        <a:pt x="84" y="84"/>
                        <a:pt x="84" y="84"/>
                      </a:cubicBezTo>
                      <a:cubicBezTo>
                        <a:pt x="86" y="94"/>
                        <a:pt x="86" y="94"/>
                        <a:pt x="86" y="94"/>
                      </a:cubicBezTo>
                      <a:cubicBezTo>
                        <a:pt x="92" y="94"/>
                        <a:pt x="92" y="94"/>
                        <a:pt x="92" y="94"/>
                      </a:cubicBezTo>
                      <a:cubicBezTo>
                        <a:pt x="97" y="93"/>
                        <a:pt x="97" y="93"/>
                        <a:pt x="97" y="93"/>
                      </a:cubicBezTo>
                      <a:cubicBezTo>
                        <a:pt x="108" y="103"/>
                        <a:pt x="108" y="103"/>
                        <a:pt x="108" y="103"/>
                      </a:cubicBezTo>
                      <a:cubicBezTo>
                        <a:pt x="109" y="114"/>
                        <a:pt x="109" y="114"/>
                        <a:pt x="109" y="114"/>
                      </a:cubicBezTo>
                      <a:cubicBezTo>
                        <a:pt x="107" y="119"/>
                        <a:pt x="107" y="119"/>
                        <a:pt x="107" y="119"/>
                      </a:cubicBezTo>
                      <a:cubicBezTo>
                        <a:pt x="98" y="121"/>
                        <a:pt x="98" y="121"/>
                        <a:pt x="98" y="121"/>
                      </a:cubicBezTo>
                      <a:cubicBezTo>
                        <a:pt x="84" y="143"/>
                        <a:pt x="84" y="143"/>
                        <a:pt x="84" y="143"/>
                      </a:cubicBezTo>
                      <a:cubicBezTo>
                        <a:pt x="76" y="150"/>
                        <a:pt x="76" y="150"/>
                        <a:pt x="76" y="150"/>
                      </a:cubicBezTo>
                      <a:cubicBezTo>
                        <a:pt x="74" y="158"/>
                        <a:pt x="74" y="158"/>
                        <a:pt x="74" y="158"/>
                      </a:cubicBezTo>
                      <a:cubicBezTo>
                        <a:pt x="80" y="167"/>
                        <a:pt x="80" y="167"/>
                        <a:pt x="80" y="167"/>
                      </a:cubicBezTo>
                      <a:cubicBezTo>
                        <a:pt x="85" y="173"/>
                        <a:pt x="85" y="173"/>
                        <a:pt x="85" y="173"/>
                      </a:cubicBezTo>
                      <a:cubicBezTo>
                        <a:pt x="84" y="183"/>
                        <a:pt x="84" y="183"/>
                        <a:pt x="84" y="183"/>
                      </a:cubicBezTo>
                      <a:cubicBezTo>
                        <a:pt x="71" y="197"/>
                        <a:pt x="71" y="197"/>
                        <a:pt x="71" y="197"/>
                      </a:cubicBezTo>
                      <a:cubicBezTo>
                        <a:pt x="54" y="204"/>
                        <a:pt x="54" y="204"/>
                        <a:pt x="54" y="204"/>
                      </a:cubicBezTo>
                      <a:cubicBezTo>
                        <a:pt x="52" y="214"/>
                        <a:pt x="52" y="214"/>
                        <a:pt x="52" y="214"/>
                      </a:cubicBezTo>
                      <a:cubicBezTo>
                        <a:pt x="43" y="222"/>
                        <a:pt x="43" y="222"/>
                        <a:pt x="43" y="222"/>
                      </a:cubicBezTo>
                      <a:cubicBezTo>
                        <a:pt x="40" y="234"/>
                        <a:pt x="40" y="234"/>
                        <a:pt x="40" y="234"/>
                      </a:cubicBezTo>
                      <a:cubicBezTo>
                        <a:pt x="28" y="233"/>
                        <a:pt x="28" y="233"/>
                        <a:pt x="28" y="233"/>
                      </a:cubicBezTo>
                      <a:cubicBezTo>
                        <a:pt x="14" y="244"/>
                        <a:pt x="14" y="244"/>
                        <a:pt x="14" y="244"/>
                      </a:cubicBezTo>
                      <a:cubicBezTo>
                        <a:pt x="3" y="244"/>
                        <a:pt x="3" y="244"/>
                        <a:pt x="3" y="244"/>
                      </a:cubicBezTo>
                      <a:cubicBezTo>
                        <a:pt x="3" y="252"/>
                        <a:pt x="3" y="252"/>
                        <a:pt x="3" y="252"/>
                      </a:cubicBezTo>
                      <a:cubicBezTo>
                        <a:pt x="2" y="258"/>
                        <a:pt x="2" y="258"/>
                        <a:pt x="2" y="258"/>
                      </a:cubicBezTo>
                      <a:cubicBezTo>
                        <a:pt x="3" y="273"/>
                        <a:pt x="3" y="273"/>
                        <a:pt x="3" y="273"/>
                      </a:cubicBezTo>
                      <a:cubicBezTo>
                        <a:pt x="10" y="273"/>
                        <a:pt x="10" y="273"/>
                        <a:pt x="10" y="273"/>
                      </a:cubicBezTo>
                      <a:cubicBezTo>
                        <a:pt x="1" y="281"/>
                        <a:pt x="1" y="281"/>
                        <a:pt x="1" y="281"/>
                      </a:cubicBezTo>
                      <a:cubicBezTo>
                        <a:pt x="0" y="288"/>
                        <a:pt x="0" y="288"/>
                        <a:pt x="0" y="288"/>
                      </a:cubicBezTo>
                      <a:cubicBezTo>
                        <a:pt x="1" y="288"/>
                        <a:pt x="1" y="289"/>
                        <a:pt x="1" y="290"/>
                      </a:cubicBezTo>
                      <a:cubicBezTo>
                        <a:pt x="1" y="295"/>
                        <a:pt x="7" y="296"/>
                        <a:pt x="10" y="299"/>
                      </a:cubicBezTo>
                      <a:cubicBezTo>
                        <a:pt x="13" y="302"/>
                        <a:pt x="20" y="302"/>
                        <a:pt x="24" y="300"/>
                      </a:cubicBezTo>
                      <a:cubicBezTo>
                        <a:pt x="27" y="298"/>
                        <a:pt x="30" y="296"/>
                        <a:pt x="34" y="299"/>
                      </a:cubicBezTo>
                      <a:cubicBezTo>
                        <a:pt x="37" y="301"/>
                        <a:pt x="41" y="299"/>
                        <a:pt x="45" y="298"/>
                      </a:cubicBezTo>
                      <a:cubicBezTo>
                        <a:pt x="49" y="298"/>
                        <a:pt x="52" y="294"/>
                        <a:pt x="55" y="295"/>
                      </a:cubicBezTo>
                      <a:cubicBezTo>
                        <a:pt x="58" y="297"/>
                        <a:pt x="62" y="292"/>
                        <a:pt x="64" y="289"/>
                      </a:cubicBezTo>
                      <a:cubicBezTo>
                        <a:pt x="66" y="286"/>
                        <a:pt x="82" y="274"/>
                        <a:pt x="89" y="274"/>
                      </a:cubicBezTo>
                      <a:cubicBezTo>
                        <a:pt x="95" y="274"/>
                        <a:pt x="96" y="271"/>
                        <a:pt x="97" y="265"/>
                      </a:cubicBezTo>
                      <a:cubicBezTo>
                        <a:pt x="98" y="259"/>
                        <a:pt x="101" y="258"/>
                        <a:pt x="104" y="253"/>
                      </a:cubicBezTo>
                      <a:cubicBezTo>
                        <a:pt x="107" y="248"/>
                        <a:pt x="112" y="242"/>
                        <a:pt x="116" y="242"/>
                      </a:cubicBezTo>
                      <a:cubicBezTo>
                        <a:pt x="120" y="242"/>
                        <a:pt x="127" y="240"/>
                        <a:pt x="131" y="244"/>
                      </a:cubicBezTo>
                      <a:cubicBezTo>
                        <a:pt x="134" y="247"/>
                        <a:pt x="142" y="242"/>
                        <a:pt x="145" y="239"/>
                      </a:cubicBezTo>
                      <a:cubicBezTo>
                        <a:pt x="149" y="236"/>
                        <a:pt x="154" y="235"/>
                        <a:pt x="155" y="237"/>
                      </a:cubicBezTo>
                      <a:cubicBezTo>
                        <a:pt x="157" y="239"/>
                        <a:pt x="160" y="239"/>
                        <a:pt x="164" y="239"/>
                      </a:cubicBezTo>
                      <a:cubicBezTo>
                        <a:pt x="168" y="239"/>
                        <a:pt x="173" y="240"/>
                        <a:pt x="178" y="239"/>
                      </a:cubicBezTo>
                      <a:cubicBezTo>
                        <a:pt x="182" y="239"/>
                        <a:pt x="187" y="235"/>
                        <a:pt x="188" y="231"/>
                      </a:cubicBezTo>
                      <a:cubicBezTo>
                        <a:pt x="189" y="227"/>
                        <a:pt x="193" y="220"/>
                        <a:pt x="198" y="218"/>
                      </a:cubicBezTo>
                      <a:cubicBezTo>
                        <a:pt x="202" y="216"/>
                        <a:pt x="204" y="212"/>
                        <a:pt x="201" y="209"/>
                      </a:cubicBezTo>
                      <a:cubicBezTo>
                        <a:pt x="198" y="205"/>
                        <a:pt x="195" y="202"/>
                        <a:pt x="196" y="199"/>
                      </a:cubicBezTo>
                      <a:cubicBezTo>
                        <a:pt x="197" y="196"/>
                        <a:pt x="197" y="193"/>
                        <a:pt x="197" y="190"/>
                      </a:cubicBezTo>
                      <a:cubicBezTo>
                        <a:pt x="196" y="186"/>
                        <a:pt x="197" y="181"/>
                        <a:pt x="197" y="176"/>
                      </a:cubicBezTo>
                      <a:cubicBezTo>
                        <a:pt x="197" y="170"/>
                        <a:pt x="196" y="166"/>
                        <a:pt x="198" y="163"/>
                      </a:cubicBezTo>
                      <a:cubicBezTo>
                        <a:pt x="200" y="159"/>
                        <a:pt x="202" y="149"/>
                        <a:pt x="199" y="145"/>
                      </a:cubicBezTo>
                      <a:cubicBezTo>
                        <a:pt x="196" y="142"/>
                        <a:pt x="199" y="139"/>
                        <a:pt x="195" y="137"/>
                      </a:cubicBezTo>
                      <a:cubicBezTo>
                        <a:pt x="192" y="135"/>
                        <a:pt x="189" y="139"/>
                        <a:pt x="187" y="141"/>
                      </a:cubicBezTo>
                      <a:cubicBezTo>
                        <a:pt x="184" y="143"/>
                        <a:pt x="180" y="143"/>
                        <a:pt x="182" y="137"/>
                      </a:cubicBezTo>
                      <a:cubicBezTo>
                        <a:pt x="183" y="130"/>
                        <a:pt x="186" y="123"/>
                        <a:pt x="186" y="120"/>
                      </a:cubicBezTo>
                      <a:cubicBezTo>
                        <a:pt x="186" y="117"/>
                        <a:pt x="198" y="111"/>
                        <a:pt x="202" y="107"/>
                      </a:cubicBezTo>
                      <a:cubicBezTo>
                        <a:pt x="203" y="105"/>
                        <a:pt x="204" y="104"/>
                        <a:pt x="205" y="104"/>
                      </a:cubicBezTo>
                      <a:cubicBezTo>
                        <a:pt x="200" y="95"/>
                        <a:pt x="200" y="95"/>
                        <a:pt x="200" y="95"/>
                      </a:cubicBezTo>
                      <a:cubicBezTo>
                        <a:pt x="193" y="93"/>
                        <a:pt x="193" y="93"/>
                        <a:pt x="193" y="93"/>
                      </a:cubicBezTo>
                      <a:cubicBezTo>
                        <a:pt x="187" y="84"/>
                        <a:pt x="187" y="84"/>
                        <a:pt x="187" y="84"/>
                      </a:cubicBezTo>
                      <a:cubicBezTo>
                        <a:pt x="193" y="81"/>
                        <a:pt x="193" y="81"/>
                        <a:pt x="193" y="81"/>
                      </a:cubicBezTo>
                      <a:cubicBezTo>
                        <a:pt x="188" y="74"/>
                        <a:pt x="188" y="74"/>
                        <a:pt x="188" y="74"/>
                      </a:cubicBezTo>
                      <a:cubicBezTo>
                        <a:pt x="183" y="73"/>
                        <a:pt x="183" y="73"/>
                        <a:pt x="183" y="73"/>
                      </a:cubicBezTo>
                      <a:cubicBezTo>
                        <a:pt x="183" y="62"/>
                        <a:pt x="183" y="62"/>
                        <a:pt x="183" y="62"/>
                      </a:cubicBezTo>
                      <a:cubicBezTo>
                        <a:pt x="178" y="54"/>
                        <a:pt x="178" y="54"/>
                        <a:pt x="178" y="54"/>
                      </a:cubicBezTo>
                      <a:cubicBezTo>
                        <a:pt x="174" y="51"/>
                        <a:pt x="174" y="51"/>
                        <a:pt x="174" y="51"/>
                      </a:cubicBezTo>
                      <a:cubicBezTo>
                        <a:pt x="170" y="55"/>
                        <a:pt x="170" y="55"/>
                        <a:pt x="170" y="55"/>
                      </a:cubicBezTo>
                      <a:cubicBezTo>
                        <a:pt x="166" y="54"/>
                        <a:pt x="166" y="54"/>
                        <a:pt x="166" y="54"/>
                      </a:cubicBezTo>
                      <a:cubicBezTo>
                        <a:pt x="164" y="48"/>
                        <a:pt x="164" y="48"/>
                        <a:pt x="164" y="48"/>
                      </a:cubicBezTo>
                      <a:cubicBezTo>
                        <a:pt x="159" y="45"/>
                        <a:pt x="159" y="45"/>
                        <a:pt x="159" y="45"/>
                      </a:cubicBezTo>
                      <a:cubicBezTo>
                        <a:pt x="152" y="51"/>
                        <a:pt x="152" y="51"/>
                        <a:pt x="152" y="51"/>
                      </a:cubicBezTo>
                      <a:cubicBezTo>
                        <a:pt x="151" y="54"/>
                        <a:pt x="151" y="54"/>
                        <a:pt x="151" y="54"/>
                      </a:cubicBezTo>
                      <a:cubicBezTo>
                        <a:pt x="143" y="49"/>
                        <a:pt x="143" y="49"/>
                        <a:pt x="143" y="49"/>
                      </a:cubicBezTo>
                      <a:cubicBezTo>
                        <a:pt x="148" y="43"/>
                        <a:pt x="148" y="43"/>
                        <a:pt x="148" y="43"/>
                      </a:cubicBezTo>
                      <a:cubicBezTo>
                        <a:pt x="145" y="39"/>
                        <a:pt x="145" y="39"/>
                        <a:pt x="145" y="39"/>
                      </a:cubicBezTo>
                      <a:cubicBezTo>
                        <a:pt x="139" y="40"/>
                        <a:pt x="139" y="40"/>
                        <a:pt x="139" y="40"/>
                      </a:cubicBezTo>
                      <a:cubicBezTo>
                        <a:pt x="134" y="38"/>
                        <a:pt x="134" y="38"/>
                        <a:pt x="134" y="38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9" y="31"/>
                        <a:pt x="129" y="31"/>
                        <a:pt x="129" y="31"/>
                      </a:cubicBezTo>
                      <a:cubicBezTo>
                        <a:pt x="126" y="30"/>
                        <a:pt x="126" y="30"/>
                        <a:pt x="126" y="30"/>
                      </a:cubicBezTo>
                      <a:cubicBezTo>
                        <a:pt x="125" y="24"/>
                        <a:pt x="125" y="24"/>
                        <a:pt x="125" y="24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14" y="14"/>
                        <a:pt x="114" y="14"/>
                        <a:pt x="114" y="14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6" y="5"/>
                        <a:pt x="106" y="5"/>
                        <a:pt x="106" y="5"/>
                      </a:cubicBezTo>
                      <a:lnTo>
                        <a:pt x="103" y="2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3" name="Томская обл.">
                  <a:extLst>
                    <a:ext uri="{FF2B5EF4-FFF2-40B4-BE49-F238E27FC236}">
                      <a16:creationId xmlns:a16="http://schemas.microsoft.com/office/drawing/2014/main" id="{04A01A2C-6E40-AD20-7FE0-40E12A0C21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1253" y="4691601"/>
                  <a:ext cx="1164660" cy="760632"/>
                </a:xfrm>
                <a:custGeom>
                  <a:avLst/>
                  <a:gdLst>
                    <a:gd name="T0" fmla="*/ 31 w 456"/>
                    <a:gd name="T1" fmla="*/ 207 h 334"/>
                    <a:gd name="T2" fmla="*/ 69 w 456"/>
                    <a:gd name="T3" fmla="*/ 219 h 334"/>
                    <a:gd name="T4" fmla="*/ 146 w 456"/>
                    <a:gd name="T5" fmla="*/ 278 h 334"/>
                    <a:gd name="T6" fmla="*/ 192 w 456"/>
                    <a:gd name="T7" fmla="*/ 292 h 334"/>
                    <a:gd name="T8" fmla="*/ 231 w 456"/>
                    <a:gd name="T9" fmla="*/ 278 h 334"/>
                    <a:gd name="T10" fmla="*/ 244 w 456"/>
                    <a:gd name="T11" fmla="*/ 313 h 334"/>
                    <a:gd name="T12" fmla="*/ 244 w 456"/>
                    <a:gd name="T13" fmla="*/ 326 h 334"/>
                    <a:gd name="T14" fmla="*/ 269 w 456"/>
                    <a:gd name="T15" fmla="*/ 313 h 334"/>
                    <a:gd name="T16" fmla="*/ 300 w 456"/>
                    <a:gd name="T17" fmla="*/ 307 h 334"/>
                    <a:gd name="T18" fmla="*/ 352 w 456"/>
                    <a:gd name="T19" fmla="*/ 290 h 334"/>
                    <a:gd name="T20" fmla="*/ 377 w 456"/>
                    <a:gd name="T21" fmla="*/ 294 h 334"/>
                    <a:gd name="T22" fmla="*/ 398 w 456"/>
                    <a:gd name="T23" fmla="*/ 290 h 334"/>
                    <a:gd name="T24" fmla="*/ 427 w 456"/>
                    <a:gd name="T25" fmla="*/ 271 h 334"/>
                    <a:gd name="T26" fmla="*/ 442 w 456"/>
                    <a:gd name="T27" fmla="*/ 232 h 334"/>
                    <a:gd name="T28" fmla="*/ 452 w 456"/>
                    <a:gd name="T29" fmla="*/ 213 h 334"/>
                    <a:gd name="T30" fmla="*/ 421 w 456"/>
                    <a:gd name="T31" fmla="*/ 205 h 334"/>
                    <a:gd name="T32" fmla="*/ 411 w 456"/>
                    <a:gd name="T33" fmla="*/ 171 h 334"/>
                    <a:gd name="T34" fmla="*/ 429 w 456"/>
                    <a:gd name="T35" fmla="*/ 128 h 334"/>
                    <a:gd name="T36" fmla="*/ 406 w 456"/>
                    <a:gd name="T37" fmla="*/ 111 h 334"/>
                    <a:gd name="T38" fmla="*/ 338 w 456"/>
                    <a:gd name="T39" fmla="*/ 82 h 334"/>
                    <a:gd name="T40" fmla="*/ 313 w 456"/>
                    <a:gd name="T41" fmla="*/ 82 h 334"/>
                    <a:gd name="T42" fmla="*/ 319 w 456"/>
                    <a:gd name="T43" fmla="*/ 55 h 334"/>
                    <a:gd name="T44" fmla="*/ 275 w 456"/>
                    <a:gd name="T45" fmla="*/ 7 h 334"/>
                    <a:gd name="T46" fmla="*/ 244 w 456"/>
                    <a:gd name="T47" fmla="*/ 36 h 334"/>
                    <a:gd name="T48" fmla="*/ 213 w 456"/>
                    <a:gd name="T49" fmla="*/ 28 h 334"/>
                    <a:gd name="T50" fmla="*/ 181 w 456"/>
                    <a:gd name="T51" fmla="*/ 17 h 334"/>
                    <a:gd name="T52" fmla="*/ 150 w 456"/>
                    <a:gd name="T53" fmla="*/ 7 h 334"/>
                    <a:gd name="T54" fmla="*/ 113 w 456"/>
                    <a:gd name="T55" fmla="*/ 0 h 334"/>
                    <a:gd name="T56" fmla="*/ 71 w 456"/>
                    <a:gd name="T57" fmla="*/ 40 h 334"/>
                    <a:gd name="T58" fmla="*/ 52 w 456"/>
                    <a:gd name="T59" fmla="*/ 67 h 334"/>
                    <a:gd name="T60" fmla="*/ 27 w 456"/>
                    <a:gd name="T61" fmla="*/ 96 h 334"/>
                    <a:gd name="T62" fmla="*/ 2 w 456"/>
                    <a:gd name="T63" fmla="*/ 115 h 334"/>
                    <a:gd name="T64" fmla="*/ 0 w 456"/>
                    <a:gd name="T65" fmla="*/ 151 h 334"/>
                    <a:gd name="T66" fmla="*/ 8 w 456"/>
                    <a:gd name="T67" fmla="*/ 173 h 334"/>
                    <a:gd name="T68" fmla="*/ 19 w 456"/>
                    <a:gd name="T69" fmla="*/ 205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56" h="334">
                      <a:moveTo>
                        <a:pt x="19" y="205"/>
                      </a:moveTo>
                      <a:lnTo>
                        <a:pt x="31" y="207"/>
                      </a:lnTo>
                      <a:lnTo>
                        <a:pt x="44" y="219"/>
                      </a:lnTo>
                      <a:lnTo>
                        <a:pt x="69" y="219"/>
                      </a:lnTo>
                      <a:lnTo>
                        <a:pt x="111" y="234"/>
                      </a:lnTo>
                      <a:lnTo>
                        <a:pt x="146" y="278"/>
                      </a:lnTo>
                      <a:lnTo>
                        <a:pt x="177" y="278"/>
                      </a:lnTo>
                      <a:lnTo>
                        <a:pt x="192" y="292"/>
                      </a:lnTo>
                      <a:lnTo>
                        <a:pt x="221" y="290"/>
                      </a:lnTo>
                      <a:lnTo>
                        <a:pt x="231" y="278"/>
                      </a:lnTo>
                      <a:lnTo>
                        <a:pt x="246" y="284"/>
                      </a:lnTo>
                      <a:lnTo>
                        <a:pt x="244" y="313"/>
                      </a:lnTo>
                      <a:lnTo>
                        <a:pt x="248" y="319"/>
                      </a:lnTo>
                      <a:lnTo>
                        <a:pt x="244" y="326"/>
                      </a:lnTo>
                      <a:lnTo>
                        <a:pt x="250" y="334"/>
                      </a:lnTo>
                      <a:lnTo>
                        <a:pt x="269" y="313"/>
                      </a:lnTo>
                      <a:lnTo>
                        <a:pt x="288" y="317"/>
                      </a:lnTo>
                      <a:lnTo>
                        <a:pt x="300" y="307"/>
                      </a:lnTo>
                      <a:lnTo>
                        <a:pt x="327" y="309"/>
                      </a:lnTo>
                      <a:lnTo>
                        <a:pt x="352" y="290"/>
                      </a:lnTo>
                      <a:lnTo>
                        <a:pt x="373" y="290"/>
                      </a:lnTo>
                      <a:lnTo>
                        <a:pt x="377" y="294"/>
                      </a:lnTo>
                      <a:lnTo>
                        <a:pt x="390" y="284"/>
                      </a:lnTo>
                      <a:lnTo>
                        <a:pt x="398" y="290"/>
                      </a:lnTo>
                      <a:lnTo>
                        <a:pt x="423" y="271"/>
                      </a:lnTo>
                      <a:lnTo>
                        <a:pt x="427" y="271"/>
                      </a:lnTo>
                      <a:lnTo>
                        <a:pt x="431" y="248"/>
                      </a:lnTo>
                      <a:lnTo>
                        <a:pt x="442" y="232"/>
                      </a:lnTo>
                      <a:lnTo>
                        <a:pt x="456" y="228"/>
                      </a:lnTo>
                      <a:lnTo>
                        <a:pt x="452" y="213"/>
                      </a:lnTo>
                      <a:lnTo>
                        <a:pt x="440" y="205"/>
                      </a:lnTo>
                      <a:lnTo>
                        <a:pt x="421" y="205"/>
                      </a:lnTo>
                      <a:lnTo>
                        <a:pt x="417" y="194"/>
                      </a:lnTo>
                      <a:lnTo>
                        <a:pt x="411" y="171"/>
                      </a:lnTo>
                      <a:lnTo>
                        <a:pt x="438" y="136"/>
                      </a:lnTo>
                      <a:lnTo>
                        <a:pt x="429" y="128"/>
                      </a:lnTo>
                      <a:lnTo>
                        <a:pt x="409" y="128"/>
                      </a:lnTo>
                      <a:lnTo>
                        <a:pt x="406" y="111"/>
                      </a:lnTo>
                      <a:lnTo>
                        <a:pt x="381" y="80"/>
                      </a:lnTo>
                      <a:lnTo>
                        <a:pt x="338" y="82"/>
                      </a:lnTo>
                      <a:lnTo>
                        <a:pt x="327" y="86"/>
                      </a:lnTo>
                      <a:lnTo>
                        <a:pt x="313" y="82"/>
                      </a:lnTo>
                      <a:lnTo>
                        <a:pt x="306" y="67"/>
                      </a:lnTo>
                      <a:lnTo>
                        <a:pt x="319" y="55"/>
                      </a:lnTo>
                      <a:lnTo>
                        <a:pt x="304" y="23"/>
                      </a:lnTo>
                      <a:lnTo>
                        <a:pt x="275" y="7"/>
                      </a:lnTo>
                      <a:lnTo>
                        <a:pt x="248" y="21"/>
                      </a:lnTo>
                      <a:lnTo>
                        <a:pt x="244" y="36"/>
                      </a:lnTo>
                      <a:lnTo>
                        <a:pt x="225" y="23"/>
                      </a:lnTo>
                      <a:lnTo>
                        <a:pt x="213" y="28"/>
                      </a:lnTo>
                      <a:lnTo>
                        <a:pt x="196" y="11"/>
                      </a:lnTo>
                      <a:lnTo>
                        <a:pt x="181" y="17"/>
                      </a:lnTo>
                      <a:lnTo>
                        <a:pt x="156" y="15"/>
                      </a:lnTo>
                      <a:lnTo>
                        <a:pt x="150" y="7"/>
                      </a:lnTo>
                      <a:lnTo>
                        <a:pt x="125" y="7"/>
                      </a:lnTo>
                      <a:lnTo>
                        <a:pt x="113" y="0"/>
                      </a:lnTo>
                      <a:lnTo>
                        <a:pt x="86" y="5"/>
                      </a:lnTo>
                      <a:lnTo>
                        <a:pt x="71" y="40"/>
                      </a:lnTo>
                      <a:lnTo>
                        <a:pt x="71" y="63"/>
                      </a:lnTo>
                      <a:lnTo>
                        <a:pt x="52" y="67"/>
                      </a:lnTo>
                      <a:lnTo>
                        <a:pt x="29" y="84"/>
                      </a:lnTo>
                      <a:lnTo>
                        <a:pt x="27" y="96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34"/>
                      </a:lnTo>
                      <a:lnTo>
                        <a:pt x="0" y="151"/>
                      </a:lnTo>
                      <a:lnTo>
                        <a:pt x="8" y="155"/>
                      </a:lnTo>
                      <a:lnTo>
                        <a:pt x="8" y="173"/>
                      </a:lnTo>
                      <a:lnTo>
                        <a:pt x="19" y="198"/>
                      </a:lnTo>
                      <a:lnTo>
                        <a:pt x="19" y="205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4" name="Омская обл.">
                  <a:extLst>
                    <a:ext uri="{FF2B5EF4-FFF2-40B4-BE49-F238E27FC236}">
                      <a16:creationId xmlns:a16="http://schemas.microsoft.com/office/drawing/2014/main" id="{9F74FF76-B392-1D9A-ABF5-43311E5C8F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654" y="4905671"/>
                  <a:ext cx="549127" cy="717363"/>
                </a:xfrm>
                <a:custGeom>
                  <a:avLst/>
                  <a:gdLst>
                    <a:gd name="T0" fmla="*/ 94 w 103"/>
                    <a:gd name="T1" fmla="*/ 19 h 151"/>
                    <a:gd name="T2" fmla="*/ 98 w 103"/>
                    <a:gd name="T3" fmla="*/ 29 h 151"/>
                    <a:gd name="T4" fmla="*/ 103 w 103"/>
                    <a:gd name="T5" fmla="*/ 50 h 151"/>
                    <a:gd name="T6" fmla="*/ 98 w 103"/>
                    <a:gd name="T7" fmla="*/ 72 h 151"/>
                    <a:gd name="T8" fmla="*/ 89 w 103"/>
                    <a:gd name="T9" fmla="*/ 86 h 151"/>
                    <a:gd name="T10" fmla="*/ 77 w 103"/>
                    <a:gd name="T11" fmla="*/ 103 h 151"/>
                    <a:gd name="T12" fmla="*/ 81 w 103"/>
                    <a:gd name="T13" fmla="*/ 126 h 151"/>
                    <a:gd name="T14" fmla="*/ 76 w 103"/>
                    <a:gd name="T15" fmla="*/ 139 h 151"/>
                    <a:gd name="T16" fmla="*/ 65 w 103"/>
                    <a:gd name="T17" fmla="*/ 146 h 151"/>
                    <a:gd name="T18" fmla="*/ 49 w 103"/>
                    <a:gd name="T19" fmla="*/ 149 h 151"/>
                    <a:gd name="T20" fmla="*/ 35 w 103"/>
                    <a:gd name="T21" fmla="*/ 147 h 151"/>
                    <a:gd name="T22" fmla="*/ 40 w 103"/>
                    <a:gd name="T23" fmla="*/ 136 h 151"/>
                    <a:gd name="T24" fmla="*/ 26 w 103"/>
                    <a:gd name="T25" fmla="*/ 132 h 151"/>
                    <a:gd name="T26" fmla="*/ 18 w 103"/>
                    <a:gd name="T27" fmla="*/ 121 h 151"/>
                    <a:gd name="T28" fmla="*/ 2 w 103"/>
                    <a:gd name="T29" fmla="*/ 117 h 151"/>
                    <a:gd name="T30" fmla="*/ 7 w 103"/>
                    <a:gd name="T31" fmla="*/ 104 h 151"/>
                    <a:gd name="T32" fmla="*/ 5 w 103"/>
                    <a:gd name="T33" fmla="*/ 89 h 151"/>
                    <a:gd name="T34" fmla="*/ 1 w 103"/>
                    <a:gd name="T35" fmla="*/ 81 h 151"/>
                    <a:gd name="T36" fmla="*/ 6 w 103"/>
                    <a:gd name="T37" fmla="*/ 72 h 151"/>
                    <a:gd name="T38" fmla="*/ 14 w 103"/>
                    <a:gd name="T39" fmla="*/ 66 h 151"/>
                    <a:gd name="T40" fmla="*/ 22 w 103"/>
                    <a:gd name="T41" fmla="*/ 51 h 151"/>
                    <a:gd name="T42" fmla="*/ 30 w 103"/>
                    <a:gd name="T43" fmla="*/ 48 h 151"/>
                    <a:gd name="T44" fmla="*/ 28 w 103"/>
                    <a:gd name="T45" fmla="*/ 39 h 151"/>
                    <a:gd name="T46" fmla="*/ 17 w 103"/>
                    <a:gd name="T47" fmla="*/ 29 h 151"/>
                    <a:gd name="T48" fmla="*/ 22 w 103"/>
                    <a:gd name="T49" fmla="*/ 23 h 151"/>
                    <a:gd name="T50" fmla="*/ 21 w 103"/>
                    <a:gd name="T51" fmla="*/ 12 h 151"/>
                    <a:gd name="T52" fmla="*/ 38 w 103"/>
                    <a:gd name="T53" fmla="*/ 3 h 151"/>
                    <a:gd name="T54" fmla="*/ 35 w 103"/>
                    <a:gd name="T55" fmla="*/ 12 h 151"/>
                    <a:gd name="T56" fmla="*/ 50 w 103"/>
                    <a:gd name="T57" fmla="*/ 17 h 151"/>
                    <a:gd name="T58" fmla="*/ 60 w 103"/>
                    <a:gd name="T59" fmla="*/ 19 h 151"/>
                    <a:gd name="T60" fmla="*/ 69 w 103"/>
                    <a:gd name="T61" fmla="*/ 19 h 151"/>
                    <a:gd name="T62" fmla="*/ 95 w 103"/>
                    <a:gd name="T63" fmla="*/ 1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3" h="151">
                      <a:moveTo>
                        <a:pt x="95" y="10"/>
                      </a:move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38"/>
                        <a:pt x="98" y="38"/>
                        <a:pt x="98" y="38"/>
                      </a:cubicBezTo>
                      <a:cubicBezTo>
                        <a:pt x="103" y="50"/>
                        <a:pt x="103" y="50"/>
                        <a:pt x="103" y="50"/>
                      </a:cubicBezTo>
                      <a:cubicBezTo>
                        <a:pt x="103" y="67"/>
                        <a:pt x="103" y="67"/>
                        <a:pt x="103" y="67"/>
                      </a:cubicBezTo>
                      <a:cubicBezTo>
                        <a:pt x="98" y="72"/>
                        <a:pt x="98" y="72"/>
                        <a:pt x="98" y="72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89" y="86"/>
                        <a:pt x="89" y="86"/>
                        <a:pt x="89" y="86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77" y="103"/>
                        <a:pt x="77" y="103"/>
                        <a:pt x="77" y="103"/>
                      </a:cubicBezTo>
                      <a:cubicBezTo>
                        <a:pt x="78" y="120"/>
                        <a:pt x="78" y="120"/>
                        <a:pt x="78" y="120"/>
                      </a:cubicBezTo>
                      <a:cubicBezTo>
                        <a:pt x="81" y="126"/>
                        <a:pt x="81" y="126"/>
                        <a:pt x="81" y="126"/>
                      </a:cubicBezTo>
                      <a:cubicBezTo>
                        <a:pt x="77" y="134"/>
                        <a:pt x="77" y="134"/>
                        <a:pt x="77" y="134"/>
                      </a:cubicBezTo>
                      <a:cubicBezTo>
                        <a:pt x="76" y="139"/>
                        <a:pt x="76" y="139"/>
                        <a:pt x="76" y="139"/>
                      </a:cubicBezTo>
                      <a:cubicBezTo>
                        <a:pt x="74" y="139"/>
                        <a:pt x="72" y="140"/>
                        <a:pt x="71" y="141"/>
                      </a:cubicBezTo>
                      <a:cubicBezTo>
                        <a:pt x="69" y="144"/>
                        <a:pt x="65" y="146"/>
                        <a:pt x="65" y="146"/>
                      </a:cubicBezTo>
                      <a:cubicBezTo>
                        <a:pt x="64" y="146"/>
                        <a:pt x="58" y="146"/>
                        <a:pt x="56" y="149"/>
                      </a:cubicBezTo>
                      <a:cubicBezTo>
                        <a:pt x="53" y="151"/>
                        <a:pt x="49" y="151"/>
                        <a:pt x="49" y="149"/>
                      </a:cubicBezTo>
                      <a:cubicBezTo>
                        <a:pt x="48" y="147"/>
                        <a:pt x="45" y="146"/>
                        <a:pt x="43" y="148"/>
                      </a:cubicBezTo>
                      <a:cubicBezTo>
                        <a:pt x="41" y="150"/>
                        <a:pt x="36" y="149"/>
                        <a:pt x="35" y="147"/>
                      </a:cubicBezTo>
                      <a:cubicBezTo>
                        <a:pt x="35" y="145"/>
                        <a:pt x="33" y="143"/>
                        <a:pt x="35" y="141"/>
                      </a:cubicBezTo>
                      <a:cubicBezTo>
                        <a:pt x="36" y="139"/>
                        <a:pt x="40" y="136"/>
                        <a:pt x="40" y="136"/>
                      </a:cubicBezTo>
                      <a:cubicBezTo>
                        <a:pt x="40" y="136"/>
                        <a:pt x="35" y="133"/>
                        <a:pt x="33" y="131"/>
                      </a:cubicBezTo>
                      <a:cubicBezTo>
                        <a:pt x="31" y="129"/>
                        <a:pt x="28" y="130"/>
                        <a:pt x="26" y="132"/>
                      </a:cubicBezTo>
                      <a:cubicBezTo>
                        <a:pt x="23" y="134"/>
                        <a:pt x="23" y="126"/>
                        <a:pt x="23" y="124"/>
                      </a:cubicBezTo>
                      <a:cubicBezTo>
                        <a:pt x="23" y="122"/>
                        <a:pt x="20" y="118"/>
                        <a:pt x="18" y="121"/>
                      </a:cubicBezTo>
                      <a:cubicBezTo>
                        <a:pt x="16" y="124"/>
                        <a:pt x="9" y="123"/>
                        <a:pt x="9" y="122"/>
                      </a:cubicBezTo>
                      <a:cubicBezTo>
                        <a:pt x="8" y="120"/>
                        <a:pt x="4" y="120"/>
                        <a:pt x="2" y="117"/>
                      </a:cubicBezTo>
                      <a:cubicBezTo>
                        <a:pt x="0" y="115"/>
                        <a:pt x="3" y="115"/>
                        <a:pt x="4" y="112"/>
                      </a:cubicBezTo>
                      <a:cubicBezTo>
                        <a:pt x="6" y="110"/>
                        <a:pt x="7" y="108"/>
                        <a:pt x="7" y="104"/>
                      </a:cubicBezTo>
                      <a:cubicBezTo>
                        <a:pt x="8" y="101"/>
                        <a:pt x="6" y="99"/>
                        <a:pt x="7" y="97"/>
                      </a:cubicBezTo>
                      <a:cubicBezTo>
                        <a:pt x="8" y="95"/>
                        <a:pt x="6" y="92"/>
                        <a:pt x="5" y="89"/>
                      </a:cubicBezTo>
                      <a:cubicBezTo>
                        <a:pt x="5" y="88"/>
                        <a:pt x="3" y="86"/>
                        <a:pt x="1" y="86"/>
                      </a:cubicBezTo>
                      <a:cubicBezTo>
                        <a:pt x="1" y="81"/>
                        <a:pt x="1" y="81"/>
                        <a:pt x="1" y="81"/>
                      </a:cubicBezTo>
                      <a:cubicBezTo>
                        <a:pt x="5" y="78"/>
                        <a:pt x="5" y="78"/>
                        <a:pt x="5" y="78"/>
                      </a:cubicBezTo>
                      <a:cubicBezTo>
                        <a:pt x="6" y="72"/>
                        <a:pt x="6" y="72"/>
                        <a:pt x="6" y="72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4" y="66"/>
                        <a:pt x="14" y="66"/>
                        <a:pt x="14" y="66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69" y="19"/>
                        <a:pt x="69" y="19"/>
                        <a:pt x="69" y="19"/>
                      </a:cubicBezTo>
                      <a:cubicBezTo>
                        <a:pt x="83" y="20"/>
                        <a:pt x="83" y="20"/>
                        <a:pt x="83" y="20"/>
                      </a:cubicBezTo>
                      <a:lnTo>
                        <a:pt x="95" y="1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5" name="Новосибирская обл.">
                  <a:extLst>
                    <a:ext uri="{FF2B5EF4-FFF2-40B4-BE49-F238E27FC236}">
                      <a16:creationId xmlns:a16="http://schemas.microsoft.com/office/drawing/2014/main" id="{EC3BCDB3-9B9A-7B3D-6F6A-DCB62CE9D0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6752" y="5158456"/>
                  <a:ext cx="876049" cy="592109"/>
                </a:xfrm>
                <a:custGeom>
                  <a:avLst/>
                  <a:gdLst>
                    <a:gd name="T0" fmla="*/ 27 w 165"/>
                    <a:gd name="T1" fmla="*/ 0 h 125"/>
                    <a:gd name="T2" fmla="*/ 33 w 165"/>
                    <a:gd name="T3" fmla="*/ 1 h 125"/>
                    <a:gd name="T4" fmla="*/ 39 w 165"/>
                    <a:gd name="T5" fmla="*/ 7 h 125"/>
                    <a:gd name="T6" fmla="*/ 51 w 165"/>
                    <a:gd name="T7" fmla="*/ 7 h 125"/>
                    <a:gd name="T8" fmla="*/ 71 w 165"/>
                    <a:gd name="T9" fmla="*/ 14 h 125"/>
                    <a:gd name="T10" fmla="*/ 88 w 165"/>
                    <a:gd name="T11" fmla="*/ 35 h 125"/>
                    <a:gd name="T12" fmla="*/ 103 w 165"/>
                    <a:gd name="T13" fmla="*/ 35 h 125"/>
                    <a:gd name="T14" fmla="*/ 110 w 165"/>
                    <a:gd name="T15" fmla="*/ 42 h 125"/>
                    <a:gd name="T16" fmla="*/ 124 w 165"/>
                    <a:gd name="T17" fmla="*/ 41 h 125"/>
                    <a:gd name="T18" fmla="*/ 129 w 165"/>
                    <a:gd name="T19" fmla="*/ 35 h 125"/>
                    <a:gd name="T20" fmla="*/ 136 w 165"/>
                    <a:gd name="T21" fmla="*/ 38 h 125"/>
                    <a:gd name="T22" fmla="*/ 135 w 165"/>
                    <a:gd name="T23" fmla="*/ 52 h 125"/>
                    <a:gd name="T24" fmla="*/ 137 w 165"/>
                    <a:gd name="T25" fmla="*/ 55 h 125"/>
                    <a:gd name="T26" fmla="*/ 135 w 165"/>
                    <a:gd name="T27" fmla="*/ 58 h 125"/>
                    <a:gd name="T28" fmla="*/ 138 w 165"/>
                    <a:gd name="T29" fmla="*/ 62 h 125"/>
                    <a:gd name="T30" fmla="*/ 147 w 165"/>
                    <a:gd name="T31" fmla="*/ 52 h 125"/>
                    <a:gd name="T32" fmla="*/ 156 w 165"/>
                    <a:gd name="T33" fmla="*/ 54 h 125"/>
                    <a:gd name="T34" fmla="*/ 158 w 165"/>
                    <a:gd name="T35" fmla="*/ 64 h 125"/>
                    <a:gd name="T36" fmla="*/ 161 w 165"/>
                    <a:gd name="T37" fmla="*/ 76 h 125"/>
                    <a:gd name="T38" fmla="*/ 159 w 165"/>
                    <a:gd name="T39" fmla="*/ 88 h 125"/>
                    <a:gd name="T40" fmla="*/ 165 w 165"/>
                    <a:gd name="T41" fmla="*/ 99 h 125"/>
                    <a:gd name="T42" fmla="*/ 156 w 165"/>
                    <a:gd name="T43" fmla="*/ 106 h 125"/>
                    <a:gd name="T44" fmla="*/ 147 w 165"/>
                    <a:gd name="T45" fmla="*/ 106 h 125"/>
                    <a:gd name="T46" fmla="*/ 142 w 165"/>
                    <a:gd name="T47" fmla="*/ 110 h 125"/>
                    <a:gd name="T48" fmla="*/ 137 w 165"/>
                    <a:gd name="T49" fmla="*/ 107 h 125"/>
                    <a:gd name="T50" fmla="*/ 133 w 165"/>
                    <a:gd name="T51" fmla="*/ 112 h 125"/>
                    <a:gd name="T52" fmla="*/ 128 w 165"/>
                    <a:gd name="T53" fmla="*/ 107 h 125"/>
                    <a:gd name="T54" fmla="*/ 121 w 165"/>
                    <a:gd name="T55" fmla="*/ 117 h 125"/>
                    <a:gd name="T56" fmla="*/ 117 w 165"/>
                    <a:gd name="T57" fmla="*/ 125 h 125"/>
                    <a:gd name="T58" fmla="*/ 103 w 165"/>
                    <a:gd name="T59" fmla="*/ 115 h 125"/>
                    <a:gd name="T60" fmla="*/ 103 w 165"/>
                    <a:gd name="T61" fmla="*/ 108 h 125"/>
                    <a:gd name="T62" fmla="*/ 95 w 165"/>
                    <a:gd name="T63" fmla="*/ 99 h 125"/>
                    <a:gd name="T64" fmla="*/ 86 w 165"/>
                    <a:gd name="T65" fmla="*/ 99 h 125"/>
                    <a:gd name="T66" fmla="*/ 75 w 165"/>
                    <a:gd name="T67" fmla="*/ 103 h 125"/>
                    <a:gd name="T68" fmla="*/ 67 w 165"/>
                    <a:gd name="T69" fmla="*/ 110 h 125"/>
                    <a:gd name="T70" fmla="*/ 56 w 165"/>
                    <a:gd name="T71" fmla="*/ 110 h 125"/>
                    <a:gd name="T72" fmla="*/ 50 w 165"/>
                    <a:gd name="T73" fmla="*/ 112 h 125"/>
                    <a:gd name="T74" fmla="*/ 45 w 165"/>
                    <a:gd name="T75" fmla="*/ 114 h 125"/>
                    <a:gd name="T76" fmla="*/ 40 w 165"/>
                    <a:gd name="T77" fmla="*/ 109 h 125"/>
                    <a:gd name="T78" fmla="*/ 33 w 165"/>
                    <a:gd name="T79" fmla="*/ 116 h 125"/>
                    <a:gd name="T80" fmla="*/ 28 w 165"/>
                    <a:gd name="T81" fmla="*/ 109 h 125"/>
                    <a:gd name="T82" fmla="*/ 16 w 165"/>
                    <a:gd name="T83" fmla="*/ 91 h 125"/>
                    <a:gd name="T84" fmla="*/ 21 w 165"/>
                    <a:gd name="T85" fmla="*/ 87 h 125"/>
                    <a:gd name="T86" fmla="*/ 20 w 165"/>
                    <a:gd name="T87" fmla="*/ 82 h 125"/>
                    <a:gd name="T88" fmla="*/ 11 w 165"/>
                    <a:gd name="T89" fmla="*/ 84 h 125"/>
                    <a:gd name="T90" fmla="*/ 3 w 165"/>
                    <a:gd name="T91" fmla="*/ 86 h 125"/>
                    <a:gd name="T92" fmla="*/ 0 w 165"/>
                    <a:gd name="T93" fmla="*/ 86 h 125"/>
                    <a:gd name="T94" fmla="*/ 1 w 165"/>
                    <a:gd name="T95" fmla="*/ 81 h 125"/>
                    <a:gd name="T96" fmla="*/ 5 w 165"/>
                    <a:gd name="T97" fmla="*/ 73 h 125"/>
                    <a:gd name="T98" fmla="*/ 2 w 165"/>
                    <a:gd name="T99" fmla="*/ 67 h 125"/>
                    <a:gd name="T100" fmla="*/ 1 w 165"/>
                    <a:gd name="T101" fmla="*/ 50 h 125"/>
                    <a:gd name="T102" fmla="*/ 4 w 165"/>
                    <a:gd name="T103" fmla="*/ 38 h 125"/>
                    <a:gd name="T104" fmla="*/ 13 w 165"/>
                    <a:gd name="T105" fmla="*/ 33 h 125"/>
                    <a:gd name="T106" fmla="*/ 20 w 165"/>
                    <a:gd name="T107" fmla="*/ 29 h 125"/>
                    <a:gd name="T108" fmla="*/ 22 w 165"/>
                    <a:gd name="T109" fmla="*/ 19 h 125"/>
                    <a:gd name="T110" fmla="*/ 27 w 165"/>
                    <a:gd name="T111" fmla="*/ 14 h 125"/>
                    <a:gd name="T112" fmla="*/ 27 w 165"/>
                    <a:gd name="T113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65" h="125">
                      <a:moveTo>
                        <a:pt x="27" y="0"/>
                      </a:move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88" y="35"/>
                        <a:pt x="88" y="35"/>
                        <a:pt x="88" y="35"/>
                      </a:cubicBezTo>
                      <a:cubicBezTo>
                        <a:pt x="103" y="35"/>
                        <a:pt x="103" y="35"/>
                        <a:pt x="103" y="35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24" y="41"/>
                        <a:pt x="124" y="41"/>
                        <a:pt x="124" y="41"/>
                      </a:cubicBezTo>
                      <a:cubicBezTo>
                        <a:pt x="129" y="35"/>
                        <a:pt x="129" y="35"/>
                        <a:pt x="129" y="35"/>
                      </a:cubicBezTo>
                      <a:cubicBezTo>
                        <a:pt x="136" y="38"/>
                        <a:pt x="136" y="38"/>
                        <a:pt x="136" y="38"/>
                      </a:cubicBezTo>
                      <a:cubicBezTo>
                        <a:pt x="135" y="52"/>
                        <a:pt x="135" y="52"/>
                        <a:pt x="135" y="52"/>
                      </a:cubicBezTo>
                      <a:cubicBezTo>
                        <a:pt x="137" y="55"/>
                        <a:pt x="137" y="55"/>
                        <a:pt x="137" y="55"/>
                      </a:cubicBezTo>
                      <a:cubicBezTo>
                        <a:pt x="135" y="58"/>
                        <a:pt x="135" y="58"/>
                        <a:pt x="135" y="58"/>
                      </a:cubicBezTo>
                      <a:cubicBezTo>
                        <a:pt x="138" y="62"/>
                        <a:pt x="138" y="62"/>
                        <a:pt x="138" y="62"/>
                      </a:cubicBezTo>
                      <a:cubicBezTo>
                        <a:pt x="147" y="52"/>
                        <a:pt x="147" y="52"/>
                        <a:pt x="147" y="52"/>
                      </a:cubicBezTo>
                      <a:cubicBezTo>
                        <a:pt x="156" y="54"/>
                        <a:pt x="156" y="54"/>
                        <a:pt x="156" y="54"/>
                      </a:cubicBezTo>
                      <a:cubicBezTo>
                        <a:pt x="158" y="64"/>
                        <a:pt x="158" y="64"/>
                        <a:pt x="158" y="64"/>
                      </a:cubicBezTo>
                      <a:cubicBezTo>
                        <a:pt x="158" y="64"/>
                        <a:pt x="161" y="76"/>
                        <a:pt x="161" y="76"/>
                      </a:cubicBezTo>
                      <a:cubicBezTo>
                        <a:pt x="161" y="77"/>
                        <a:pt x="159" y="88"/>
                        <a:pt x="159" y="88"/>
                      </a:cubicBezTo>
                      <a:cubicBezTo>
                        <a:pt x="165" y="99"/>
                        <a:pt x="165" y="99"/>
                        <a:pt x="165" y="99"/>
                      </a:cubicBezTo>
                      <a:cubicBezTo>
                        <a:pt x="156" y="106"/>
                        <a:pt x="156" y="106"/>
                        <a:pt x="156" y="106"/>
                      </a:cubicBezTo>
                      <a:cubicBezTo>
                        <a:pt x="147" y="106"/>
                        <a:pt x="147" y="106"/>
                        <a:pt x="147" y="106"/>
                      </a:cubicBezTo>
                      <a:cubicBezTo>
                        <a:pt x="142" y="110"/>
                        <a:pt x="142" y="110"/>
                        <a:pt x="142" y="110"/>
                      </a:cubicBezTo>
                      <a:cubicBezTo>
                        <a:pt x="137" y="107"/>
                        <a:pt x="137" y="107"/>
                        <a:pt x="137" y="107"/>
                      </a:cubicBezTo>
                      <a:cubicBezTo>
                        <a:pt x="133" y="112"/>
                        <a:pt x="133" y="112"/>
                        <a:pt x="133" y="112"/>
                      </a:cubicBezTo>
                      <a:cubicBezTo>
                        <a:pt x="128" y="107"/>
                        <a:pt x="128" y="107"/>
                        <a:pt x="128" y="107"/>
                      </a:cubicBezTo>
                      <a:cubicBezTo>
                        <a:pt x="121" y="117"/>
                        <a:pt x="121" y="117"/>
                        <a:pt x="121" y="117"/>
                      </a:cubicBezTo>
                      <a:cubicBezTo>
                        <a:pt x="117" y="125"/>
                        <a:pt x="117" y="125"/>
                        <a:pt x="117" y="125"/>
                      </a:cubicBezTo>
                      <a:cubicBezTo>
                        <a:pt x="103" y="115"/>
                        <a:pt x="103" y="115"/>
                        <a:pt x="103" y="115"/>
                      </a:cubicBezTo>
                      <a:cubicBezTo>
                        <a:pt x="103" y="108"/>
                        <a:pt x="103" y="108"/>
                        <a:pt x="103" y="108"/>
                      </a:cubicBezTo>
                      <a:cubicBezTo>
                        <a:pt x="95" y="99"/>
                        <a:pt x="95" y="99"/>
                        <a:pt x="95" y="99"/>
                      </a:cubicBezTo>
                      <a:cubicBezTo>
                        <a:pt x="86" y="99"/>
                        <a:pt x="86" y="99"/>
                        <a:pt x="86" y="99"/>
                      </a:cubicBezTo>
                      <a:cubicBezTo>
                        <a:pt x="75" y="103"/>
                        <a:pt x="75" y="103"/>
                        <a:pt x="75" y="103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56" y="110"/>
                        <a:pt x="56" y="110"/>
                        <a:pt x="56" y="110"/>
                      </a:cubicBezTo>
                      <a:cubicBezTo>
                        <a:pt x="50" y="112"/>
                        <a:pt x="50" y="112"/>
                        <a:pt x="50" y="112"/>
                      </a:cubicBezTo>
                      <a:cubicBezTo>
                        <a:pt x="45" y="114"/>
                        <a:pt x="45" y="114"/>
                        <a:pt x="45" y="114"/>
                      </a:cubicBezTo>
                      <a:cubicBezTo>
                        <a:pt x="40" y="109"/>
                        <a:pt x="40" y="109"/>
                        <a:pt x="40" y="109"/>
                      </a:cubicBezTo>
                      <a:cubicBezTo>
                        <a:pt x="33" y="116"/>
                        <a:pt x="33" y="116"/>
                        <a:pt x="33" y="116"/>
                      </a:cubicBezTo>
                      <a:cubicBezTo>
                        <a:pt x="31" y="113"/>
                        <a:pt x="29" y="110"/>
                        <a:pt x="28" y="109"/>
                      </a:cubicBezTo>
                      <a:cubicBezTo>
                        <a:pt x="23" y="105"/>
                        <a:pt x="16" y="94"/>
                        <a:pt x="16" y="91"/>
                      </a:cubicBezTo>
                      <a:cubicBezTo>
                        <a:pt x="16" y="87"/>
                        <a:pt x="18" y="88"/>
                        <a:pt x="21" y="87"/>
                      </a:cubicBezTo>
                      <a:cubicBezTo>
                        <a:pt x="23" y="85"/>
                        <a:pt x="21" y="82"/>
                        <a:pt x="20" y="82"/>
                      </a:cubicBezTo>
                      <a:cubicBezTo>
                        <a:pt x="18" y="82"/>
                        <a:pt x="13" y="83"/>
                        <a:pt x="11" y="84"/>
                      </a:cubicBezTo>
                      <a:cubicBezTo>
                        <a:pt x="9" y="84"/>
                        <a:pt x="6" y="86"/>
                        <a:pt x="3" y="86"/>
                      </a:cubicBezTo>
                      <a:cubicBezTo>
                        <a:pt x="2" y="85"/>
                        <a:pt x="1" y="85"/>
                        <a:pt x="0" y="86"/>
                      </a:cubicBezTo>
                      <a:cubicBezTo>
                        <a:pt x="1" y="81"/>
                        <a:pt x="1" y="81"/>
                        <a:pt x="1" y="81"/>
                      </a:cubicBezTo>
                      <a:cubicBezTo>
                        <a:pt x="5" y="73"/>
                        <a:pt x="5" y="73"/>
                        <a:pt x="5" y="73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1" y="50"/>
                        <a:pt x="1" y="50"/>
                        <a:pt x="1" y="50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6" name="Кемеровская обл.">
                  <a:extLst>
                    <a:ext uri="{FF2B5EF4-FFF2-40B4-BE49-F238E27FC236}">
                      <a16:creationId xmlns:a16="http://schemas.microsoft.com/office/drawing/2014/main" id="{3A485434-E254-129B-9952-390513801C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6828" y="5308761"/>
                  <a:ext cx="418869" cy="655875"/>
                </a:xfrm>
                <a:custGeom>
                  <a:avLst/>
                  <a:gdLst>
                    <a:gd name="T0" fmla="*/ 0 w 79"/>
                    <a:gd name="T1" fmla="*/ 22 h 138"/>
                    <a:gd name="T2" fmla="*/ 6 w 79"/>
                    <a:gd name="T3" fmla="*/ 17 h 138"/>
                    <a:gd name="T4" fmla="*/ 19 w 79"/>
                    <a:gd name="T5" fmla="*/ 18 h 138"/>
                    <a:gd name="T6" fmla="*/ 31 w 79"/>
                    <a:gd name="T7" fmla="*/ 9 h 138"/>
                    <a:gd name="T8" fmla="*/ 41 w 79"/>
                    <a:gd name="T9" fmla="*/ 9 h 138"/>
                    <a:gd name="T10" fmla="*/ 43 w 79"/>
                    <a:gd name="T11" fmla="*/ 11 h 138"/>
                    <a:gd name="T12" fmla="*/ 49 w 79"/>
                    <a:gd name="T13" fmla="*/ 6 h 138"/>
                    <a:gd name="T14" fmla="*/ 53 w 79"/>
                    <a:gd name="T15" fmla="*/ 9 h 138"/>
                    <a:gd name="T16" fmla="*/ 65 w 79"/>
                    <a:gd name="T17" fmla="*/ 0 h 138"/>
                    <a:gd name="T18" fmla="*/ 67 w 79"/>
                    <a:gd name="T19" fmla="*/ 0 h 138"/>
                    <a:gd name="T20" fmla="*/ 68 w 79"/>
                    <a:gd name="T21" fmla="*/ 11 h 138"/>
                    <a:gd name="T22" fmla="*/ 75 w 79"/>
                    <a:gd name="T23" fmla="*/ 17 h 138"/>
                    <a:gd name="T24" fmla="*/ 79 w 79"/>
                    <a:gd name="T25" fmla="*/ 23 h 138"/>
                    <a:gd name="T26" fmla="*/ 79 w 79"/>
                    <a:gd name="T27" fmla="*/ 34 h 138"/>
                    <a:gd name="T28" fmla="*/ 65 w 79"/>
                    <a:gd name="T29" fmla="*/ 45 h 138"/>
                    <a:gd name="T30" fmla="*/ 69 w 79"/>
                    <a:gd name="T31" fmla="*/ 57 h 138"/>
                    <a:gd name="T32" fmla="*/ 69 w 79"/>
                    <a:gd name="T33" fmla="*/ 69 h 138"/>
                    <a:gd name="T34" fmla="*/ 62 w 79"/>
                    <a:gd name="T35" fmla="*/ 74 h 138"/>
                    <a:gd name="T36" fmla="*/ 65 w 79"/>
                    <a:gd name="T37" fmla="*/ 76 h 138"/>
                    <a:gd name="T38" fmla="*/ 71 w 79"/>
                    <a:gd name="T39" fmla="*/ 74 h 138"/>
                    <a:gd name="T40" fmla="*/ 79 w 79"/>
                    <a:gd name="T41" fmla="*/ 75 h 138"/>
                    <a:gd name="T42" fmla="*/ 75 w 79"/>
                    <a:gd name="T43" fmla="*/ 80 h 138"/>
                    <a:gd name="T44" fmla="*/ 75 w 79"/>
                    <a:gd name="T45" fmla="*/ 91 h 138"/>
                    <a:gd name="T46" fmla="*/ 68 w 79"/>
                    <a:gd name="T47" fmla="*/ 100 h 138"/>
                    <a:gd name="T48" fmla="*/ 75 w 79"/>
                    <a:gd name="T49" fmla="*/ 107 h 138"/>
                    <a:gd name="T50" fmla="*/ 72 w 79"/>
                    <a:gd name="T51" fmla="*/ 114 h 138"/>
                    <a:gd name="T52" fmla="*/ 77 w 79"/>
                    <a:gd name="T53" fmla="*/ 122 h 138"/>
                    <a:gd name="T54" fmla="*/ 67 w 79"/>
                    <a:gd name="T55" fmla="*/ 130 h 138"/>
                    <a:gd name="T56" fmla="*/ 67 w 79"/>
                    <a:gd name="T57" fmla="*/ 138 h 138"/>
                    <a:gd name="T58" fmla="*/ 62 w 79"/>
                    <a:gd name="T59" fmla="*/ 136 h 138"/>
                    <a:gd name="T60" fmla="*/ 62 w 79"/>
                    <a:gd name="T61" fmla="*/ 131 h 138"/>
                    <a:gd name="T62" fmla="*/ 57 w 79"/>
                    <a:gd name="T63" fmla="*/ 130 h 138"/>
                    <a:gd name="T64" fmla="*/ 50 w 79"/>
                    <a:gd name="T65" fmla="*/ 126 h 138"/>
                    <a:gd name="T66" fmla="*/ 44 w 79"/>
                    <a:gd name="T67" fmla="*/ 127 h 138"/>
                    <a:gd name="T68" fmla="*/ 38 w 79"/>
                    <a:gd name="T69" fmla="*/ 122 h 138"/>
                    <a:gd name="T70" fmla="*/ 36 w 79"/>
                    <a:gd name="T71" fmla="*/ 114 h 138"/>
                    <a:gd name="T72" fmla="*/ 31 w 79"/>
                    <a:gd name="T73" fmla="*/ 104 h 138"/>
                    <a:gd name="T74" fmla="*/ 38 w 79"/>
                    <a:gd name="T75" fmla="*/ 103 h 138"/>
                    <a:gd name="T76" fmla="*/ 40 w 79"/>
                    <a:gd name="T77" fmla="*/ 98 h 138"/>
                    <a:gd name="T78" fmla="*/ 27 w 79"/>
                    <a:gd name="T79" fmla="*/ 94 h 138"/>
                    <a:gd name="T80" fmla="*/ 23 w 79"/>
                    <a:gd name="T81" fmla="*/ 85 h 138"/>
                    <a:gd name="T82" fmla="*/ 20 w 79"/>
                    <a:gd name="T83" fmla="*/ 77 h 138"/>
                    <a:gd name="T84" fmla="*/ 12 w 79"/>
                    <a:gd name="T85" fmla="*/ 75 h 138"/>
                    <a:gd name="T86" fmla="*/ 9 w 79"/>
                    <a:gd name="T87" fmla="*/ 67 h 138"/>
                    <a:gd name="T88" fmla="*/ 3 w 79"/>
                    <a:gd name="T89" fmla="*/ 56 h 138"/>
                    <a:gd name="T90" fmla="*/ 5 w 79"/>
                    <a:gd name="T91" fmla="*/ 44 h 138"/>
                    <a:gd name="T92" fmla="*/ 2 w 79"/>
                    <a:gd name="T93" fmla="*/ 32 h 138"/>
                    <a:gd name="T94" fmla="*/ 0 w 79"/>
                    <a:gd name="T95" fmla="*/ 22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" h="138">
                      <a:moveTo>
                        <a:pt x="0" y="22"/>
                      </a:move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9" y="23"/>
                        <a:pt x="79" y="23"/>
                        <a:pt x="79" y="23"/>
                      </a:cubicBezTo>
                      <a:cubicBezTo>
                        <a:pt x="79" y="34"/>
                        <a:pt x="79" y="34"/>
                        <a:pt x="79" y="34"/>
                      </a:cubicBezTo>
                      <a:cubicBezTo>
                        <a:pt x="65" y="45"/>
                        <a:pt x="65" y="45"/>
                        <a:pt x="65" y="45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69" y="69"/>
                        <a:pt x="69" y="69"/>
                        <a:pt x="69" y="69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5" y="76"/>
                        <a:pt x="65" y="76"/>
                        <a:pt x="65" y="76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9" y="75"/>
                        <a:pt x="79" y="75"/>
                        <a:pt x="79" y="75"/>
                      </a:cubicBezTo>
                      <a:cubicBezTo>
                        <a:pt x="75" y="80"/>
                        <a:pt x="75" y="80"/>
                        <a:pt x="75" y="80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2" y="114"/>
                        <a:pt x="72" y="114"/>
                        <a:pt x="72" y="114"/>
                      </a:cubicBezTo>
                      <a:cubicBezTo>
                        <a:pt x="77" y="122"/>
                        <a:pt x="77" y="122"/>
                        <a:pt x="77" y="122"/>
                      </a:cubicBezTo>
                      <a:cubicBezTo>
                        <a:pt x="67" y="130"/>
                        <a:pt x="67" y="130"/>
                        <a:pt x="67" y="130"/>
                      </a:cubicBezTo>
                      <a:cubicBezTo>
                        <a:pt x="67" y="138"/>
                        <a:pt x="67" y="138"/>
                        <a:pt x="67" y="138"/>
                      </a:cubicBezTo>
                      <a:cubicBezTo>
                        <a:pt x="62" y="136"/>
                        <a:pt x="62" y="136"/>
                        <a:pt x="62" y="136"/>
                      </a:cubicBezTo>
                      <a:cubicBezTo>
                        <a:pt x="62" y="131"/>
                        <a:pt x="62" y="131"/>
                        <a:pt x="62" y="131"/>
                      </a:cubicBezTo>
                      <a:cubicBezTo>
                        <a:pt x="57" y="130"/>
                        <a:pt x="57" y="130"/>
                        <a:pt x="57" y="130"/>
                      </a:cubicBezTo>
                      <a:cubicBezTo>
                        <a:pt x="50" y="126"/>
                        <a:pt x="50" y="126"/>
                        <a:pt x="50" y="126"/>
                      </a:cubicBezTo>
                      <a:cubicBezTo>
                        <a:pt x="44" y="127"/>
                        <a:pt x="44" y="127"/>
                        <a:pt x="44" y="127"/>
                      </a:cubicBezTo>
                      <a:cubicBezTo>
                        <a:pt x="38" y="122"/>
                        <a:pt x="38" y="122"/>
                        <a:pt x="38" y="122"/>
                      </a:cubicBezTo>
                      <a:cubicBezTo>
                        <a:pt x="36" y="114"/>
                        <a:pt x="36" y="114"/>
                        <a:pt x="36" y="114"/>
                      </a:cubicBezTo>
                      <a:cubicBezTo>
                        <a:pt x="31" y="104"/>
                        <a:pt x="31" y="104"/>
                        <a:pt x="31" y="104"/>
                      </a:cubicBezTo>
                      <a:cubicBezTo>
                        <a:pt x="38" y="103"/>
                        <a:pt x="38" y="103"/>
                        <a:pt x="38" y="103"/>
                      </a:cubicBezTo>
                      <a:cubicBezTo>
                        <a:pt x="40" y="98"/>
                        <a:pt x="40" y="98"/>
                        <a:pt x="40" y="98"/>
                      </a:cubicBezTo>
                      <a:cubicBezTo>
                        <a:pt x="27" y="94"/>
                        <a:pt x="27" y="94"/>
                        <a:pt x="27" y="94"/>
                      </a:cubicBezTo>
                      <a:cubicBezTo>
                        <a:pt x="23" y="85"/>
                        <a:pt x="23" y="85"/>
                        <a:pt x="23" y="85"/>
                      </a:cubicBezTo>
                      <a:cubicBezTo>
                        <a:pt x="20" y="77"/>
                        <a:pt x="20" y="77"/>
                        <a:pt x="20" y="77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9" y="67"/>
                        <a:pt x="9" y="67"/>
                        <a:pt x="9" y="67"/>
                      </a:cubicBezTo>
                      <a:cubicBezTo>
                        <a:pt x="3" y="56"/>
                        <a:pt x="3" y="56"/>
                        <a:pt x="3" y="56"/>
                      </a:cubicBezTo>
                      <a:cubicBezTo>
                        <a:pt x="3" y="56"/>
                        <a:pt x="5" y="45"/>
                        <a:pt x="5" y="44"/>
                      </a:cubicBezTo>
                      <a:cubicBezTo>
                        <a:pt x="5" y="44"/>
                        <a:pt x="2" y="32"/>
                        <a:pt x="2" y="32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7" name="Иркутская обл.">
                  <a:extLst>
                    <a:ext uri="{FF2B5EF4-FFF2-40B4-BE49-F238E27FC236}">
                      <a16:creationId xmlns:a16="http://schemas.microsoft.com/office/drawing/2014/main" id="{9D773B79-DC88-F0B2-0BC1-64AD1D5B4C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65256" y="4156426"/>
                  <a:ext cx="1826166" cy="1826429"/>
                </a:xfrm>
                <a:custGeom>
                  <a:avLst/>
                  <a:gdLst>
                    <a:gd name="T0" fmla="*/ 130 w 343"/>
                    <a:gd name="T1" fmla="*/ 6 h 385"/>
                    <a:gd name="T2" fmla="*/ 122 w 343"/>
                    <a:gd name="T3" fmla="*/ 28 h 385"/>
                    <a:gd name="T4" fmla="*/ 130 w 343"/>
                    <a:gd name="T5" fmla="*/ 52 h 385"/>
                    <a:gd name="T6" fmla="*/ 125 w 343"/>
                    <a:gd name="T7" fmla="*/ 69 h 385"/>
                    <a:gd name="T8" fmla="*/ 112 w 343"/>
                    <a:gd name="T9" fmla="*/ 91 h 385"/>
                    <a:gd name="T10" fmla="*/ 121 w 343"/>
                    <a:gd name="T11" fmla="*/ 120 h 385"/>
                    <a:gd name="T12" fmla="*/ 126 w 343"/>
                    <a:gd name="T13" fmla="*/ 134 h 385"/>
                    <a:gd name="T14" fmla="*/ 135 w 343"/>
                    <a:gd name="T15" fmla="*/ 155 h 385"/>
                    <a:gd name="T16" fmla="*/ 117 w 343"/>
                    <a:gd name="T17" fmla="*/ 166 h 385"/>
                    <a:gd name="T18" fmla="*/ 101 w 343"/>
                    <a:gd name="T19" fmla="*/ 156 h 385"/>
                    <a:gd name="T20" fmla="*/ 93 w 343"/>
                    <a:gd name="T21" fmla="*/ 172 h 385"/>
                    <a:gd name="T22" fmla="*/ 76 w 343"/>
                    <a:gd name="T23" fmla="*/ 211 h 385"/>
                    <a:gd name="T24" fmla="*/ 61 w 343"/>
                    <a:gd name="T25" fmla="*/ 202 h 385"/>
                    <a:gd name="T26" fmla="*/ 47 w 343"/>
                    <a:gd name="T27" fmla="*/ 209 h 385"/>
                    <a:gd name="T28" fmla="*/ 28 w 343"/>
                    <a:gd name="T29" fmla="*/ 221 h 385"/>
                    <a:gd name="T30" fmla="*/ 30 w 343"/>
                    <a:gd name="T31" fmla="*/ 240 h 385"/>
                    <a:gd name="T32" fmla="*/ 21 w 343"/>
                    <a:gd name="T33" fmla="*/ 260 h 385"/>
                    <a:gd name="T34" fmla="*/ 19 w 343"/>
                    <a:gd name="T35" fmla="*/ 279 h 385"/>
                    <a:gd name="T36" fmla="*/ 16 w 343"/>
                    <a:gd name="T37" fmla="*/ 301 h 385"/>
                    <a:gd name="T38" fmla="*/ 4 w 343"/>
                    <a:gd name="T39" fmla="*/ 310 h 385"/>
                    <a:gd name="T40" fmla="*/ 21 w 343"/>
                    <a:gd name="T41" fmla="*/ 331 h 385"/>
                    <a:gd name="T42" fmla="*/ 50 w 343"/>
                    <a:gd name="T43" fmla="*/ 343 h 385"/>
                    <a:gd name="T44" fmla="*/ 81 w 343"/>
                    <a:gd name="T45" fmla="*/ 335 h 385"/>
                    <a:gd name="T46" fmla="*/ 94 w 343"/>
                    <a:gd name="T47" fmla="*/ 348 h 385"/>
                    <a:gd name="T48" fmla="*/ 125 w 343"/>
                    <a:gd name="T49" fmla="*/ 359 h 385"/>
                    <a:gd name="T50" fmla="*/ 146 w 343"/>
                    <a:gd name="T51" fmla="*/ 378 h 385"/>
                    <a:gd name="T52" fmla="*/ 165 w 343"/>
                    <a:gd name="T53" fmla="*/ 380 h 385"/>
                    <a:gd name="T54" fmla="*/ 188 w 343"/>
                    <a:gd name="T55" fmla="*/ 351 h 385"/>
                    <a:gd name="T56" fmla="*/ 219 w 343"/>
                    <a:gd name="T57" fmla="*/ 286 h 385"/>
                    <a:gd name="T58" fmla="*/ 210 w 343"/>
                    <a:gd name="T59" fmla="*/ 235 h 385"/>
                    <a:gd name="T60" fmla="*/ 204 w 343"/>
                    <a:gd name="T61" fmla="*/ 208 h 385"/>
                    <a:gd name="T62" fmla="*/ 220 w 343"/>
                    <a:gd name="T63" fmla="*/ 196 h 385"/>
                    <a:gd name="T64" fmla="*/ 240 w 343"/>
                    <a:gd name="T65" fmla="*/ 194 h 385"/>
                    <a:gd name="T66" fmla="*/ 246 w 343"/>
                    <a:gd name="T67" fmla="*/ 189 h 385"/>
                    <a:gd name="T68" fmla="*/ 264 w 343"/>
                    <a:gd name="T69" fmla="*/ 189 h 385"/>
                    <a:gd name="T70" fmla="*/ 284 w 343"/>
                    <a:gd name="T71" fmla="*/ 188 h 385"/>
                    <a:gd name="T72" fmla="*/ 294 w 343"/>
                    <a:gd name="T73" fmla="*/ 170 h 385"/>
                    <a:gd name="T74" fmla="*/ 315 w 343"/>
                    <a:gd name="T75" fmla="*/ 161 h 385"/>
                    <a:gd name="T76" fmla="*/ 319 w 343"/>
                    <a:gd name="T77" fmla="*/ 165 h 385"/>
                    <a:gd name="T78" fmla="*/ 337 w 343"/>
                    <a:gd name="T79" fmla="*/ 152 h 385"/>
                    <a:gd name="T80" fmla="*/ 318 w 343"/>
                    <a:gd name="T81" fmla="*/ 136 h 385"/>
                    <a:gd name="T82" fmla="*/ 320 w 343"/>
                    <a:gd name="T83" fmla="*/ 126 h 385"/>
                    <a:gd name="T84" fmla="*/ 331 w 343"/>
                    <a:gd name="T85" fmla="*/ 116 h 385"/>
                    <a:gd name="T86" fmla="*/ 343 w 343"/>
                    <a:gd name="T87" fmla="*/ 109 h 385"/>
                    <a:gd name="T88" fmla="*/ 326 w 343"/>
                    <a:gd name="T89" fmla="*/ 93 h 385"/>
                    <a:gd name="T90" fmla="*/ 312 w 343"/>
                    <a:gd name="T91" fmla="*/ 81 h 385"/>
                    <a:gd name="T92" fmla="*/ 298 w 343"/>
                    <a:gd name="T93" fmla="*/ 82 h 385"/>
                    <a:gd name="T94" fmla="*/ 282 w 343"/>
                    <a:gd name="T95" fmla="*/ 70 h 385"/>
                    <a:gd name="T96" fmla="*/ 260 w 343"/>
                    <a:gd name="T97" fmla="*/ 82 h 385"/>
                    <a:gd name="T98" fmla="*/ 255 w 343"/>
                    <a:gd name="T99" fmla="*/ 98 h 385"/>
                    <a:gd name="T100" fmla="*/ 242 w 343"/>
                    <a:gd name="T101" fmla="*/ 123 h 385"/>
                    <a:gd name="T102" fmla="*/ 237 w 343"/>
                    <a:gd name="T103" fmla="*/ 120 h 385"/>
                    <a:gd name="T104" fmla="*/ 224 w 343"/>
                    <a:gd name="T105" fmla="*/ 124 h 385"/>
                    <a:gd name="T106" fmla="*/ 199 w 343"/>
                    <a:gd name="T107" fmla="*/ 139 h 385"/>
                    <a:gd name="T108" fmla="*/ 191 w 343"/>
                    <a:gd name="T109" fmla="*/ 91 h 385"/>
                    <a:gd name="T110" fmla="*/ 181 w 343"/>
                    <a:gd name="T111" fmla="*/ 68 h 385"/>
                    <a:gd name="T112" fmla="*/ 175 w 343"/>
                    <a:gd name="T113" fmla="*/ 56 h 385"/>
                    <a:gd name="T114" fmla="*/ 173 w 343"/>
                    <a:gd name="T115" fmla="*/ 44 h 385"/>
                    <a:gd name="T116" fmla="*/ 163 w 343"/>
                    <a:gd name="T117" fmla="*/ 28 h 385"/>
                    <a:gd name="T118" fmla="*/ 144 w 343"/>
                    <a:gd name="T119" fmla="*/ 16 h 385"/>
                    <a:gd name="T120" fmla="*/ 143 w 343"/>
                    <a:gd name="T121" fmla="*/ 0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3" h="385">
                      <a:moveTo>
                        <a:pt x="143" y="0"/>
                      </a:moveTo>
                      <a:cubicBezTo>
                        <a:pt x="136" y="5"/>
                        <a:pt x="136" y="5"/>
                        <a:pt x="136" y="5"/>
                      </a:cubicBezTo>
                      <a:cubicBezTo>
                        <a:pt x="130" y="6"/>
                        <a:pt x="130" y="6"/>
                        <a:pt x="130" y="6"/>
                      </a:cubicBezTo>
                      <a:cubicBezTo>
                        <a:pt x="120" y="13"/>
                        <a:pt x="120" y="13"/>
                        <a:pt x="120" y="13"/>
                      </a:cubicBezTo>
                      <a:cubicBezTo>
                        <a:pt x="119" y="21"/>
                        <a:pt x="119" y="21"/>
                        <a:pt x="119" y="21"/>
                      </a:cubicBezTo>
                      <a:cubicBezTo>
                        <a:pt x="122" y="28"/>
                        <a:pt x="122" y="28"/>
                        <a:pt x="122" y="28"/>
                      </a:cubicBezTo>
                      <a:cubicBezTo>
                        <a:pt x="121" y="35"/>
                        <a:pt x="121" y="35"/>
                        <a:pt x="121" y="35"/>
                      </a:cubicBezTo>
                      <a:cubicBezTo>
                        <a:pt x="121" y="42"/>
                        <a:pt x="121" y="42"/>
                        <a:pt x="121" y="42"/>
                      </a:cubicBezTo>
                      <a:cubicBezTo>
                        <a:pt x="130" y="52"/>
                        <a:pt x="130" y="52"/>
                        <a:pt x="130" y="52"/>
                      </a:cubicBezTo>
                      <a:cubicBezTo>
                        <a:pt x="128" y="57"/>
                        <a:pt x="128" y="57"/>
                        <a:pt x="128" y="57"/>
                      </a:cubicBezTo>
                      <a:cubicBezTo>
                        <a:pt x="131" y="63"/>
                        <a:pt x="131" y="63"/>
                        <a:pt x="131" y="63"/>
                      </a:cubicBezTo>
                      <a:cubicBezTo>
                        <a:pt x="125" y="69"/>
                        <a:pt x="125" y="69"/>
                        <a:pt x="125" y="69"/>
                      </a:cubicBezTo>
                      <a:cubicBezTo>
                        <a:pt x="125" y="79"/>
                        <a:pt x="125" y="79"/>
                        <a:pt x="125" y="79"/>
                      </a:cubicBezTo>
                      <a:cubicBezTo>
                        <a:pt x="121" y="84"/>
                        <a:pt x="121" y="84"/>
                        <a:pt x="121" y="84"/>
                      </a:cubicBezTo>
                      <a:cubicBezTo>
                        <a:pt x="112" y="91"/>
                        <a:pt x="112" y="91"/>
                        <a:pt x="112" y="91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1" y="113"/>
                        <a:pt x="111" y="113"/>
                        <a:pt x="111" y="113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27" y="119"/>
                        <a:pt x="127" y="119"/>
                        <a:pt x="127" y="119"/>
                      </a:cubicBezTo>
                      <a:cubicBezTo>
                        <a:pt x="131" y="132"/>
                        <a:pt x="131" y="132"/>
                        <a:pt x="131" y="132"/>
                      </a:cubicBezTo>
                      <a:cubicBezTo>
                        <a:pt x="126" y="134"/>
                        <a:pt x="126" y="134"/>
                        <a:pt x="126" y="134"/>
                      </a:cubicBezTo>
                      <a:cubicBezTo>
                        <a:pt x="126" y="141"/>
                        <a:pt x="126" y="141"/>
                        <a:pt x="126" y="141"/>
                      </a:cubicBezTo>
                      <a:cubicBezTo>
                        <a:pt x="132" y="142"/>
                        <a:pt x="132" y="142"/>
                        <a:pt x="132" y="142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29" y="161"/>
                        <a:pt x="129" y="161"/>
                        <a:pt x="129" y="161"/>
                      </a:cubicBezTo>
                      <a:cubicBezTo>
                        <a:pt x="125" y="167"/>
                        <a:pt x="125" y="167"/>
                        <a:pt x="125" y="167"/>
                      </a:cubicBezTo>
                      <a:cubicBezTo>
                        <a:pt x="117" y="166"/>
                        <a:pt x="117" y="166"/>
                        <a:pt x="117" y="166"/>
                      </a:cubicBezTo>
                      <a:cubicBezTo>
                        <a:pt x="113" y="163"/>
                        <a:pt x="113" y="163"/>
                        <a:pt x="113" y="163"/>
                      </a:cubicBezTo>
                      <a:cubicBezTo>
                        <a:pt x="106" y="162"/>
                        <a:pt x="106" y="162"/>
                        <a:pt x="106" y="162"/>
                      </a:cubicBezTo>
                      <a:cubicBezTo>
                        <a:pt x="101" y="156"/>
                        <a:pt x="101" y="156"/>
                        <a:pt x="101" y="156"/>
                      </a:cubicBezTo>
                      <a:cubicBezTo>
                        <a:pt x="95" y="158"/>
                        <a:pt x="95" y="158"/>
                        <a:pt x="95" y="158"/>
                      </a:cubicBezTo>
                      <a:cubicBezTo>
                        <a:pt x="91" y="163"/>
                        <a:pt x="91" y="163"/>
                        <a:pt x="91" y="163"/>
                      </a:cubicBezTo>
                      <a:cubicBezTo>
                        <a:pt x="93" y="172"/>
                        <a:pt x="93" y="172"/>
                        <a:pt x="93" y="172"/>
                      </a:cubicBezTo>
                      <a:cubicBezTo>
                        <a:pt x="77" y="191"/>
                        <a:pt x="77" y="191"/>
                        <a:pt x="77" y="191"/>
                      </a:cubicBezTo>
                      <a:cubicBezTo>
                        <a:pt x="73" y="205"/>
                        <a:pt x="73" y="205"/>
                        <a:pt x="73" y="205"/>
                      </a:cubicBezTo>
                      <a:cubicBezTo>
                        <a:pt x="76" y="211"/>
                        <a:pt x="76" y="211"/>
                        <a:pt x="76" y="211"/>
                      </a:cubicBezTo>
                      <a:cubicBezTo>
                        <a:pt x="74" y="216"/>
                        <a:pt x="74" y="216"/>
                        <a:pt x="74" y="216"/>
                      </a:cubicBezTo>
                      <a:cubicBezTo>
                        <a:pt x="67" y="212"/>
                        <a:pt x="67" y="212"/>
                        <a:pt x="67" y="21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56" y="198"/>
                        <a:pt x="56" y="198"/>
                        <a:pt x="56" y="198"/>
                      </a:cubicBezTo>
                      <a:cubicBezTo>
                        <a:pt x="53" y="201"/>
                        <a:pt x="53" y="201"/>
                        <a:pt x="53" y="201"/>
                      </a:cubicBezTo>
                      <a:cubicBezTo>
                        <a:pt x="47" y="209"/>
                        <a:pt x="47" y="209"/>
                        <a:pt x="47" y="209"/>
                      </a:cubicBezTo>
                      <a:cubicBezTo>
                        <a:pt x="36" y="210"/>
                        <a:pt x="36" y="210"/>
                        <a:pt x="36" y="210"/>
                      </a:cubicBezTo>
                      <a:cubicBezTo>
                        <a:pt x="29" y="211"/>
                        <a:pt x="29" y="211"/>
                        <a:pt x="29" y="211"/>
                      </a:cubicBezTo>
                      <a:cubicBezTo>
                        <a:pt x="28" y="221"/>
                        <a:pt x="28" y="221"/>
                        <a:pt x="28" y="221"/>
                      </a:cubicBezTo>
                      <a:cubicBezTo>
                        <a:pt x="23" y="225"/>
                        <a:pt x="23" y="225"/>
                        <a:pt x="23" y="225"/>
                      </a:cubicBezTo>
                      <a:cubicBezTo>
                        <a:pt x="24" y="232"/>
                        <a:pt x="24" y="232"/>
                        <a:pt x="24" y="232"/>
                      </a:cubicBezTo>
                      <a:cubicBezTo>
                        <a:pt x="30" y="240"/>
                        <a:pt x="30" y="240"/>
                        <a:pt x="30" y="240"/>
                      </a:cubicBezTo>
                      <a:cubicBezTo>
                        <a:pt x="32" y="250"/>
                        <a:pt x="32" y="250"/>
                        <a:pt x="32" y="250"/>
                      </a:cubicBezTo>
                      <a:cubicBezTo>
                        <a:pt x="26" y="256"/>
                        <a:pt x="26" y="256"/>
                        <a:pt x="26" y="256"/>
                      </a:cubicBezTo>
                      <a:cubicBezTo>
                        <a:pt x="21" y="260"/>
                        <a:pt x="21" y="260"/>
                        <a:pt x="21" y="260"/>
                      </a:cubicBezTo>
                      <a:cubicBezTo>
                        <a:pt x="16" y="261"/>
                        <a:pt x="16" y="261"/>
                        <a:pt x="16" y="261"/>
                      </a:cubicBezTo>
                      <a:cubicBezTo>
                        <a:pt x="14" y="271"/>
                        <a:pt x="14" y="271"/>
                        <a:pt x="14" y="271"/>
                      </a:cubicBezTo>
                      <a:cubicBezTo>
                        <a:pt x="19" y="279"/>
                        <a:pt x="19" y="279"/>
                        <a:pt x="19" y="279"/>
                      </a:cubicBezTo>
                      <a:cubicBezTo>
                        <a:pt x="16" y="286"/>
                        <a:pt x="16" y="286"/>
                        <a:pt x="16" y="286"/>
                      </a:cubicBezTo>
                      <a:cubicBezTo>
                        <a:pt x="18" y="297"/>
                        <a:pt x="18" y="297"/>
                        <a:pt x="18" y="297"/>
                      </a:cubicBezTo>
                      <a:cubicBezTo>
                        <a:pt x="16" y="301"/>
                        <a:pt x="16" y="301"/>
                        <a:pt x="16" y="301"/>
                      </a:cubicBezTo>
                      <a:cubicBezTo>
                        <a:pt x="16" y="306"/>
                        <a:pt x="16" y="306"/>
                        <a:pt x="16" y="306"/>
                      </a:cubicBezTo>
                      <a:cubicBezTo>
                        <a:pt x="9" y="307"/>
                        <a:pt x="9" y="307"/>
                        <a:pt x="9" y="307"/>
                      </a:cubicBezTo>
                      <a:cubicBezTo>
                        <a:pt x="4" y="310"/>
                        <a:pt x="4" y="310"/>
                        <a:pt x="4" y="310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" y="321"/>
                        <a:pt x="2" y="321"/>
                        <a:pt x="2" y="321"/>
                      </a:cubicBezTo>
                      <a:cubicBezTo>
                        <a:pt x="21" y="331"/>
                        <a:pt x="21" y="331"/>
                        <a:pt x="21" y="331"/>
                      </a:cubicBezTo>
                      <a:cubicBezTo>
                        <a:pt x="30" y="333"/>
                        <a:pt x="30" y="333"/>
                        <a:pt x="30" y="333"/>
                      </a:cubicBezTo>
                      <a:cubicBezTo>
                        <a:pt x="41" y="336"/>
                        <a:pt x="41" y="336"/>
                        <a:pt x="41" y="336"/>
                      </a:cubicBezTo>
                      <a:cubicBezTo>
                        <a:pt x="50" y="343"/>
                        <a:pt x="50" y="343"/>
                        <a:pt x="50" y="343"/>
                      </a:cubicBezTo>
                      <a:cubicBezTo>
                        <a:pt x="62" y="341"/>
                        <a:pt x="62" y="341"/>
                        <a:pt x="62" y="341"/>
                      </a:cubicBezTo>
                      <a:cubicBezTo>
                        <a:pt x="67" y="348"/>
                        <a:pt x="67" y="348"/>
                        <a:pt x="67" y="348"/>
                      </a:cubicBezTo>
                      <a:cubicBezTo>
                        <a:pt x="81" y="335"/>
                        <a:pt x="81" y="335"/>
                        <a:pt x="81" y="335"/>
                      </a:cubicBezTo>
                      <a:cubicBezTo>
                        <a:pt x="87" y="339"/>
                        <a:pt x="87" y="339"/>
                        <a:pt x="87" y="339"/>
                      </a:cubicBezTo>
                      <a:cubicBezTo>
                        <a:pt x="86" y="342"/>
                        <a:pt x="86" y="342"/>
                        <a:pt x="86" y="342"/>
                      </a:cubicBezTo>
                      <a:cubicBezTo>
                        <a:pt x="94" y="348"/>
                        <a:pt x="94" y="348"/>
                        <a:pt x="94" y="348"/>
                      </a:cubicBezTo>
                      <a:cubicBezTo>
                        <a:pt x="103" y="349"/>
                        <a:pt x="103" y="349"/>
                        <a:pt x="103" y="349"/>
                      </a:cubicBezTo>
                      <a:cubicBezTo>
                        <a:pt x="118" y="361"/>
                        <a:pt x="118" y="361"/>
                        <a:pt x="118" y="361"/>
                      </a:cubicBezTo>
                      <a:cubicBezTo>
                        <a:pt x="125" y="359"/>
                        <a:pt x="125" y="359"/>
                        <a:pt x="125" y="359"/>
                      </a:cubicBezTo>
                      <a:cubicBezTo>
                        <a:pt x="135" y="368"/>
                        <a:pt x="135" y="368"/>
                        <a:pt x="135" y="368"/>
                      </a:cubicBezTo>
                      <a:cubicBezTo>
                        <a:pt x="143" y="367"/>
                        <a:pt x="143" y="367"/>
                        <a:pt x="143" y="367"/>
                      </a:cubicBezTo>
                      <a:cubicBezTo>
                        <a:pt x="146" y="378"/>
                        <a:pt x="146" y="378"/>
                        <a:pt x="146" y="378"/>
                      </a:cubicBezTo>
                      <a:cubicBezTo>
                        <a:pt x="155" y="379"/>
                        <a:pt x="155" y="379"/>
                        <a:pt x="155" y="379"/>
                      </a:cubicBezTo>
                      <a:cubicBezTo>
                        <a:pt x="160" y="385"/>
                        <a:pt x="160" y="385"/>
                        <a:pt x="160" y="385"/>
                      </a:cubicBezTo>
                      <a:cubicBezTo>
                        <a:pt x="165" y="380"/>
                        <a:pt x="165" y="380"/>
                        <a:pt x="165" y="380"/>
                      </a:cubicBezTo>
                      <a:cubicBezTo>
                        <a:pt x="170" y="380"/>
                        <a:pt x="170" y="380"/>
                        <a:pt x="170" y="380"/>
                      </a:cubicBezTo>
                      <a:cubicBezTo>
                        <a:pt x="171" y="369"/>
                        <a:pt x="171" y="369"/>
                        <a:pt x="171" y="369"/>
                      </a:cubicBezTo>
                      <a:cubicBezTo>
                        <a:pt x="188" y="351"/>
                        <a:pt x="188" y="351"/>
                        <a:pt x="188" y="351"/>
                      </a:cubicBezTo>
                      <a:cubicBezTo>
                        <a:pt x="191" y="341"/>
                        <a:pt x="191" y="341"/>
                        <a:pt x="191" y="341"/>
                      </a:cubicBezTo>
                      <a:cubicBezTo>
                        <a:pt x="217" y="313"/>
                        <a:pt x="217" y="313"/>
                        <a:pt x="217" y="313"/>
                      </a:cubicBezTo>
                      <a:cubicBezTo>
                        <a:pt x="219" y="286"/>
                        <a:pt x="219" y="286"/>
                        <a:pt x="219" y="286"/>
                      </a:cubicBezTo>
                      <a:cubicBezTo>
                        <a:pt x="224" y="270"/>
                        <a:pt x="224" y="270"/>
                        <a:pt x="224" y="270"/>
                      </a:cubicBezTo>
                      <a:cubicBezTo>
                        <a:pt x="215" y="267"/>
                        <a:pt x="215" y="267"/>
                        <a:pt x="215" y="267"/>
                      </a:cubicBezTo>
                      <a:cubicBezTo>
                        <a:pt x="210" y="235"/>
                        <a:pt x="210" y="235"/>
                        <a:pt x="210" y="235"/>
                      </a:cubicBezTo>
                      <a:cubicBezTo>
                        <a:pt x="216" y="226"/>
                        <a:pt x="216" y="226"/>
                        <a:pt x="216" y="226"/>
                      </a:cubicBezTo>
                      <a:cubicBezTo>
                        <a:pt x="207" y="220"/>
                        <a:pt x="207" y="220"/>
                        <a:pt x="207" y="220"/>
                      </a:cubicBezTo>
                      <a:cubicBezTo>
                        <a:pt x="204" y="208"/>
                        <a:pt x="204" y="208"/>
                        <a:pt x="204" y="208"/>
                      </a:cubicBezTo>
                      <a:cubicBezTo>
                        <a:pt x="212" y="203"/>
                        <a:pt x="212" y="203"/>
                        <a:pt x="212" y="203"/>
                      </a:cubicBezTo>
                      <a:cubicBezTo>
                        <a:pt x="219" y="205"/>
                        <a:pt x="219" y="205"/>
                        <a:pt x="219" y="205"/>
                      </a:cubicBezTo>
                      <a:cubicBezTo>
                        <a:pt x="220" y="196"/>
                        <a:pt x="220" y="196"/>
                        <a:pt x="220" y="196"/>
                      </a:cubicBezTo>
                      <a:cubicBezTo>
                        <a:pt x="224" y="195"/>
                        <a:pt x="224" y="195"/>
                        <a:pt x="224" y="195"/>
                      </a:cubicBezTo>
                      <a:cubicBezTo>
                        <a:pt x="232" y="197"/>
                        <a:pt x="232" y="197"/>
                        <a:pt x="232" y="197"/>
                      </a:cubicBezTo>
                      <a:cubicBezTo>
                        <a:pt x="240" y="194"/>
                        <a:pt x="240" y="194"/>
                        <a:pt x="240" y="194"/>
                      </a:cubicBezTo>
                      <a:cubicBezTo>
                        <a:pt x="239" y="188"/>
                        <a:pt x="239" y="188"/>
                        <a:pt x="239" y="188"/>
                      </a:cubicBezTo>
                      <a:cubicBezTo>
                        <a:pt x="244" y="182"/>
                        <a:pt x="244" y="182"/>
                        <a:pt x="244" y="182"/>
                      </a:cubicBezTo>
                      <a:cubicBezTo>
                        <a:pt x="246" y="189"/>
                        <a:pt x="246" y="189"/>
                        <a:pt x="246" y="189"/>
                      </a:cubicBezTo>
                      <a:cubicBezTo>
                        <a:pt x="256" y="189"/>
                        <a:pt x="256" y="189"/>
                        <a:pt x="256" y="189"/>
                      </a:cubicBezTo>
                      <a:cubicBezTo>
                        <a:pt x="261" y="184"/>
                        <a:pt x="261" y="184"/>
                        <a:pt x="261" y="184"/>
                      </a:cubicBezTo>
                      <a:cubicBezTo>
                        <a:pt x="264" y="189"/>
                        <a:pt x="264" y="189"/>
                        <a:pt x="264" y="189"/>
                      </a:cubicBezTo>
                      <a:cubicBezTo>
                        <a:pt x="274" y="189"/>
                        <a:pt x="274" y="189"/>
                        <a:pt x="274" y="189"/>
                      </a:cubicBezTo>
                      <a:cubicBezTo>
                        <a:pt x="277" y="183"/>
                        <a:pt x="277" y="183"/>
                        <a:pt x="277" y="183"/>
                      </a:cubicBezTo>
                      <a:cubicBezTo>
                        <a:pt x="284" y="188"/>
                        <a:pt x="284" y="188"/>
                        <a:pt x="284" y="188"/>
                      </a:cubicBezTo>
                      <a:cubicBezTo>
                        <a:pt x="290" y="182"/>
                        <a:pt x="290" y="182"/>
                        <a:pt x="290" y="182"/>
                      </a:cubicBezTo>
                      <a:cubicBezTo>
                        <a:pt x="296" y="182"/>
                        <a:pt x="296" y="182"/>
                        <a:pt x="296" y="182"/>
                      </a:cubicBezTo>
                      <a:cubicBezTo>
                        <a:pt x="294" y="170"/>
                        <a:pt x="294" y="170"/>
                        <a:pt x="294" y="170"/>
                      </a:cubicBezTo>
                      <a:cubicBezTo>
                        <a:pt x="302" y="163"/>
                        <a:pt x="302" y="163"/>
                        <a:pt x="302" y="163"/>
                      </a:cubicBezTo>
                      <a:cubicBezTo>
                        <a:pt x="307" y="157"/>
                        <a:pt x="307" y="157"/>
                        <a:pt x="307" y="157"/>
                      </a:cubicBezTo>
                      <a:cubicBezTo>
                        <a:pt x="315" y="161"/>
                        <a:pt x="315" y="161"/>
                        <a:pt x="315" y="161"/>
                      </a:cubicBezTo>
                      <a:cubicBezTo>
                        <a:pt x="308" y="168"/>
                        <a:pt x="308" y="168"/>
                        <a:pt x="308" y="168"/>
                      </a:cubicBezTo>
                      <a:cubicBezTo>
                        <a:pt x="312" y="168"/>
                        <a:pt x="312" y="168"/>
                        <a:pt x="312" y="168"/>
                      </a:cubicBezTo>
                      <a:cubicBezTo>
                        <a:pt x="319" y="165"/>
                        <a:pt x="319" y="165"/>
                        <a:pt x="319" y="165"/>
                      </a:cubicBezTo>
                      <a:cubicBezTo>
                        <a:pt x="326" y="168"/>
                        <a:pt x="326" y="168"/>
                        <a:pt x="326" y="168"/>
                      </a:cubicBezTo>
                      <a:cubicBezTo>
                        <a:pt x="335" y="156"/>
                        <a:pt x="335" y="156"/>
                        <a:pt x="335" y="156"/>
                      </a:cubicBezTo>
                      <a:cubicBezTo>
                        <a:pt x="337" y="152"/>
                        <a:pt x="337" y="152"/>
                        <a:pt x="337" y="152"/>
                      </a:cubicBezTo>
                      <a:cubicBezTo>
                        <a:pt x="334" y="146"/>
                        <a:pt x="334" y="146"/>
                        <a:pt x="334" y="146"/>
                      </a:cubicBezTo>
                      <a:cubicBezTo>
                        <a:pt x="328" y="149"/>
                        <a:pt x="328" y="149"/>
                        <a:pt x="328" y="149"/>
                      </a:cubicBezTo>
                      <a:cubicBezTo>
                        <a:pt x="318" y="136"/>
                        <a:pt x="318" y="136"/>
                        <a:pt x="318" y="136"/>
                      </a:cubicBezTo>
                      <a:cubicBezTo>
                        <a:pt x="321" y="132"/>
                        <a:pt x="321" y="132"/>
                        <a:pt x="321" y="132"/>
                      </a:cubicBezTo>
                      <a:cubicBezTo>
                        <a:pt x="317" y="128"/>
                        <a:pt x="317" y="128"/>
                        <a:pt x="317" y="128"/>
                      </a:cubicBezTo>
                      <a:cubicBezTo>
                        <a:pt x="320" y="126"/>
                        <a:pt x="320" y="126"/>
                        <a:pt x="320" y="126"/>
                      </a:cubicBezTo>
                      <a:cubicBezTo>
                        <a:pt x="319" y="118"/>
                        <a:pt x="319" y="118"/>
                        <a:pt x="319" y="118"/>
                      </a:cubicBezTo>
                      <a:cubicBezTo>
                        <a:pt x="326" y="113"/>
                        <a:pt x="326" y="113"/>
                        <a:pt x="326" y="113"/>
                      </a:cubicBezTo>
                      <a:cubicBezTo>
                        <a:pt x="331" y="116"/>
                        <a:pt x="331" y="116"/>
                        <a:pt x="331" y="116"/>
                      </a:cubicBezTo>
                      <a:cubicBezTo>
                        <a:pt x="336" y="117"/>
                        <a:pt x="336" y="117"/>
                        <a:pt x="336" y="117"/>
                      </a:cubicBezTo>
                      <a:cubicBezTo>
                        <a:pt x="342" y="115"/>
                        <a:pt x="342" y="115"/>
                        <a:pt x="342" y="115"/>
                      </a:cubicBezTo>
                      <a:cubicBezTo>
                        <a:pt x="343" y="109"/>
                        <a:pt x="343" y="109"/>
                        <a:pt x="343" y="109"/>
                      </a:cubicBezTo>
                      <a:cubicBezTo>
                        <a:pt x="331" y="96"/>
                        <a:pt x="331" y="96"/>
                        <a:pt x="331" y="96"/>
                      </a:cubicBezTo>
                      <a:cubicBezTo>
                        <a:pt x="330" y="93"/>
                        <a:pt x="330" y="93"/>
                        <a:pt x="330" y="93"/>
                      </a:cubicBezTo>
                      <a:cubicBezTo>
                        <a:pt x="326" y="93"/>
                        <a:pt x="326" y="93"/>
                        <a:pt x="326" y="93"/>
                      </a:cubicBezTo>
                      <a:cubicBezTo>
                        <a:pt x="326" y="87"/>
                        <a:pt x="326" y="87"/>
                        <a:pt x="326" y="87"/>
                      </a:cubicBezTo>
                      <a:cubicBezTo>
                        <a:pt x="316" y="77"/>
                        <a:pt x="316" y="77"/>
                        <a:pt x="316" y="77"/>
                      </a:cubicBezTo>
                      <a:cubicBezTo>
                        <a:pt x="312" y="81"/>
                        <a:pt x="312" y="81"/>
                        <a:pt x="312" y="81"/>
                      </a:cubicBezTo>
                      <a:cubicBezTo>
                        <a:pt x="309" y="85"/>
                        <a:pt x="309" y="85"/>
                        <a:pt x="309" y="85"/>
                      </a:cubicBezTo>
                      <a:cubicBezTo>
                        <a:pt x="303" y="88"/>
                        <a:pt x="303" y="88"/>
                        <a:pt x="303" y="88"/>
                      </a:cubicBezTo>
                      <a:cubicBezTo>
                        <a:pt x="298" y="82"/>
                        <a:pt x="298" y="82"/>
                        <a:pt x="298" y="82"/>
                      </a:cubicBezTo>
                      <a:cubicBezTo>
                        <a:pt x="297" y="76"/>
                        <a:pt x="297" y="76"/>
                        <a:pt x="297" y="76"/>
                      </a:cubicBezTo>
                      <a:cubicBezTo>
                        <a:pt x="289" y="73"/>
                        <a:pt x="289" y="73"/>
                        <a:pt x="289" y="73"/>
                      </a:cubicBezTo>
                      <a:cubicBezTo>
                        <a:pt x="289" y="73"/>
                        <a:pt x="282" y="70"/>
                        <a:pt x="282" y="70"/>
                      </a:cubicBezTo>
                      <a:cubicBezTo>
                        <a:pt x="281" y="70"/>
                        <a:pt x="267" y="70"/>
                        <a:pt x="267" y="70"/>
                      </a:cubicBezTo>
                      <a:cubicBezTo>
                        <a:pt x="262" y="76"/>
                        <a:pt x="262" y="76"/>
                        <a:pt x="262" y="76"/>
                      </a:cubicBezTo>
                      <a:cubicBezTo>
                        <a:pt x="260" y="82"/>
                        <a:pt x="260" y="82"/>
                        <a:pt x="260" y="82"/>
                      </a:cubicBezTo>
                      <a:cubicBezTo>
                        <a:pt x="256" y="85"/>
                        <a:pt x="256" y="85"/>
                        <a:pt x="256" y="85"/>
                      </a:cubicBezTo>
                      <a:cubicBezTo>
                        <a:pt x="261" y="92"/>
                        <a:pt x="261" y="92"/>
                        <a:pt x="261" y="92"/>
                      </a:cubicBezTo>
                      <a:cubicBezTo>
                        <a:pt x="255" y="98"/>
                        <a:pt x="255" y="98"/>
                        <a:pt x="255" y="98"/>
                      </a:cubicBezTo>
                      <a:cubicBezTo>
                        <a:pt x="250" y="106"/>
                        <a:pt x="250" y="106"/>
                        <a:pt x="250" y="106"/>
                      </a:cubicBezTo>
                      <a:cubicBezTo>
                        <a:pt x="251" y="118"/>
                        <a:pt x="251" y="118"/>
                        <a:pt x="251" y="118"/>
                      </a:cubicBezTo>
                      <a:cubicBezTo>
                        <a:pt x="242" y="123"/>
                        <a:pt x="242" y="123"/>
                        <a:pt x="242" y="123"/>
                      </a:cubicBezTo>
                      <a:cubicBezTo>
                        <a:pt x="242" y="131"/>
                        <a:pt x="242" y="131"/>
                        <a:pt x="242" y="131"/>
                      </a:cubicBezTo>
                      <a:cubicBezTo>
                        <a:pt x="238" y="127"/>
                        <a:pt x="238" y="127"/>
                        <a:pt x="238" y="127"/>
                      </a:cubicBezTo>
                      <a:cubicBezTo>
                        <a:pt x="237" y="120"/>
                        <a:pt x="237" y="120"/>
                        <a:pt x="237" y="120"/>
                      </a:cubicBezTo>
                      <a:cubicBezTo>
                        <a:pt x="234" y="117"/>
                        <a:pt x="234" y="117"/>
                        <a:pt x="234" y="117"/>
                      </a:cubicBezTo>
                      <a:cubicBezTo>
                        <a:pt x="229" y="122"/>
                        <a:pt x="229" y="122"/>
                        <a:pt x="229" y="122"/>
                      </a:cubicBezTo>
                      <a:cubicBezTo>
                        <a:pt x="224" y="124"/>
                        <a:pt x="224" y="124"/>
                        <a:pt x="224" y="124"/>
                      </a:cubicBezTo>
                      <a:cubicBezTo>
                        <a:pt x="214" y="127"/>
                        <a:pt x="214" y="127"/>
                        <a:pt x="214" y="127"/>
                      </a:cubicBezTo>
                      <a:cubicBezTo>
                        <a:pt x="207" y="138"/>
                        <a:pt x="207" y="138"/>
                        <a:pt x="207" y="138"/>
                      </a:cubicBezTo>
                      <a:cubicBezTo>
                        <a:pt x="199" y="139"/>
                        <a:pt x="199" y="139"/>
                        <a:pt x="199" y="139"/>
                      </a:cubicBezTo>
                      <a:cubicBezTo>
                        <a:pt x="190" y="131"/>
                        <a:pt x="190" y="131"/>
                        <a:pt x="190" y="131"/>
                      </a:cubicBezTo>
                      <a:cubicBezTo>
                        <a:pt x="190" y="103"/>
                        <a:pt x="190" y="103"/>
                        <a:pt x="190" y="103"/>
                      </a:cubicBezTo>
                      <a:cubicBezTo>
                        <a:pt x="191" y="91"/>
                        <a:pt x="191" y="91"/>
                        <a:pt x="191" y="91"/>
                      </a:cubicBezTo>
                      <a:cubicBezTo>
                        <a:pt x="192" y="79"/>
                        <a:pt x="192" y="79"/>
                        <a:pt x="192" y="79"/>
                      </a:cubicBezTo>
                      <a:cubicBezTo>
                        <a:pt x="182" y="73"/>
                        <a:pt x="182" y="73"/>
                        <a:pt x="182" y="73"/>
                      </a:cubicBezTo>
                      <a:cubicBezTo>
                        <a:pt x="181" y="68"/>
                        <a:pt x="181" y="68"/>
                        <a:pt x="181" y="68"/>
                      </a:cubicBezTo>
                      <a:cubicBezTo>
                        <a:pt x="178" y="63"/>
                        <a:pt x="178" y="63"/>
                        <a:pt x="178" y="63"/>
                      </a:cubicBezTo>
                      <a:cubicBezTo>
                        <a:pt x="175" y="61"/>
                        <a:pt x="175" y="61"/>
                        <a:pt x="175" y="61"/>
                      </a:cubicBezTo>
                      <a:cubicBezTo>
                        <a:pt x="175" y="56"/>
                        <a:pt x="175" y="56"/>
                        <a:pt x="175" y="56"/>
                      </a:cubicBezTo>
                      <a:cubicBezTo>
                        <a:pt x="178" y="53"/>
                        <a:pt x="178" y="53"/>
                        <a:pt x="178" y="53"/>
                      </a:cubicBezTo>
                      <a:cubicBezTo>
                        <a:pt x="178" y="47"/>
                        <a:pt x="178" y="47"/>
                        <a:pt x="178" y="47"/>
                      </a:cubicBezTo>
                      <a:cubicBezTo>
                        <a:pt x="173" y="44"/>
                        <a:pt x="173" y="44"/>
                        <a:pt x="173" y="44"/>
                      </a:cubicBezTo>
                      <a:cubicBezTo>
                        <a:pt x="164" y="41"/>
                        <a:pt x="164" y="41"/>
                        <a:pt x="164" y="41"/>
                      </a:cubicBezTo>
                      <a:cubicBezTo>
                        <a:pt x="166" y="34"/>
                        <a:pt x="166" y="34"/>
                        <a:pt x="166" y="34"/>
                      </a:cubicBezTo>
                      <a:cubicBezTo>
                        <a:pt x="163" y="28"/>
                        <a:pt x="163" y="28"/>
                        <a:pt x="163" y="28"/>
                      </a:cubicBezTo>
                      <a:cubicBezTo>
                        <a:pt x="159" y="20"/>
                        <a:pt x="159" y="20"/>
                        <a:pt x="159" y="20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4" y="16"/>
                        <a:pt x="144" y="16"/>
                        <a:pt x="144" y="16"/>
                      </a:cubicBezTo>
                      <a:cubicBezTo>
                        <a:pt x="141" y="10"/>
                        <a:pt x="141" y="10"/>
                        <a:pt x="141" y="10"/>
                      </a:cubicBezTo>
                      <a:cubicBezTo>
                        <a:pt x="148" y="6"/>
                        <a:pt x="148" y="6"/>
                        <a:pt x="148" y="6"/>
                      </a:cubicBezTo>
                      <a:lnTo>
                        <a:pt x="143" y="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8" name="Красноярский край">
                  <a:extLst>
                    <a:ext uri="{FF2B5EF4-FFF2-40B4-BE49-F238E27FC236}">
                      <a16:creationId xmlns:a16="http://schemas.microsoft.com/office/drawing/2014/main" id="{950C6D18-1A57-448D-F4A2-D83B7A1256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38908" y="1712837"/>
                  <a:ext cx="1887464" cy="4299622"/>
                </a:xfrm>
                <a:custGeom>
                  <a:avLst/>
                  <a:gdLst>
                    <a:gd name="T0" fmla="*/ 94 w 355"/>
                    <a:gd name="T1" fmla="*/ 769 h 906"/>
                    <a:gd name="T2" fmla="*/ 111 w 355"/>
                    <a:gd name="T3" fmla="*/ 813 h 906"/>
                    <a:gd name="T4" fmla="*/ 139 w 355"/>
                    <a:gd name="T5" fmla="*/ 829 h 906"/>
                    <a:gd name="T6" fmla="*/ 142 w 355"/>
                    <a:gd name="T7" fmla="*/ 873 h 906"/>
                    <a:gd name="T8" fmla="*/ 176 w 355"/>
                    <a:gd name="T9" fmla="*/ 896 h 906"/>
                    <a:gd name="T10" fmla="*/ 198 w 355"/>
                    <a:gd name="T11" fmla="*/ 859 h 906"/>
                    <a:gd name="T12" fmla="*/ 233 w 355"/>
                    <a:gd name="T13" fmla="*/ 846 h 906"/>
                    <a:gd name="T14" fmla="*/ 228 w 355"/>
                    <a:gd name="T15" fmla="*/ 816 h 906"/>
                    <a:gd name="T16" fmla="*/ 233 w 355"/>
                    <a:gd name="T17" fmla="*/ 775 h 906"/>
                    <a:gd name="T18" fmla="*/ 240 w 355"/>
                    <a:gd name="T19" fmla="*/ 736 h 906"/>
                    <a:gd name="T20" fmla="*/ 273 w 355"/>
                    <a:gd name="T21" fmla="*/ 717 h 906"/>
                    <a:gd name="T22" fmla="*/ 305 w 355"/>
                    <a:gd name="T23" fmla="*/ 687 h 906"/>
                    <a:gd name="T24" fmla="*/ 329 w 355"/>
                    <a:gd name="T25" fmla="*/ 681 h 906"/>
                    <a:gd name="T26" fmla="*/ 338 w 355"/>
                    <a:gd name="T27" fmla="*/ 649 h 906"/>
                    <a:gd name="T28" fmla="*/ 324 w 355"/>
                    <a:gd name="T29" fmla="*/ 606 h 906"/>
                    <a:gd name="T30" fmla="*/ 342 w 355"/>
                    <a:gd name="T31" fmla="*/ 567 h 906"/>
                    <a:gd name="T32" fmla="*/ 342 w 355"/>
                    <a:gd name="T33" fmla="*/ 521 h 906"/>
                    <a:gd name="T34" fmla="*/ 340 w 355"/>
                    <a:gd name="T35" fmla="*/ 510 h 906"/>
                    <a:gd name="T36" fmla="*/ 318 w 355"/>
                    <a:gd name="T37" fmla="*/ 501 h 906"/>
                    <a:gd name="T38" fmla="*/ 307 w 355"/>
                    <a:gd name="T39" fmla="*/ 454 h 906"/>
                    <a:gd name="T40" fmla="*/ 304 w 355"/>
                    <a:gd name="T41" fmla="*/ 431 h 906"/>
                    <a:gd name="T42" fmla="*/ 291 w 355"/>
                    <a:gd name="T43" fmla="*/ 361 h 906"/>
                    <a:gd name="T44" fmla="*/ 315 w 355"/>
                    <a:gd name="T45" fmla="*/ 335 h 906"/>
                    <a:gd name="T46" fmla="*/ 336 w 355"/>
                    <a:gd name="T47" fmla="*/ 300 h 906"/>
                    <a:gd name="T48" fmla="*/ 313 w 355"/>
                    <a:gd name="T49" fmla="*/ 261 h 906"/>
                    <a:gd name="T50" fmla="*/ 296 w 355"/>
                    <a:gd name="T51" fmla="*/ 220 h 906"/>
                    <a:gd name="T52" fmla="*/ 269 w 355"/>
                    <a:gd name="T53" fmla="*/ 248 h 906"/>
                    <a:gd name="T54" fmla="*/ 284 w 355"/>
                    <a:gd name="T55" fmla="*/ 210 h 906"/>
                    <a:gd name="T56" fmla="*/ 298 w 355"/>
                    <a:gd name="T57" fmla="*/ 150 h 906"/>
                    <a:gd name="T58" fmla="*/ 238 w 355"/>
                    <a:gd name="T59" fmla="*/ 145 h 906"/>
                    <a:gd name="T60" fmla="*/ 196 w 355"/>
                    <a:gd name="T61" fmla="*/ 138 h 906"/>
                    <a:gd name="T62" fmla="*/ 159 w 355"/>
                    <a:gd name="T63" fmla="*/ 172 h 906"/>
                    <a:gd name="T64" fmla="*/ 91 w 355"/>
                    <a:gd name="T65" fmla="*/ 213 h 906"/>
                    <a:gd name="T66" fmla="*/ 63 w 355"/>
                    <a:gd name="T67" fmla="*/ 250 h 906"/>
                    <a:gd name="T68" fmla="*/ 48 w 355"/>
                    <a:gd name="T69" fmla="*/ 330 h 906"/>
                    <a:gd name="T70" fmla="*/ 47 w 355"/>
                    <a:gd name="T71" fmla="*/ 309 h 906"/>
                    <a:gd name="T72" fmla="*/ 22 w 355"/>
                    <a:gd name="T73" fmla="*/ 304 h 906"/>
                    <a:gd name="T74" fmla="*/ 21 w 355"/>
                    <a:gd name="T75" fmla="*/ 348 h 906"/>
                    <a:gd name="T76" fmla="*/ 15 w 355"/>
                    <a:gd name="T77" fmla="*/ 382 h 906"/>
                    <a:gd name="T78" fmla="*/ 33 w 355"/>
                    <a:gd name="T79" fmla="*/ 388 h 906"/>
                    <a:gd name="T80" fmla="*/ 24 w 355"/>
                    <a:gd name="T81" fmla="*/ 426 h 906"/>
                    <a:gd name="T82" fmla="*/ 34 w 355"/>
                    <a:gd name="T83" fmla="*/ 458 h 906"/>
                    <a:gd name="T84" fmla="*/ 35 w 355"/>
                    <a:gd name="T85" fmla="*/ 492 h 906"/>
                    <a:gd name="T86" fmla="*/ 53 w 355"/>
                    <a:gd name="T87" fmla="*/ 520 h 906"/>
                    <a:gd name="T88" fmla="*/ 51 w 355"/>
                    <a:gd name="T89" fmla="*/ 559 h 906"/>
                    <a:gd name="T90" fmla="*/ 41 w 355"/>
                    <a:gd name="T91" fmla="*/ 608 h 906"/>
                    <a:gd name="T92" fmla="*/ 35 w 355"/>
                    <a:gd name="T93" fmla="*/ 660 h 906"/>
                    <a:gd name="T94" fmla="*/ 84 w 355"/>
                    <a:gd name="T95" fmla="*/ 689 h 906"/>
                    <a:gd name="T96" fmla="*/ 99 w 355"/>
                    <a:gd name="T97" fmla="*/ 726 h 906"/>
                    <a:gd name="T98" fmla="*/ 188 w 355"/>
                    <a:gd name="T99" fmla="*/ 63 h 906"/>
                    <a:gd name="T100" fmla="*/ 216 w 355"/>
                    <a:gd name="T101" fmla="*/ 87 h 906"/>
                    <a:gd name="T102" fmla="*/ 138 w 355"/>
                    <a:gd name="T103" fmla="*/ 50 h 906"/>
                    <a:gd name="T104" fmla="*/ 130 w 355"/>
                    <a:gd name="T105" fmla="*/ 16 h 906"/>
                    <a:gd name="T106" fmla="*/ 145 w 355"/>
                    <a:gd name="T107" fmla="*/ 40 h 906"/>
                    <a:gd name="T108" fmla="*/ 178 w 355"/>
                    <a:gd name="T109" fmla="*/ 76 h 906"/>
                    <a:gd name="T110" fmla="*/ 138 w 355"/>
                    <a:gd name="T111" fmla="*/ 50 h 9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55" h="906">
                      <a:moveTo>
                        <a:pt x="0" y="326"/>
                      </a:moveTo>
                      <a:cubicBezTo>
                        <a:pt x="0" y="326"/>
                        <a:pt x="0" y="326"/>
                        <a:pt x="0" y="326"/>
                      </a:cubicBezTo>
                      <a:cubicBezTo>
                        <a:pt x="0" y="326"/>
                        <a:pt x="0" y="326"/>
                        <a:pt x="0" y="326"/>
                      </a:cubicBezTo>
                      <a:cubicBezTo>
                        <a:pt x="0" y="326"/>
                        <a:pt x="0" y="326"/>
                        <a:pt x="0" y="326"/>
                      </a:cubicBezTo>
                      <a:close/>
                      <a:moveTo>
                        <a:pt x="93" y="758"/>
                      </a:moveTo>
                      <a:cubicBezTo>
                        <a:pt x="94" y="769"/>
                        <a:pt x="94" y="769"/>
                        <a:pt x="94" y="769"/>
                      </a:cubicBezTo>
                      <a:cubicBezTo>
                        <a:pt x="101" y="775"/>
                        <a:pt x="101" y="775"/>
                        <a:pt x="101" y="775"/>
                      </a:cubicBezTo>
                      <a:cubicBezTo>
                        <a:pt x="105" y="781"/>
                        <a:pt x="105" y="781"/>
                        <a:pt x="105" y="781"/>
                      </a:cubicBezTo>
                      <a:cubicBezTo>
                        <a:pt x="105" y="792"/>
                        <a:pt x="105" y="792"/>
                        <a:pt x="105" y="792"/>
                      </a:cubicBezTo>
                      <a:cubicBezTo>
                        <a:pt x="97" y="799"/>
                        <a:pt x="97" y="799"/>
                        <a:pt x="97" y="799"/>
                      </a:cubicBezTo>
                      <a:cubicBezTo>
                        <a:pt x="105" y="813"/>
                        <a:pt x="105" y="813"/>
                        <a:pt x="105" y="813"/>
                      </a:cubicBezTo>
                      <a:cubicBezTo>
                        <a:pt x="111" y="813"/>
                        <a:pt x="111" y="813"/>
                        <a:pt x="111" y="813"/>
                      </a:cubicBezTo>
                      <a:cubicBezTo>
                        <a:pt x="115" y="810"/>
                        <a:pt x="115" y="810"/>
                        <a:pt x="115" y="810"/>
                      </a:cubicBezTo>
                      <a:cubicBezTo>
                        <a:pt x="128" y="813"/>
                        <a:pt x="128" y="813"/>
                        <a:pt x="128" y="813"/>
                      </a:cubicBezTo>
                      <a:cubicBezTo>
                        <a:pt x="132" y="811"/>
                        <a:pt x="132" y="811"/>
                        <a:pt x="132" y="811"/>
                      </a:cubicBezTo>
                      <a:cubicBezTo>
                        <a:pt x="135" y="816"/>
                        <a:pt x="135" y="816"/>
                        <a:pt x="135" y="816"/>
                      </a:cubicBezTo>
                      <a:cubicBezTo>
                        <a:pt x="132" y="822"/>
                        <a:pt x="132" y="822"/>
                        <a:pt x="132" y="822"/>
                      </a:cubicBezTo>
                      <a:cubicBezTo>
                        <a:pt x="139" y="829"/>
                        <a:pt x="139" y="829"/>
                        <a:pt x="139" y="829"/>
                      </a:cubicBezTo>
                      <a:cubicBezTo>
                        <a:pt x="139" y="838"/>
                        <a:pt x="139" y="838"/>
                        <a:pt x="139" y="838"/>
                      </a:cubicBezTo>
                      <a:cubicBezTo>
                        <a:pt x="148" y="845"/>
                        <a:pt x="148" y="845"/>
                        <a:pt x="148" y="845"/>
                      </a:cubicBezTo>
                      <a:cubicBezTo>
                        <a:pt x="147" y="854"/>
                        <a:pt x="147" y="854"/>
                        <a:pt x="147" y="854"/>
                      </a:cubicBezTo>
                      <a:cubicBezTo>
                        <a:pt x="150" y="860"/>
                        <a:pt x="150" y="860"/>
                        <a:pt x="150" y="860"/>
                      </a:cubicBezTo>
                      <a:cubicBezTo>
                        <a:pt x="141" y="868"/>
                        <a:pt x="141" y="868"/>
                        <a:pt x="141" y="868"/>
                      </a:cubicBezTo>
                      <a:cubicBezTo>
                        <a:pt x="142" y="873"/>
                        <a:pt x="142" y="873"/>
                        <a:pt x="142" y="873"/>
                      </a:cubicBezTo>
                      <a:cubicBezTo>
                        <a:pt x="130" y="884"/>
                        <a:pt x="130" y="884"/>
                        <a:pt x="130" y="884"/>
                      </a:cubicBezTo>
                      <a:cubicBezTo>
                        <a:pt x="125" y="898"/>
                        <a:pt x="125" y="898"/>
                        <a:pt x="125" y="898"/>
                      </a:cubicBezTo>
                      <a:cubicBezTo>
                        <a:pt x="137" y="905"/>
                        <a:pt x="137" y="905"/>
                        <a:pt x="137" y="905"/>
                      </a:cubicBezTo>
                      <a:cubicBezTo>
                        <a:pt x="151" y="906"/>
                        <a:pt x="151" y="906"/>
                        <a:pt x="151" y="906"/>
                      </a:cubicBezTo>
                      <a:cubicBezTo>
                        <a:pt x="164" y="905"/>
                        <a:pt x="164" y="905"/>
                        <a:pt x="164" y="905"/>
                      </a:cubicBezTo>
                      <a:cubicBezTo>
                        <a:pt x="176" y="896"/>
                        <a:pt x="176" y="896"/>
                        <a:pt x="176" y="896"/>
                      </a:cubicBezTo>
                      <a:cubicBezTo>
                        <a:pt x="183" y="896"/>
                        <a:pt x="183" y="896"/>
                        <a:pt x="183" y="896"/>
                      </a:cubicBezTo>
                      <a:cubicBezTo>
                        <a:pt x="183" y="886"/>
                        <a:pt x="183" y="886"/>
                        <a:pt x="183" y="886"/>
                      </a:cubicBezTo>
                      <a:cubicBezTo>
                        <a:pt x="189" y="881"/>
                        <a:pt x="189" y="881"/>
                        <a:pt x="189" y="881"/>
                      </a:cubicBezTo>
                      <a:cubicBezTo>
                        <a:pt x="188" y="875"/>
                        <a:pt x="188" y="875"/>
                        <a:pt x="188" y="875"/>
                      </a:cubicBezTo>
                      <a:cubicBezTo>
                        <a:pt x="196" y="872"/>
                        <a:pt x="196" y="872"/>
                        <a:pt x="196" y="872"/>
                      </a:cubicBezTo>
                      <a:cubicBezTo>
                        <a:pt x="198" y="859"/>
                        <a:pt x="198" y="859"/>
                        <a:pt x="198" y="859"/>
                      </a:cubicBezTo>
                      <a:cubicBezTo>
                        <a:pt x="206" y="857"/>
                        <a:pt x="206" y="857"/>
                        <a:pt x="206" y="857"/>
                      </a:cubicBezTo>
                      <a:cubicBezTo>
                        <a:pt x="212" y="857"/>
                        <a:pt x="212" y="857"/>
                        <a:pt x="212" y="857"/>
                      </a:cubicBezTo>
                      <a:cubicBezTo>
                        <a:pt x="215" y="854"/>
                        <a:pt x="215" y="854"/>
                        <a:pt x="215" y="854"/>
                      </a:cubicBezTo>
                      <a:cubicBezTo>
                        <a:pt x="225" y="852"/>
                        <a:pt x="225" y="852"/>
                        <a:pt x="225" y="852"/>
                      </a:cubicBezTo>
                      <a:cubicBezTo>
                        <a:pt x="231" y="850"/>
                        <a:pt x="231" y="850"/>
                        <a:pt x="231" y="850"/>
                      </a:cubicBezTo>
                      <a:cubicBezTo>
                        <a:pt x="233" y="846"/>
                        <a:pt x="233" y="846"/>
                        <a:pt x="233" y="846"/>
                      </a:cubicBezTo>
                      <a:cubicBezTo>
                        <a:pt x="214" y="836"/>
                        <a:pt x="214" y="836"/>
                        <a:pt x="214" y="836"/>
                      </a:cubicBezTo>
                      <a:cubicBezTo>
                        <a:pt x="212" y="827"/>
                        <a:pt x="212" y="827"/>
                        <a:pt x="212" y="827"/>
                      </a:cubicBezTo>
                      <a:cubicBezTo>
                        <a:pt x="216" y="825"/>
                        <a:pt x="216" y="825"/>
                        <a:pt x="216" y="825"/>
                      </a:cubicBezTo>
                      <a:cubicBezTo>
                        <a:pt x="221" y="822"/>
                        <a:pt x="221" y="822"/>
                        <a:pt x="221" y="822"/>
                      </a:cubicBezTo>
                      <a:cubicBezTo>
                        <a:pt x="228" y="821"/>
                        <a:pt x="228" y="821"/>
                        <a:pt x="228" y="821"/>
                      </a:cubicBezTo>
                      <a:cubicBezTo>
                        <a:pt x="228" y="816"/>
                        <a:pt x="228" y="816"/>
                        <a:pt x="228" y="816"/>
                      </a:cubicBezTo>
                      <a:cubicBezTo>
                        <a:pt x="230" y="812"/>
                        <a:pt x="230" y="812"/>
                        <a:pt x="230" y="812"/>
                      </a:cubicBezTo>
                      <a:cubicBezTo>
                        <a:pt x="228" y="801"/>
                        <a:pt x="228" y="801"/>
                        <a:pt x="228" y="801"/>
                      </a:cubicBezTo>
                      <a:cubicBezTo>
                        <a:pt x="231" y="794"/>
                        <a:pt x="231" y="794"/>
                        <a:pt x="231" y="794"/>
                      </a:cubicBezTo>
                      <a:cubicBezTo>
                        <a:pt x="226" y="786"/>
                        <a:pt x="226" y="786"/>
                        <a:pt x="226" y="786"/>
                      </a:cubicBezTo>
                      <a:cubicBezTo>
                        <a:pt x="228" y="776"/>
                        <a:pt x="228" y="776"/>
                        <a:pt x="228" y="776"/>
                      </a:cubicBezTo>
                      <a:cubicBezTo>
                        <a:pt x="233" y="775"/>
                        <a:pt x="233" y="775"/>
                        <a:pt x="233" y="775"/>
                      </a:cubicBezTo>
                      <a:cubicBezTo>
                        <a:pt x="238" y="771"/>
                        <a:pt x="238" y="771"/>
                        <a:pt x="238" y="771"/>
                      </a:cubicBezTo>
                      <a:cubicBezTo>
                        <a:pt x="244" y="765"/>
                        <a:pt x="244" y="765"/>
                        <a:pt x="244" y="765"/>
                      </a:cubicBezTo>
                      <a:cubicBezTo>
                        <a:pt x="242" y="755"/>
                        <a:pt x="242" y="755"/>
                        <a:pt x="242" y="755"/>
                      </a:cubicBezTo>
                      <a:cubicBezTo>
                        <a:pt x="236" y="747"/>
                        <a:pt x="236" y="747"/>
                        <a:pt x="236" y="747"/>
                      </a:cubicBezTo>
                      <a:cubicBezTo>
                        <a:pt x="235" y="740"/>
                        <a:pt x="235" y="740"/>
                        <a:pt x="235" y="740"/>
                      </a:cubicBezTo>
                      <a:cubicBezTo>
                        <a:pt x="240" y="736"/>
                        <a:pt x="240" y="736"/>
                        <a:pt x="240" y="736"/>
                      </a:cubicBezTo>
                      <a:cubicBezTo>
                        <a:pt x="241" y="726"/>
                        <a:pt x="241" y="726"/>
                        <a:pt x="241" y="726"/>
                      </a:cubicBezTo>
                      <a:cubicBezTo>
                        <a:pt x="248" y="725"/>
                        <a:pt x="248" y="725"/>
                        <a:pt x="248" y="725"/>
                      </a:cubicBezTo>
                      <a:cubicBezTo>
                        <a:pt x="259" y="724"/>
                        <a:pt x="259" y="724"/>
                        <a:pt x="259" y="724"/>
                      </a:cubicBezTo>
                      <a:cubicBezTo>
                        <a:pt x="265" y="716"/>
                        <a:pt x="265" y="716"/>
                        <a:pt x="265" y="716"/>
                      </a:cubicBezTo>
                      <a:cubicBezTo>
                        <a:pt x="268" y="713"/>
                        <a:pt x="268" y="713"/>
                        <a:pt x="268" y="713"/>
                      </a:cubicBezTo>
                      <a:cubicBezTo>
                        <a:pt x="273" y="717"/>
                        <a:pt x="273" y="717"/>
                        <a:pt x="273" y="717"/>
                      </a:cubicBezTo>
                      <a:cubicBezTo>
                        <a:pt x="279" y="727"/>
                        <a:pt x="279" y="727"/>
                        <a:pt x="279" y="727"/>
                      </a:cubicBezTo>
                      <a:cubicBezTo>
                        <a:pt x="286" y="731"/>
                        <a:pt x="286" y="731"/>
                        <a:pt x="286" y="731"/>
                      </a:cubicBezTo>
                      <a:cubicBezTo>
                        <a:pt x="288" y="726"/>
                        <a:pt x="288" y="726"/>
                        <a:pt x="288" y="726"/>
                      </a:cubicBezTo>
                      <a:cubicBezTo>
                        <a:pt x="285" y="720"/>
                        <a:pt x="285" y="720"/>
                        <a:pt x="285" y="720"/>
                      </a:cubicBezTo>
                      <a:cubicBezTo>
                        <a:pt x="289" y="706"/>
                        <a:pt x="289" y="706"/>
                        <a:pt x="289" y="706"/>
                      </a:cubicBezTo>
                      <a:cubicBezTo>
                        <a:pt x="305" y="687"/>
                        <a:pt x="305" y="687"/>
                        <a:pt x="305" y="687"/>
                      </a:cubicBezTo>
                      <a:cubicBezTo>
                        <a:pt x="303" y="678"/>
                        <a:pt x="303" y="678"/>
                        <a:pt x="303" y="678"/>
                      </a:cubicBezTo>
                      <a:cubicBezTo>
                        <a:pt x="307" y="673"/>
                        <a:pt x="307" y="673"/>
                        <a:pt x="307" y="673"/>
                      </a:cubicBezTo>
                      <a:cubicBezTo>
                        <a:pt x="313" y="671"/>
                        <a:pt x="313" y="671"/>
                        <a:pt x="313" y="671"/>
                      </a:cubicBezTo>
                      <a:cubicBezTo>
                        <a:pt x="318" y="677"/>
                        <a:pt x="318" y="677"/>
                        <a:pt x="318" y="677"/>
                      </a:cubicBezTo>
                      <a:cubicBezTo>
                        <a:pt x="325" y="678"/>
                        <a:pt x="325" y="678"/>
                        <a:pt x="325" y="678"/>
                      </a:cubicBezTo>
                      <a:cubicBezTo>
                        <a:pt x="329" y="681"/>
                        <a:pt x="329" y="681"/>
                        <a:pt x="329" y="681"/>
                      </a:cubicBezTo>
                      <a:cubicBezTo>
                        <a:pt x="337" y="682"/>
                        <a:pt x="337" y="682"/>
                        <a:pt x="337" y="682"/>
                      </a:cubicBezTo>
                      <a:cubicBezTo>
                        <a:pt x="341" y="676"/>
                        <a:pt x="341" y="676"/>
                        <a:pt x="341" y="676"/>
                      </a:cubicBezTo>
                      <a:cubicBezTo>
                        <a:pt x="347" y="670"/>
                        <a:pt x="347" y="670"/>
                        <a:pt x="347" y="670"/>
                      </a:cubicBezTo>
                      <a:cubicBezTo>
                        <a:pt x="344" y="657"/>
                        <a:pt x="344" y="657"/>
                        <a:pt x="344" y="657"/>
                      </a:cubicBezTo>
                      <a:cubicBezTo>
                        <a:pt x="338" y="656"/>
                        <a:pt x="338" y="656"/>
                        <a:pt x="338" y="656"/>
                      </a:cubicBezTo>
                      <a:cubicBezTo>
                        <a:pt x="338" y="649"/>
                        <a:pt x="338" y="649"/>
                        <a:pt x="338" y="649"/>
                      </a:cubicBezTo>
                      <a:cubicBezTo>
                        <a:pt x="343" y="647"/>
                        <a:pt x="343" y="647"/>
                        <a:pt x="343" y="647"/>
                      </a:cubicBezTo>
                      <a:cubicBezTo>
                        <a:pt x="339" y="634"/>
                        <a:pt x="339" y="634"/>
                        <a:pt x="339" y="634"/>
                      </a:cubicBezTo>
                      <a:cubicBezTo>
                        <a:pt x="333" y="635"/>
                        <a:pt x="333" y="635"/>
                        <a:pt x="333" y="635"/>
                      </a:cubicBezTo>
                      <a:cubicBezTo>
                        <a:pt x="323" y="628"/>
                        <a:pt x="323" y="628"/>
                        <a:pt x="323" y="628"/>
                      </a:cubicBezTo>
                      <a:cubicBezTo>
                        <a:pt x="325" y="619"/>
                        <a:pt x="325" y="619"/>
                        <a:pt x="325" y="619"/>
                      </a:cubicBezTo>
                      <a:cubicBezTo>
                        <a:pt x="324" y="606"/>
                        <a:pt x="324" y="606"/>
                        <a:pt x="324" y="606"/>
                      </a:cubicBezTo>
                      <a:cubicBezTo>
                        <a:pt x="333" y="599"/>
                        <a:pt x="333" y="599"/>
                        <a:pt x="333" y="599"/>
                      </a:cubicBezTo>
                      <a:cubicBezTo>
                        <a:pt x="337" y="594"/>
                        <a:pt x="337" y="594"/>
                        <a:pt x="337" y="594"/>
                      </a:cubicBezTo>
                      <a:cubicBezTo>
                        <a:pt x="337" y="584"/>
                        <a:pt x="337" y="584"/>
                        <a:pt x="337" y="584"/>
                      </a:cubicBezTo>
                      <a:cubicBezTo>
                        <a:pt x="343" y="578"/>
                        <a:pt x="343" y="578"/>
                        <a:pt x="343" y="578"/>
                      </a:cubicBezTo>
                      <a:cubicBezTo>
                        <a:pt x="340" y="572"/>
                        <a:pt x="340" y="572"/>
                        <a:pt x="340" y="572"/>
                      </a:cubicBezTo>
                      <a:cubicBezTo>
                        <a:pt x="342" y="567"/>
                        <a:pt x="342" y="567"/>
                        <a:pt x="342" y="567"/>
                      </a:cubicBezTo>
                      <a:cubicBezTo>
                        <a:pt x="333" y="557"/>
                        <a:pt x="333" y="557"/>
                        <a:pt x="333" y="557"/>
                      </a:cubicBezTo>
                      <a:cubicBezTo>
                        <a:pt x="333" y="550"/>
                        <a:pt x="333" y="550"/>
                        <a:pt x="333" y="550"/>
                      </a:cubicBezTo>
                      <a:cubicBezTo>
                        <a:pt x="334" y="543"/>
                        <a:pt x="334" y="543"/>
                        <a:pt x="334" y="543"/>
                      </a:cubicBezTo>
                      <a:cubicBezTo>
                        <a:pt x="331" y="536"/>
                        <a:pt x="331" y="536"/>
                        <a:pt x="331" y="536"/>
                      </a:cubicBezTo>
                      <a:cubicBezTo>
                        <a:pt x="332" y="528"/>
                        <a:pt x="332" y="528"/>
                        <a:pt x="332" y="528"/>
                      </a:cubicBezTo>
                      <a:cubicBezTo>
                        <a:pt x="342" y="521"/>
                        <a:pt x="342" y="521"/>
                        <a:pt x="342" y="521"/>
                      </a:cubicBezTo>
                      <a:cubicBezTo>
                        <a:pt x="348" y="520"/>
                        <a:pt x="348" y="520"/>
                        <a:pt x="348" y="520"/>
                      </a:cubicBezTo>
                      <a:cubicBezTo>
                        <a:pt x="355" y="515"/>
                        <a:pt x="355" y="515"/>
                        <a:pt x="355" y="515"/>
                      </a:cubicBezTo>
                      <a:cubicBezTo>
                        <a:pt x="354" y="509"/>
                        <a:pt x="354" y="509"/>
                        <a:pt x="354" y="509"/>
                      </a:cubicBezTo>
                      <a:cubicBezTo>
                        <a:pt x="350" y="509"/>
                        <a:pt x="350" y="509"/>
                        <a:pt x="350" y="509"/>
                      </a:cubicBezTo>
                      <a:cubicBezTo>
                        <a:pt x="346" y="512"/>
                        <a:pt x="346" y="512"/>
                        <a:pt x="346" y="512"/>
                      </a:cubicBezTo>
                      <a:cubicBezTo>
                        <a:pt x="340" y="510"/>
                        <a:pt x="340" y="510"/>
                        <a:pt x="340" y="510"/>
                      </a:cubicBezTo>
                      <a:cubicBezTo>
                        <a:pt x="335" y="513"/>
                        <a:pt x="335" y="513"/>
                        <a:pt x="335" y="513"/>
                      </a:cubicBezTo>
                      <a:cubicBezTo>
                        <a:pt x="331" y="510"/>
                        <a:pt x="331" y="510"/>
                        <a:pt x="331" y="510"/>
                      </a:cubicBezTo>
                      <a:cubicBezTo>
                        <a:pt x="324" y="513"/>
                        <a:pt x="324" y="513"/>
                        <a:pt x="324" y="513"/>
                      </a:cubicBezTo>
                      <a:cubicBezTo>
                        <a:pt x="317" y="512"/>
                        <a:pt x="317" y="512"/>
                        <a:pt x="317" y="512"/>
                      </a:cubicBezTo>
                      <a:cubicBezTo>
                        <a:pt x="317" y="503"/>
                        <a:pt x="317" y="503"/>
                        <a:pt x="317" y="503"/>
                      </a:cubicBezTo>
                      <a:cubicBezTo>
                        <a:pt x="318" y="501"/>
                        <a:pt x="318" y="501"/>
                        <a:pt x="318" y="501"/>
                      </a:cubicBezTo>
                      <a:cubicBezTo>
                        <a:pt x="318" y="494"/>
                        <a:pt x="318" y="494"/>
                        <a:pt x="318" y="494"/>
                      </a:cubicBezTo>
                      <a:cubicBezTo>
                        <a:pt x="322" y="480"/>
                        <a:pt x="322" y="480"/>
                        <a:pt x="322" y="480"/>
                      </a:cubicBezTo>
                      <a:cubicBezTo>
                        <a:pt x="315" y="472"/>
                        <a:pt x="315" y="472"/>
                        <a:pt x="315" y="472"/>
                      </a:cubicBezTo>
                      <a:cubicBezTo>
                        <a:pt x="314" y="463"/>
                        <a:pt x="314" y="463"/>
                        <a:pt x="314" y="463"/>
                      </a:cubicBezTo>
                      <a:cubicBezTo>
                        <a:pt x="308" y="459"/>
                        <a:pt x="308" y="459"/>
                        <a:pt x="308" y="459"/>
                      </a:cubicBezTo>
                      <a:cubicBezTo>
                        <a:pt x="307" y="454"/>
                        <a:pt x="307" y="454"/>
                        <a:pt x="307" y="454"/>
                      </a:cubicBezTo>
                      <a:cubicBezTo>
                        <a:pt x="310" y="451"/>
                        <a:pt x="310" y="451"/>
                        <a:pt x="310" y="451"/>
                      </a:cubicBezTo>
                      <a:cubicBezTo>
                        <a:pt x="307" y="447"/>
                        <a:pt x="307" y="447"/>
                        <a:pt x="307" y="447"/>
                      </a:cubicBezTo>
                      <a:cubicBezTo>
                        <a:pt x="307" y="442"/>
                        <a:pt x="307" y="442"/>
                        <a:pt x="307" y="442"/>
                      </a:cubicBezTo>
                      <a:cubicBezTo>
                        <a:pt x="298" y="442"/>
                        <a:pt x="298" y="442"/>
                        <a:pt x="298" y="442"/>
                      </a:cubicBezTo>
                      <a:cubicBezTo>
                        <a:pt x="297" y="438"/>
                        <a:pt x="297" y="438"/>
                        <a:pt x="297" y="438"/>
                      </a:cubicBezTo>
                      <a:cubicBezTo>
                        <a:pt x="304" y="431"/>
                        <a:pt x="304" y="431"/>
                        <a:pt x="304" y="431"/>
                      </a:cubicBezTo>
                      <a:cubicBezTo>
                        <a:pt x="309" y="429"/>
                        <a:pt x="309" y="429"/>
                        <a:pt x="309" y="429"/>
                      </a:cubicBezTo>
                      <a:cubicBezTo>
                        <a:pt x="305" y="400"/>
                        <a:pt x="305" y="400"/>
                        <a:pt x="305" y="400"/>
                      </a:cubicBezTo>
                      <a:cubicBezTo>
                        <a:pt x="301" y="390"/>
                        <a:pt x="301" y="390"/>
                        <a:pt x="301" y="390"/>
                      </a:cubicBezTo>
                      <a:cubicBezTo>
                        <a:pt x="299" y="379"/>
                        <a:pt x="299" y="379"/>
                        <a:pt x="299" y="379"/>
                      </a:cubicBezTo>
                      <a:cubicBezTo>
                        <a:pt x="290" y="367"/>
                        <a:pt x="290" y="367"/>
                        <a:pt x="290" y="367"/>
                      </a:cubicBezTo>
                      <a:cubicBezTo>
                        <a:pt x="291" y="361"/>
                        <a:pt x="291" y="361"/>
                        <a:pt x="291" y="361"/>
                      </a:cubicBezTo>
                      <a:cubicBezTo>
                        <a:pt x="295" y="360"/>
                        <a:pt x="295" y="360"/>
                        <a:pt x="295" y="360"/>
                      </a:cubicBezTo>
                      <a:cubicBezTo>
                        <a:pt x="304" y="347"/>
                        <a:pt x="304" y="347"/>
                        <a:pt x="304" y="347"/>
                      </a:cubicBezTo>
                      <a:cubicBezTo>
                        <a:pt x="311" y="349"/>
                        <a:pt x="311" y="349"/>
                        <a:pt x="311" y="349"/>
                      </a:cubicBezTo>
                      <a:cubicBezTo>
                        <a:pt x="316" y="349"/>
                        <a:pt x="316" y="349"/>
                        <a:pt x="316" y="349"/>
                      </a:cubicBezTo>
                      <a:cubicBezTo>
                        <a:pt x="319" y="340"/>
                        <a:pt x="319" y="340"/>
                        <a:pt x="319" y="340"/>
                      </a:cubicBezTo>
                      <a:cubicBezTo>
                        <a:pt x="315" y="335"/>
                        <a:pt x="315" y="335"/>
                        <a:pt x="315" y="335"/>
                      </a:cubicBezTo>
                      <a:cubicBezTo>
                        <a:pt x="317" y="327"/>
                        <a:pt x="317" y="327"/>
                        <a:pt x="317" y="327"/>
                      </a:cubicBezTo>
                      <a:cubicBezTo>
                        <a:pt x="321" y="327"/>
                        <a:pt x="321" y="327"/>
                        <a:pt x="321" y="327"/>
                      </a:cubicBezTo>
                      <a:cubicBezTo>
                        <a:pt x="321" y="316"/>
                        <a:pt x="321" y="316"/>
                        <a:pt x="321" y="316"/>
                      </a:cubicBezTo>
                      <a:cubicBezTo>
                        <a:pt x="332" y="305"/>
                        <a:pt x="332" y="305"/>
                        <a:pt x="332" y="305"/>
                      </a:cubicBezTo>
                      <a:cubicBezTo>
                        <a:pt x="333" y="300"/>
                        <a:pt x="333" y="300"/>
                        <a:pt x="333" y="300"/>
                      </a:cubicBezTo>
                      <a:cubicBezTo>
                        <a:pt x="336" y="300"/>
                        <a:pt x="336" y="300"/>
                        <a:pt x="336" y="300"/>
                      </a:cubicBezTo>
                      <a:cubicBezTo>
                        <a:pt x="337" y="291"/>
                        <a:pt x="337" y="291"/>
                        <a:pt x="337" y="291"/>
                      </a:cubicBezTo>
                      <a:cubicBezTo>
                        <a:pt x="330" y="293"/>
                        <a:pt x="330" y="293"/>
                        <a:pt x="330" y="293"/>
                      </a:cubicBezTo>
                      <a:cubicBezTo>
                        <a:pt x="327" y="285"/>
                        <a:pt x="327" y="285"/>
                        <a:pt x="327" y="285"/>
                      </a:cubicBezTo>
                      <a:cubicBezTo>
                        <a:pt x="325" y="275"/>
                        <a:pt x="325" y="275"/>
                        <a:pt x="325" y="275"/>
                      </a:cubicBezTo>
                      <a:cubicBezTo>
                        <a:pt x="314" y="265"/>
                        <a:pt x="314" y="265"/>
                        <a:pt x="314" y="265"/>
                      </a:cubicBezTo>
                      <a:cubicBezTo>
                        <a:pt x="313" y="261"/>
                        <a:pt x="313" y="261"/>
                        <a:pt x="313" y="261"/>
                      </a:cubicBezTo>
                      <a:cubicBezTo>
                        <a:pt x="306" y="260"/>
                        <a:pt x="306" y="260"/>
                        <a:pt x="306" y="260"/>
                      </a:cubicBezTo>
                      <a:cubicBezTo>
                        <a:pt x="303" y="254"/>
                        <a:pt x="303" y="254"/>
                        <a:pt x="303" y="254"/>
                      </a:cubicBezTo>
                      <a:cubicBezTo>
                        <a:pt x="304" y="245"/>
                        <a:pt x="304" y="245"/>
                        <a:pt x="304" y="245"/>
                      </a:cubicBezTo>
                      <a:cubicBezTo>
                        <a:pt x="297" y="236"/>
                        <a:pt x="297" y="236"/>
                        <a:pt x="297" y="236"/>
                      </a:cubicBezTo>
                      <a:cubicBezTo>
                        <a:pt x="301" y="229"/>
                        <a:pt x="301" y="229"/>
                        <a:pt x="301" y="229"/>
                      </a:cubicBezTo>
                      <a:cubicBezTo>
                        <a:pt x="296" y="220"/>
                        <a:pt x="296" y="220"/>
                        <a:pt x="296" y="220"/>
                      </a:cubicBezTo>
                      <a:cubicBezTo>
                        <a:pt x="294" y="216"/>
                        <a:pt x="294" y="216"/>
                        <a:pt x="294" y="216"/>
                      </a:cubicBezTo>
                      <a:cubicBezTo>
                        <a:pt x="291" y="218"/>
                        <a:pt x="287" y="217"/>
                        <a:pt x="286" y="219"/>
                      </a:cubicBezTo>
                      <a:cubicBezTo>
                        <a:pt x="285" y="221"/>
                        <a:pt x="285" y="227"/>
                        <a:pt x="288" y="228"/>
                      </a:cubicBezTo>
                      <a:cubicBezTo>
                        <a:pt x="290" y="228"/>
                        <a:pt x="296" y="226"/>
                        <a:pt x="293" y="230"/>
                      </a:cubicBezTo>
                      <a:cubicBezTo>
                        <a:pt x="290" y="233"/>
                        <a:pt x="282" y="240"/>
                        <a:pt x="279" y="241"/>
                      </a:cubicBezTo>
                      <a:cubicBezTo>
                        <a:pt x="276" y="243"/>
                        <a:pt x="273" y="245"/>
                        <a:pt x="269" y="248"/>
                      </a:cubicBezTo>
                      <a:cubicBezTo>
                        <a:pt x="266" y="250"/>
                        <a:pt x="259" y="253"/>
                        <a:pt x="260" y="251"/>
                      </a:cubicBezTo>
                      <a:cubicBezTo>
                        <a:pt x="262" y="249"/>
                        <a:pt x="263" y="248"/>
                        <a:pt x="264" y="245"/>
                      </a:cubicBezTo>
                      <a:cubicBezTo>
                        <a:pt x="265" y="243"/>
                        <a:pt x="267" y="241"/>
                        <a:pt x="269" y="238"/>
                      </a:cubicBezTo>
                      <a:cubicBezTo>
                        <a:pt x="271" y="235"/>
                        <a:pt x="273" y="232"/>
                        <a:pt x="276" y="229"/>
                      </a:cubicBezTo>
                      <a:cubicBezTo>
                        <a:pt x="278" y="226"/>
                        <a:pt x="279" y="223"/>
                        <a:pt x="280" y="221"/>
                      </a:cubicBezTo>
                      <a:cubicBezTo>
                        <a:pt x="281" y="219"/>
                        <a:pt x="283" y="215"/>
                        <a:pt x="284" y="210"/>
                      </a:cubicBezTo>
                      <a:cubicBezTo>
                        <a:pt x="286" y="205"/>
                        <a:pt x="285" y="204"/>
                        <a:pt x="289" y="198"/>
                      </a:cubicBezTo>
                      <a:cubicBezTo>
                        <a:pt x="292" y="193"/>
                        <a:pt x="294" y="195"/>
                        <a:pt x="295" y="191"/>
                      </a:cubicBezTo>
                      <a:cubicBezTo>
                        <a:pt x="297" y="187"/>
                        <a:pt x="296" y="185"/>
                        <a:pt x="300" y="182"/>
                      </a:cubicBezTo>
                      <a:cubicBezTo>
                        <a:pt x="303" y="179"/>
                        <a:pt x="304" y="175"/>
                        <a:pt x="304" y="167"/>
                      </a:cubicBezTo>
                      <a:cubicBezTo>
                        <a:pt x="303" y="159"/>
                        <a:pt x="301" y="162"/>
                        <a:pt x="301" y="158"/>
                      </a:cubicBezTo>
                      <a:cubicBezTo>
                        <a:pt x="300" y="154"/>
                        <a:pt x="299" y="152"/>
                        <a:pt x="298" y="150"/>
                      </a:cubicBezTo>
                      <a:cubicBezTo>
                        <a:pt x="297" y="148"/>
                        <a:pt x="292" y="143"/>
                        <a:pt x="290" y="142"/>
                      </a:cubicBezTo>
                      <a:cubicBezTo>
                        <a:pt x="287" y="142"/>
                        <a:pt x="283" y="140"/>
                        <a:pt x="278" y="135"/>
                      </a:cubicBezTo>
                      <a:cubicBezTo>
                        <a:pt x="273" y="130"/>
                        <a:pt x="271" y="129"/>
                        <a:pt x="268" y="132"/>
                      </a:cubicBezTo>
                      <a:cubicBezTo>
                        <a:pt x="265" y="135"/>
                        <a:pt x="258" y="134"/>
                        <a:pt x="252" y="136"/>
                      </a:cubicBezTo>
                      <a:cubicBezTo>
                        <a:pt x="247" y="137"/>
                        <a:pt x="250" y="140"/>
                        <a:pt x="246" y="145"/>
                      </a:cubicBezTo>
                      <a:cubicBezTo>
                        <a:pt x="242" y="149"/>
                        <a:pt x="236" y="147"/>
                        <a:pt x="238" y="145"/>
                      </a:cubicBezTo>
                      <a:cubicBezTo>
                        <a:pt x="240" y="142"/>
                        <a:pt x="243" y="131"/>
                        <a:pt x="241" y="131"/>
                      </a:cubicBezTo>
                      <a:cubicBezTo>
                        <a:pt x="240" y="130"/>
                        <a:pt x="232" y="129"/>
                        <a:pt x="229" y="130"/>
                      </a:cubicBezTo>
                      <a:cubicBezTo>
                        <a:pt x="227" y="131"/>
                        <a:pt x="219" y="131"/>
                        <a:pt x="224" y="126"/>
                      </a:cubicBezTo>
                      <a:cubicBezTo>
                        <a:pt x="230" y="121"/>
                        <a:pt x="230" y="120"/>
                        <a:pt x="224" y="117"/>
                      </a:cubicBezTo>
                      <a:cubicBezTo>
                        <a:pt x="219" y="113"/>
                        <a:pt x="213" y="113"/>
                        <a:pt x="207" y="118"/>
                      </a:cubicBezTo>
                      <a:cubicBezTo>
                        <a:pt x="201" y="122"/>
                        <a:pt x="201" y="129"/>
                        <a:pt x="196" y="138"/>
                      </a:cubicBezTo>
                      <a:cubicBezTo>
                        <a:pt x="192" y="147"/>
                        <a:pt x="194" y="147"/>
                        <a:pt x="196" y="151"/>
                      </a:cubicBezTo>
                      <a:cubicBezTo>
                        <a:pt x="199" y="155"/>
                        <a:pt x="193" y="156"/>
                        <a:pt x="190" y="157"/>
                      </a:cubicBezTo>
                      <a:cubicBezTo>
                        <a:pt x="187" y="157"/>
                        <a:pt x="183" y="158"/>
                        <a:pt x="183" y="162"/>
                      </a:cubicBezTo>
                      <a:cubicBezTo>
                        <a:pt x="184" y="166"/>
                        <a:pt x="183" y="167"/>
                        <a:pt x="180" y="168"/>
                      </a:cubicBezTo>
                      <a:cubicBezTo>
                        <a:pt x="177" y="169"/>
                        <a:pt x="174" y="174"/>
                        <a:pt x="170" y="177"/>
                      </a:cubicBezTo>
                      <a:cubicBezTo>
                        <a:pt x="167" y="180"/>
                        <a:pt x="161" y="176"/>
                        <a:pt x="159" y="172"/>
                      </a:cubicBezTo>
                      <a:cubicBezTo>
                        <a:pt x="156" y="168"/>
                        <a:pt x="141" y="173"/>
                        <a:pt x="136" y="176"/>
                      </a:cubicBezTo>
                      <a:cubicBezTo>
                        <a:pt x="132" y="180"/>
                        <a:pt x="139" y="184"/>
                        <a:pt x="135" y="185"/>
                      </a:cubicBezTo>
                      <a:cubicBezTo>
                        <a:pt x="131" y="186"/>
                        <a:pt x="123" y="191"/>
                        <a:pt x="118" y="191"/>
                      </a:cubicBezTo>
                      <a:cubicBezTo>
                        <a:pt x="113" y="190"/>
                        <a:pt x="107" y="197"/>
                        <a:pt x="103" y="202"/>
                      </a:cubicBezTo>
                      <a:cubicBezTo>
                        <a:pt x="99" y="207"/>
                        <a:pt x="97" y="203"/>
                        <a:pt x="92" y="203"/>
                      </a:cubicBezTo>
                      <a:cubicBezTo>
                        <a:pt x="86" y="203"/>
                        <a:pt x="91" y="209"/>
                        <a:pt x="91" y="213"/>
                      </a:cubicBezTo>
                      <a:cubicBezTo>
                        <a:pt x="92" y="217"/>
                        <a:pt x="85" y="218"/>
                        <a:pt x="83" y="216"/>
                      </a:cubicBezTo>
                      <a:cubicBezTo>
                        <a:pt x="81" y="214"/>
                        <a:pt x="77" y="219"/>
                        <a:pt x="80" y="222"/>
                      </a:cubicBezTo>
                      <a:cubicBezTo>
                        <a:pt x="84" y="225"/>
                        <a:pt x="85" y="228"/>
                        <a:pt x="81" y="228"/>
                      </a:cubicBezTo>
                      <a:cubicBezTo>
                        <a:pt x="77" y="228"/>
                        <a:pt x="83" y="235"/>
                        <a:pt x="85" y="236"/>
                      </a:cubicBezTo>
                      <a:cubicBezTo>
                        <a:pt x="87" y="236"/>
                        <a:pt x="96" y="244"/>
                        <a:pt x="84" y="245"/>
                      </a:cubicBezTo>
                      <a:cubicBezTo>
                        <a:pt x="71" y="247"/>
                        <a:pt x="68" y="249"/>
                        <a:pt x="63" y="250"/>
                      </a:cubicBezTo>
                      <a:cubicBezTo>
                        <a:pt x="58" y="250"/>
                        <a:pt x="47" y="249"/>
                        <a:pt x="37" y="249"/>
                      </a:cubicBezTo>
                      <a:cubicBezTo>
                        <a:pt x="27" y="248"/>
                        <a:pt x="25" y="257"/>
                        <a:pt x="29" y="265"/>
                      </a:cubicBezTo>
                      <a:cubicBezTo>
                        <a:pt x="34" y="272"/>
                        <a:pt x="27" y="275"/>
                        <a:pt x="29" y="282"/>
                      </a:cubicBezTo>
                      <a:cubicBezTo>
                        <a:pt x="31" y="288"/>
                        <a:pt x="39" y="292"/>
                        <a:pt x="43" y="297"/>
                      </a:cubicBezTo>
                      <a:cubicBezTo>
                        <a:pt x="47" y="301"/>
                        <a:pt x="56" y="311"/>
                        <a:pt x="52" y="316"/>
                      </a:cubicBezTo>
                      <a:cubicBezTo>
                        <a:pt x="49" y="321"/>
                        <a:pt x="47" y="325"/>
                        <a:pt x="48" y="330"/>
                      </a:cubicBezTo>
                      <a:cubicBezTo>
                        <a:pt x="48" y="335"/>
                        <a:pt x="51" y="347"/>
                        <a:pt x="48" y="348"/>
                      </a:cubicBezTo>
                      <a:cubicBezTo>
                        <a:pt x="46" y="350"/>
                        <a:pt x="44" y="361"/>
                        <a:pt x="42" y="357"/>
                      </a:cubicBezTo>
                      <a:cubicBezTo>
                        <a:pt x="40" y="353"/>
                        <a:pt x="43" y="348"/>
                        <a:pt x="44" y="339"/>
                      </a:cubicBezTo>
                      <a:cubicBezTo>
                        <a:pt x="46" y="330"/>
                        <a:pt x="42" y="335"/>
                        <a:pt x="40" y="332"/>
                      </a:cubicBezTo>
                      <a:cubicBezTo>
                        <a:pt x="39" y="330"/>
                        <a:pt x="40" y="327"/>
                        <a:pt x="45" y="320"/>
                      </a:cubicBezTo>
                      <a:cubicBezTo>
                        <a:pt x="49" y="313"/>
                        <a:pt x="49" y="312"/>
                        <a:pt x="47" y="309"/>
                      </a:cubicBezTo>
                      <a:cubicBezTo>
                        <a:pt x="44" y="305"/>
                        <a:pt x="35" y="309"/>
                        <a:pt x="32" y="306"/>
                      </a:cubicBezTo>
                      <a:cubicBezTo>
                        <a:pt x="28" y="303"/>
                        <a:pt x="24" y="296"/>
                        <a:pt x="21" y="289"/>
                      </a:cubicBezTo>
                      <a:cubicBezTo>
                        <a:pt x="19" y="285"/>
                        <a:pt x="12" y="284"/>
                        <a:pt x="6" y="285"/>
                      </a:cubicBezTo>
                      <a:cubicBezTo>
                        <a:pt x="5" y="293"/>
                        <a:pt x="5" y="293"/>
                        <a:pt x="5" y="293"/>
                      </a:cubicBezTo>
                      <a:cubicBezTo>
                        <a:pt x="15" y="298"/>
                        <a:pt x="15" y="298"/>
                        <a:pt x="15" y="298"/>
                      </a:cubicBezTo>
                      <a:cubicBezTo>
                        <a:pt x="22" y="304"/>
                        <a:pt x="22" y="304"/>
                        <a:pt x="22" y="304"/>
                      </a:cubicBezTo>
                      <a:cubicBezTo>
                        <a:pt x="19" y="312"/>
                        <a:pt x="19" y="312"/>
                        <a:pt x="19" y="312"/>
                      </a:cubicBezTo>
                      <a:cubicBezTo>
                        <a:pt x="15" y="311"/>
                        <a:pt x="15" y="311"/>
                        <a:pt x="15" y="311"/>
                      </a:cubicBezTo>
                      <a:cubicBezTo>
                        <a:pt x="9" y="319"/>
                        <a:pt x="9" y="319"/>
                        <a:pt x="9" y="319"/>
                      </a:cubicBezTo>
                      <a:cubicBezTo>
                        <a:pt x="13" y="324"/>
                        <a:pt x="13" y="324"/>
                        <a:pt x="13" y="324"/>
                      </a:cubicBezTo>
                      <a:cubicBezTo>
                        <a:pt x="21" y="329"/>
                        <a:pt x="21" y="329"/>
                        <a:pt x="21" y="329"/>
                      </a:cubicBezTo>
                      <a:cubicBezTo>
                        <a:pt x="21" y="348"/>
                        <a:pt x="21" y="348"/>
                        <a:pt x="21" y="348"/>
                      </a:cubicBezTo>
                      <a:cubicBezTo>
                        <a:pt x="14" y="349"/>
                        <a:pt x="14" y="349"/>
                        <a:pt x="14" y="349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0" y="369"/>
                        <a:pt x="0" y="369"/>
                        <a:pt x="0" y="369"/>
                      </a:cubicBezTo>
                      <a:cubicBezTo>
                        <a:pt x="8" y="380"/>
                        <a:pt x="8" y="380"/>
                        <a:pt x="8" y="380"/>
                      </a:cubicBezTo>
                      <a:cubicBezTo>
                        <a:pt x="14" y="380"/>
                        <a:pt x="14" y="380"/>
                        <a:pt x="14" y="380"/>
                      </a:cubicBezTo>
                      <a:cubicBezTo>
                        <a:pt x="15" y="382"/>
                        <a:pt x="15" y="382"/>
                        <a:pt x="15" y="382"/>
                      </a:cubicBezTo>
                      <a:cubicBezTo>
                        <a:pt x="18" y="387"/>
                        <a:pt x="18" y="387"/>
                        <a:pt x="18" y="387"/>
                      </a:cubicBezTo>
                      <a:cubicBezTo>
                        <a:pt x="21" y="383"/>
                        <a:pt x="21" y="383"/>
                        <a:pt x="21" y="383"/>
                      </a:cubicBezTo>
                      <a:cubicBezTo>
                        <a:pt x="26" y="384"/>
                        <a:pt x="26" y="384"/>
                        <a:pt x="26" y="384"/>
                      </a:cubicBezTo>
                      <a:cubicBezTo>
                        <a:pt x="31" y="381"/>
                        <a:pt x="31" y="381"/>
                        <a:pt x="31" y="381"/>
                      </a:cubicBezTo>
                      <a:cubicBezTo>
                        <a:pt x="31" y="381"/>
                        <a:pt x="31" y="386"/>
                        <a:pt x="31" y="387"/>
                      </a:cubicBezTo>
                      <a:cubicBezTo>
                        <a:pt x="31" y="388"/>
                        <a:pt x="33" y="388"/>
                        <a:pt x="33" y="388"/>
                      </a:cubicBezTo>
                      <a:cubicBezTo>
                        <a:pt x="34" y="393"/>
                        <a:pt x="34" y="393"/>
                        <a:pt x="34" y="393"/>
                      </a:cubicBezTo>
                      <a:cubicBezTo>
                        <a:pt x="37" y="403"/>
                        <a:pt x="37" y="403"/>
                        <a:pt x="37" y="403"/>
                      </a:cubicBezTo>
                      <a:cubicBezTo>
                        <a:pt x="33" y="407"/>
                        <a:pt x="33" y="407"/>
                        <a:pt x="33" y="407"/>
                      </a:cubicBezTo>
                      <a:cubicBezTo>
                        <a:pt x="35" y="416"/>
                        <a:pt x="35" y="416"/>
                        <a:pt x="35" y="416"/>
                      </a:cubicBezTo>
                      <a:cubicBezTo>
                        <a:pt x="29" y="426"/>
                        <a:pt x="29" y="426"/>
                        <a:pt x="29" y="426"/>
                      </a:cubicBezTo>
                      <a:cubicBezTo>
                        <a:pt x="24" y="426"/>
                        <a:pt x="24" y="426"/>
                        <a:pt x="24" y="426"/>
                      </a:cubicBezTo>
                      <a:cubicBezTo>
                        <a:pt x="24" y="434"/>
                        <a:pt x="24" y="434"/>
                        <a:pt x="24" y="434"/>
                      </a:cubicBezTo>
                      <a:cubicBezTo>
                        <a:pt x="30" y="439"/>
                        <a:pt x="30" y="439"/>
                        <a:pt x="30" y="439"/>
                      </a:cubicBezTo>
                      <a:cubicBezTo>
                        <a:pt x="24" y="446"/>
                        <a:pt x="24" y="446"/>
                        <a:pt x="24" y="446"/>
                      </a:cubicBezTo>
                      <a:cubicBezTo>
                        <a:pt x="27" y="449"/>
                        <a:pt x="27" y="449"/>
                        <a:pt x="27" y="449"/>
                      </a:cubicBezTo>
                      <a:cubicBezTo>
                        <a:pt x="28" y="455"/>
                        <a:pt x="28" y="455"/>
                        <a:pt x="28" y="455"/>
                      </a:cubicBezTo>
                      <a:cubicBezTo>
                        <a:pt x="34" y="458"/>
                        <a:pt x="34" y="458"/>
                        <a:pt x="34" y="458"/>
                      </a:cubicBezTo>
                      <a:cubicBezTo>
                        <a:pt x="38" y="463"/>
                        <a:pt x="38" y="463"/>
                        <a:pt x="38" y="463"/>
                      </a:cubicBezTo>
                      <a:cubicBezTo>
                        <a:pt x="33" y="470"/>
                        <a:pt x="33" y="470"/>
                        <a:pt x="33" y="470"/>
                      </a:cubicBezTo>
                      <a:cubicBezTo>
                        <a:pt x="36" y="474"/>
                        <a:pt x="36" y="474"/>
                        <a:pt x="36" y="474"/>
                      </a:cubicBezTo>
                      <a:cubicBezTo>
                        <a:pt x="37" y="482"/>
                        <a:pt x="37" y="482"/>
                        <a:pt x="37" y="482"/>
                      </a:cubicBezTo>
                      <a:cubicBezTo>
                        <a:pt x="32" y="484"/>
                        <a:pt x="32" y="484"/>
                        <a:pt x="32" y="484"/>
                      </a:cubicBezTo>
                      <a:cubicBezTo>
                        <a:pt x="35" y="492"/>
                        <a:pt x="35" y="492"/>
                        <a:pt x="35" y="492"/>
                      </a:cubicBezTo>
                      <a:cubicBezTo>
                        <a:pt x="41" y="491"/>
                        <a:pt x="41" y="491"/>
                        <a:pt x="41" y="491"/>
                      </a:cubicBezTo>
                      <a:cubicBezTo>
                        <a:pt x="47" y="497"/>
                        <a:pt x="47" y="497"/>
                        <a:pt x="47" y="497"/>
                      </a:cubicBezTo>
                      <a:cubicBezTo>
                        <a:pt x="50" y="508"/>
                        <a:pt x="50" y="508"/>
                        <a:pt x="50" y="508"/>
                      </a:cubicBezTo>
                      <a:cubicBezTo>
                        <a:pt x="44" y="514"/>
                        <a:pt x="44" y="514"/>
                        <a:pt x="44" y="514"/>
                      </a:cubicBezTo>
                      <a:cubicBezTo>
                        <a:pt x="47" y="520"/>
                        <a:pt x="47" y="520"/>
                        <a:pt x="47" y="520"/>
                      </a:cubicBezTo>
                      <a:cubicBezTo>
                        <a:pt x="53" y="520"/>
                        <a:pt x="53" y="520"/>
                        <a:pt x="53" y="520"/>
                      </a:cubicBezTo>
                      <a:cubicBezTo>
                        <a:pt x="59" y="525"/>
                        <a:pt x="59" y="525"/>
                        <a:pt x="59" y="525"/>
                      </a:cubicBezTo>
                      <a:cubicBezTo>
                        <a:pt x="63" y="521"/>
                        <a:pt x="63" y="521"/>
                        <a:pt x="63" y="521"/>
                      </a:cubicBezTo>
                      <a:cubicBezTo>
                        <a:pt x="63" y="536"/>
                        <a:pt x="63" y="536"/>
                        <a:pt x="63" y="536"/>
                      </a:cubicBezTo>
                      <a:cubicBezTo>
                        <a:pt x="66" y="542"/>
                        <a:pt x="66" y="542"/>
                        <a:pt x="66" y="542"/>
                      </a:cubicBezTo>
                      <a:cubicBezTo>
                        <a:pt x="57" y="550"/>
                        <a:pt x="57" y="550"/>
                        <a:pt x="57" y="550"/>
                      </a:cubicBezTo>
                      <a:cubicBezTo>
                        <a:pt x="51" y="559"/>
                        <a:pt x="51" y="559"/>
                        <a:pt x="51" y="559"/>
                      </a:cubicBezTo>
                      <a:cubicBezTo>
                        <a:pt x="57" y="566"/>
                        <a:pt x="57" y="566"/>
                        <a:pt x="57" y="566"/>
                      </a:cubicBezTo>
                      <a:cubicBezTo>
                        <a:pt x="58" y="575"/>
                        <a:pt x="58" y="575"/>
                        <a:pt x="58" y="575"/>
                      </a:cubicBezTo>
                      <a:cubicBezTo>
                        <a:pt x="52" y="579"/>
                        <a:pt x="52" y="579"/>
                        <a:pt x="52" y="579"/>
                      </a:cubicBezTo>
                      <a:cubicBezTo>
                        <a:pt x="51" y="587"/>
                        <a:pt x="51" y="587"/>
                        <a:pt x="51" y="587"/>
                      </a:cubicBezTo>
                      <a:cubicBezTo>
                        <a:pt x="41" y="597"/>
                        <a:pt x="41" y="597"/>
                        <a:pt x="41" y="597"/>
                      </a:cubicBezTo>
                      <a:cubicBezTo>
                        <a:pt x="41" y="608"/>
                        <a:pt x="41" y="608"/>
                        <a:pt x="41" y="608"/>
                      </a:cubicBezTo>
                      <a:cubicBezTo>
                        <a:pt x="58" y="619"/>
                        <a:pt x="58" y="619"/>
                        <a:pt x="58" y="619"/>
                      </a:cubicBezTo>
                      <a:cubicBezTo>
                        <a:pt x="51" y="629"/>
                        <a:pt x="51" y="629"/>
                        <a:pt x="51" y="629"/>
                      </a:cubicBezTo>
                      <a:cubicBezTo>
                        <a:pt x="44" y="631"/>
                        <a:pt x="44" y="631"/>
                        <a:pt x="44" y="631"/>
                      </a:cubicBezTo>
                      <a:cubicBezTo>
                        <a:pt x="34" y="639"/>
                        <a:pt x="34" y="639"/>
                        <a:pt x="34" y="639"/>
                      </a:cubicBezTo>
                      <a:cubicBezTo>
                        <a:pt x="41" y="654"/>
                        <a:pt x="41" y="654"/>
                        <a:pt x="41" y="654"/>
                      </a:cubicBezTo>
                      <a:cubicBezTo>
                        <a:pt x="35" y="660"/>
                        <a:pt x="35" y="660"/>
                        <a:pt x="35" y="660"/>
                      </a:cubicBezTo>
                      <a:cubicBezTo>
                        <a:pt x="38" y="667"/>
                        <a:pt x="38" y="667"/>
                        <a:pt x="38" y="667"/>
                      </a:cubicBezTo>
                      <a:cubicBezTo>
                        <a:pt x="45" y="669"/>
                        <a:pt x="45" y="669"/>
                        <a:pt x="45" y="669"/>
                      </a:cubicBezTo>
                      <a:cubicBezTo>
                        <a:pt x="50" y="667"/>
                        <a:pt x="50" y="667"/>
                        <a:pt x="50" y="667"/>
                      </a:cubicBezTo>
                      <a:cubicBezTo>
                        <a:pt x="71" y="666"/>
                        <a:pt x="71" y="666"/>
                        <a:pt x="71" y="666"/>
                      </a:cubicBezTo>
                      <a:cubicBezTo>
                        <a:pt x="83" y="681"/>
                        <a:pt x="83" y="681"/>
                        <a:pt x="83" y="681"/>
                      </a:cubicBezTo>
                      <a:cubicBezTo>
                        <a:pt x="84" y="689"/>
                        <a:pt x="84" y="689"/>
                        <a:pt x="84" y="689"/>
                      </a:cubicBezTo>
                      <a:cubicBezTo>
                        <a:pt x="94" y="689"/>
                        <a:pt x="94" y="689"/>
                        <a:pt x="94" y="689"/>
                      </a:cubicBezTo>
                      <a:cubicBezTo>
                        <a:pt x="98" y="693"/>
                        <a:pt x="98" y="693"/>
                        <a:pt x="98" y="693"/>
                      </a:cubicBezTo>
                      <a:cubicBezTo>
                        <a:pt x="85" y="710"/>
                        <a:pt x="85" y="710"/>
                        <a:pt x="85" y="710"/>
                      </a:cubicBezTo>
                      <a:cubicBezTo>
                        <a:pt x="88" y="721"/>
                        <a:pt x="88" y="721"/>
                        <a:pt x="88" y="721"/>
                      </a:cubicBezTo>
                      <a:cubicBezTo>
                        <a:pt x="90" y="726"/>
                        <a:pt x="90" y="726"/>
                        <a:pt x="90" y="726"/>
                      </a:cubicBezTo>
                      <a:cubicBezTo>
                        <a:pt x="99" y="726"/>
                        <a:pt x="99" y="726"/>
                        <a:pt x="99" y="726"/>
                      </a:cubicBezTo>
                      <a:cubicBezTo>
                        <a:pt x="105" y="730"/>
                        <a:pt x="105" y="730"/>
                        <a:pt x="105" y="730"/>
                      </a:cubicBezTo>
                      <a:cubicBezTo>
                        <a:pt x="107" y="737"/>
                        <a:pt x="107" y="737"/>
                        <a:pt x="107" y="737"/>
                      </a:cubicBezTo>
                      <a:cubicBezTo>
                        <a:pt x="100" y="739"/>
                        <a:pt x="100" y="739"/>
                        <a:pt x="100" y="739"/>
                      </a:cubicBezTo>
                      <a:cubicBezTo>
                        <a:pt x="95" y="747"/>
                        <a:pt x="95" y="747"/>
                        <a:pt x="95" y="747"/>
                      </a:cubicBezTo>
                      <a:cubicBezTo>
                        <a:pt x="93" y="758"/>
                        <a:pt x="93" y="758"/>
                        <a:pt x="93" y="758"/>
                      </a:cubicBezTo>
                      <a:close/>
                      <a:moveTo>
                        <a:pt x="188" y="63"/>
                      </a:moveTo>
                      <a:cubicBezTo>
                        <a:pt x="184" y="67"/>
                        <a:pt x="185" y="71"/>
                        <a:pt x="185" y="74"/>
                      </a:cubicBezTo>
                      <a:cubicBezTo>
                        <a:pt x="185" y="76"/>
                        <a:pt x="184" y="86"/>
                        <a:pt x="182" y="91"/>
                      </a:cubicBezTo>
                      <a:cubicBezTo>
                        <a:pt x="180" y="97"/>
                        <a:pt x="179" y="105"/>
                        <a:pt x="179" y="109"/>
                      </a:cubicBezTo>
                      <a:cubicBezTo>
                        <a:pt x="179" y="112"/>
                        <a:pt x="186" y="111"/>
                        <a:pt x="190" y="106"/>
                      </a:cubicBezTo>
                      <a:cubicBezTo>
                        <a:pt x="194" y="101"/>
                        <a:pt x="198" y="100"/>
                        <a:pt x="203" y="100"/>
                      </a:cubicBezTo>
                      <a:cubicBezTo>
                        <a:pt x="207" y="100"/>
                        <a:pt x="216" y="90"/>
                        <a:pt x="216" y="87"/>
                      </a:cubicBezTo>
                      <a:cubicBezTo>
                        <a:pt x="217" y="83"/>
                        <a:pt x="209" y="73"/>
                        <a:pt x="206" y="70"/>
                      </a:cubicBezTo>
                      <a:cubicBezTo>
                        <a:pt x="203" y="66"/>
                        <a:pt x="199" y="68"/>
                        <a:pt x="198" y="68"/>
                      </a:cubicBezTo>
                      <a:cubicBezTo>
                        <a:pt x="198" y="69"/>
                        <a:pt x="196" y="69"/>
                        <a:pt x="196" y="66"/>
                      </a:cubicBezTo>
                      <a:cubicBezTo>
                        <a:pt x="195" y="63"/>
                        <a:pt x="193" y="62"/>
                        <a:pt x="191" y="62"/>
                      </a:cubicBezTo>
                      <a:cubicBezTo>
                        <a:pt x="189" y="61"/>
                        <a:pt x="188" y="63"/>
                        <a:pt x="188" y="63"/>
                      </a:cubicBezTo>
                      <a:close/>
                      <a:moveTo>
                        <a:pt x="138" y="50"/>
                      </a:moveTo>
                      <a:cubicBezTo>
                        <a:pt x="136" y="51"/>
                        <a:pt x="135" y="58"/>
                        <a:pt x="132" y="57"/>
                      </a:cubicBezTo>
                      <a:cubicBezTo>
                        <a:pt x="130" y="56"/>
                        <a:pt x="122" y="53"/>
                        <a:pt x="120" y="51"/>
                      </a:cubicBezTo>
                      <a:cubicBezTo>
                        <a:pt x="118" y="49"/>
                        <a:pt x="120" y="44"/>
                        <a:pt x="124" y="45"/>
                      </a:cubicBezTo>
                      <a:cubicBezTo>
                        <a:pt x="128" y="45"/>
                        <a:pt x="133" y="45"/>
                        <a:pt x="128" y="39"/>
                      </a:cubicBezTo>
                      <a:cubicBezTo>
                        <a:pt x="124" y="34"/>
                        <a:pt x="123" y="35"/>
                        <a:pt x="128" y="29"/>
                      </a:cubicBezTo>
                      <a:cubicBezTo>
                        <a:pt x="132" y="24"/>
                        <a:pt x="131" y="20"/>
                        <a:pt x="130" y="16"/>
                      </a:cubicBezTo>
                      <a:cubicBezTo>
                        <a:pt x="130" y="12"/>
                        <a:pt x="141" y="12"/>
                        <a:pt x="141" y="9"/>
                      </a:cubicBezTo>
                      <a:cubicBezTo>
                        <a:pt x="142" y="5"/>
                        <a:pt x="143" y="0"/>
                        <a:pt x="148" y="7"/>
                      </a:cubicBezTo>
                      <a:cubicBezTo>
                        <a:pt x="152" y="13"/>
                        <a:pt x="154" y="16"/>
                        <a:pt x="157" y="17"/>
                      </a:cubicBezTo>
                      <a:cubicBezTo>
                        <a:pt x="160" y="18"/>
                        <a:pt x="156" y="21"/>
                        <a:pt x="155" y="24"/>
                      </a:cubicBezTo>
                      <a:cubicBezTo>
                        <a:pt x="154" y="27"/>
                        <a:pt x="157" y="33"/>
                        <a:pt x="156" y="34"/>
                      </a:cubicBezTo>
                      <a:cubicBezTo>
                        <a:pt x="156" y="36"/>
                        <a:pt x="146" y="39"/>
                        <a:pt x="145" y="40"/>
                      </a:cubicBezTo>
                      <a:cubicBezTo>
                        <a:pt x="145" y="41"/>
                        <a:pt x="153" y="41"/>
                        <a:pt x="156" y="39"/>
                      </a:cubicBezTo>
                      <a:cubicBezTo>
                        <a:pt x="160" y="37"/>
                        <a:pt x="160" y="38"/>
                        <a:pt x="160" y="42"/>
                      </a:cubicBezTo>
                      <a:cubicBezTo>
                        <a:pt x="160" y="45"/>
                        <a:pt x="166" y="48"/>
                        <a:pt x="167" y="45"/>
                      </a:cubicBezTo>
                      <a:cubicBezTo>
                        <a:pt x="167" y="42"/>
                        <a:pt x="173" y="44"/>
                        <a:pt x="175" y="50"/>
                      </a:cubicBezTo>
                      <a:cubicBezTo>
                        <a:pt x="177" y="57"/>
                        <a:pt x="175" y="63"/>
                        <a:pt x="175" y="66"/>
                      </a:cubicBezTo>
                      <a:cubicBezTo>
                        <a:pt x="175" y="69"/>
                        <a:pt x="178" y="72"/>
                        <a:pt x="178" y="76"/>
                      </a:cubicBezTo>
                      <a:cubicBezTo>
                        <a:pt x="178" y="80"/>
                        <a:pt x="170" y="84"/>
                        <a:pt x="166" y="85"/>
                      </a:cubicBezTo>
                      <a:cubicBezTo>
                        <a:pt x="163" y="85"/>
                        <a:pt x="153" y="75"/>
                        <a:pt x="148" y="76"/>
                      </a:cubicBezTo>
                      <a:cubicBezTo>
                        <a:pt x="143" y="77"/>
                        <a:pt x="142" y="71"/>
                        <a:pt x="140" y="68"/>
                      </a:cubicBezTo>
                      <a:cubicBezTo>
                        <a:pt x="138" y="64"/>
                        <a:pt x="136" y="66"/>
                        <a:pt x="136" y="61"/>
                      </a:cubicBezTo>
                      <a:cubicBezTo>
                        <a:pt x="137" y="57"/>
                        <a:pt x="141" y="54"/>
                        <a:pt x="141" y="52"/>
                      </a:cubicBezTo>
                      <a:cubicBezTo>
                        <a:pt x="140" y="50"/>
                        <a:pt x="138" y="50"/>
                        <a:pt x="138" y="50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9" name="Алтайский край">
                  <a:extLst>
                    <a:ext uri="{FF2B5EF4-FFF2-40B4-BE49-F238E27FC236}">
                      <a16:creationId xmlns:a16="http://schemas.microsoft.com/office/drawing/2014/main" id="{D669CD36-2886-C24A-BAB6-F8E4906CF8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0430" y="5627589"/>
                  <a:ext cx="868387" cy="530621"/>
                </a:xfrm>
                <a:custGeom>
                  <a:avLst/>
                  <a:gdLst>
                    <a:gd name="T0" fmla="*/ 132 w 163"/>
                    <a:gd name="T1" fmla="*/ 0 h 112"/>
                    <a:gd name="T2" fmla="*/ 135 w 163"/>
                    <a:gd name="T3" fmla="*/ 8 h 112"/>
                    <a:gd name="T4" fmla="*/ 143 w 163"/>
                    <a:gd name="T5" fmla="*/ 10 h 112"/>
                    <a:gd name="T6" fmla="*/ 146 w 163"/>
                    <a:gd name="T7" fmla="*/ 18 h 112"/>
                    <a:gd name="T8" fmla="*/ 150 w 163"/>
                    <a:gd name="T9" fmla="*/ 27 h 112"/>
                    <a:gd name="T10" fmla="*/ 163 w 163"/>
                    <a:gd name="T11" fmla="*/ 31 h 112"/>
                    <a:gd name="T12" fmla="*/ 161 w 163"/>
                    <a:gd name="T13" fmla="*/ 36 h 112"/>
                    <a:gd name="T14" fmla="*/ 154 w 163"/>
                    <a:gd name="T15" fmla="*/ 37 h 112"/>
                    <a:gd name="T16" fmla="*/ 159 w 163"/>
                    <a:gd name="T17" fmla="*/ 47 h 112"/>
                    <a:gd name="T18" fmla="*/ 161 w 163"/>
                    <a:gd name="T19" fmla="*/ 55 h 112"/>
                    <a:gd name="T20" fmla="*/ 154 w 163"/>
                    <a:gd name="T21" fmla="*/ 60 h 112"/>
                    <a:gd name="T22" fmla="*/ 158 w 163"/>
                    <a:gd name="T23" fmla="*/ 66 h 112"/>
                    <a:gd name="T24" fmla="*/ 152 w 163"/>
                    <a:gd name="T25" fmla="*/ 73 h 112"/>
                    <a:gd name="T26" fmla="*/ 147 w 163"/>
                    <a:gd name="T27" fmla="*/ 75 h 112"/>
                    <a:gd name="T28" fmla="*/ 142 w 163"/>
                    <a:gd name="T29" fmla="*/ 71 h 112"/>
                    <a:gd name="T30" fmla="*/ 138 w 163"/>
                    <a:gd name="T31" fmla="*/ 74 h 112"/>
                    <a:gd name="T32" fmla="*/ 137 w 163"/>
                    <a:gd name="T33" fmla="*/ 81 h 112"/>
                    <a:gd name="T34" fmla="*/ 128 w 163"/>
                    <a:gd name="T35" fmla="*/ 89 h 112"/>
                    <a:gd name="T36" fmla="*/ 121 w 163"/>
                    <a:gd name="T37" fmla="*/ 89 h 112"/>
                    <a:gd name="T38" fmla="*/ 104 w 163"/>
                    <a:gd name="T39" fmla="*/ 96 h 112"/>
                    <a:gd name="T40" fmla="*/ 111 w 163"/>
                    <a:gd name="T41" fmla="*/ 104 h 112"/>
                    <a:gd name="T42" fmla="*/ 113 w 163"/>
                    <a:gd name="T43" fmla="*/ 111 h 112"/>
                    <a:gd name="T44" fmla="*/ 105 w 163"/>
                    <a:gd name="T45" fmla="*/ 112 h 112"/>
                    <a:gd name="T46" fmla="*/ 100 w 163"/>
                    <a:gd name="T47" fmla="*/ 104 h 112"/>
                    <a:gd name="T48" fmla="*/ 84 w 163"/>
                    <a:gd name="T49" fmla="*/ 99 h 112"/>
                    <a:gd name="T50" fmla="*/ 71 w 163"/>
                    <a:gd name="T51" fmla="*/ 104 h 112"/>
                    <a:gd name="T52" fmla="*/ 59 w 163"/>
                    <a:gd name="T53" fmla="*/ 101 h 112"/>
                    <a:gd name="T54" fmla="*/ 50 w 163"/>
                    <a:gd name="T55" fmla="*/ 96 h 112"/>
                    <a:gd name="T56" fmla="*/ 49 w 163"/>
                    <a:gd name="T57" fmla="*/ 87 h 112"/>
                    <a:gd name="T58" fmla="*/ 41 w 163"/>
                    <a:gd name="T59" fmla="*/ 85 h 112"/>
                    <a:gd name="T60" fmla="*/ 38 w 163"/>
                    <a:gd name="T61" fmla="*/ 93 h 112"/>
                    <a:gd name="T62" fmla="*/ 29 w 163"/>
                    <a:gd name="T63" fmla="*/ 96 h 112"/>
                    <a:gd name="T64" fmla="*/ 9 w 163"/>
                    <a:gd name="T65" fmla="*/ 40 h 112"/>
                    <a:gd name="T66" fmla="*/ 0 w 163"/>
                    <a:gd name="T67" fmla="*/ 17 h 112"/>
                    <a:gd name="T68" fmla="*/ 7 w 163"/>
                    <a:gd name="T69" fmla="*/ 10 h 112"/>
                    <a:gd name="T70" fmla="*/ 12 w 163"/>
                    <a:gd name="T71" fmla="*/ 15 h 112"/>
                    <a:gd name="T72" fmla="*/ 17 w 163"/>
                    <a:gd name="T73" fmla="*/ 13 h 112"/>
                    <a:gd name="T74" fmla="*/ 23 w 163"/>
                    <a:gd name="T75" fmla="*/ 11 h 112"/>
                    <a:gd name="T76" fmla="*/ 34 w 163"/>
                    <a:gd name="T77" fmla="*/ 11 h 112"/>
                    <a:gd name="T78" fmla="*/ 42 w 163"/>
                    <a:gd name="T79" fmla="*/ 4 h 112"/>
                    <a:gd name="T80" fmla="*/ 53 w 163"/>
                    <a:gd name="T81" fmla="*/ 0 h 112"/>
                    <a:gd name="T82" fmla="*/ 62 w 163"/>
                    <a:gd name="T83" fmla="*/ 0 h 112"/>
                    <a:gd name="T84" fmla="*/ 70 w 163"/>
                    <a:gd name="T85" fmla="*/ 9 h 112"/>
                    <a:gd name="T86" fmla="*/ 70 w 163"/>
                    <a:gd name="T87" fmla="*/ 16 h 112"/>
                    <a:gd name="T88" fmla="*/ 84 w 163"/>
                    <a:gd name="T89" fmla="*/ 26 h 112"/>
                    <a:gd name="T90" fmla="*/ 88 w 163"/>
                    <a:gd name="T91" fmla="*/ 18 h 112"/>
                    <a:gd name="T92" fmla="*/ 95 w 163"/>
                    <a:gd name="T93" fmla="*/ 8 h 112"/>
                    <a:gd name="T94" fmla="*/ 100 w 163"/>
                    <a:gd name="T95" fmla="*/ 13 h 112"/>
                    <a:gd name="T96" fmla="*/ 104 w 163"/>
                    <a:gd name="T97" fmla="*/ 8 h 112"/>
                    <a:gd name="T98" fmla="*/ 109 w 163"/>
                    <a:gd name="T99" fmla="*/ 11 h 112"/>
                    <a:gd name="T100" fmla="*/ 114 w 163"/>
                    <a:gd name="T101" fmla="*/ 7 h 112"/>
                    <a:gd name="T102" fmla="*/ 123 w 163"/>
                    <a:gd name="T103" fmla="*/ 7 h 112"/>
                    <a:gd name="T104" fmla="*/ 132 w 163"/>
                    <a:gd name="T105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3" h="112">
                      <a:moveTo>
                        <a:pt x="132" y="0"/>
                      </a:moveTo>
                      <a:cubicBezTo>
                        <a:pt x="135" y="8"/>
                        <a:pt x="135" y="8"/>
                        <a:pt x="135" y="8"/>
                      </a:cubicBezTo>
                      <a:cubicBezTo>
                        <a:pt x="143" y="10"/>
                        <a:pt x="143" y="10"/>
                        <a:pt x="143" y="10"/>
                      </a:cubicBezTo>
                      <a:cubicBezTo>
                        <a:pt x="146" y="18"/>
                        <a:pt x="146" y="18"/>
                        <a:pt x="146" y="18"/>
                      </a:cubicBezTo>
                      <a:cubicBezTo>
                        <a:pt x="150" y="27"/>
                        <a:pt x="150" y="27"/>
                        <a:pt x="150" y="27"/>
                      </a:cubicBezTo>
                      <a:cubicBezTo>
                        <a:pt x="163" y="31"/>
                        <a:pt x="163" y="31"/>
                        <a:pt x="163" y="31"/>
                      </a:cubicBezTo>
                      <a:cubicBezTo>
                        <a:pt x="161" y="36"/>
                        <a:pt x="161" y="36"/>
                        <a:pt x="161" y="36"/>
                      </a:cubicBezTo>
                      <a:cubicBezTo>
                        <a:pt x="154" y="37"/>
                        <a:pt x="154" y="37"/>
                        <a:pt x="154" y="37"/>
                      </a:cubicBezTo>
                      <a:cubicBezTo>
                        <a:pt x="159" y="47"/>
                        <a:pt x="159" y="47"/>
                        <a:pt x="159" y="47"/>
                      </a:cubicBezTo>
                      <a:cubicBezTo>
                        <a:pt x="161" y="55"/>
                        <a:pt x="161" y="55"/>
                        <a:pt x="161" y="55"/>
                      </a:cubicBezTo>
                      <a:cubicBezTo>
                        <a:pt x="154" y="60"/>
                        <a:pt x="154" y="60"/>
                        <a:pt x="154" y="60"/>
                      </a:cubicBezTo>
                      <a:cubicBezTo>
                        <a:pt x="158" y="66"/>
                        <a:pt x="158" y="66"/>
                        <a:pt x="158" y="6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47" y="75"/>
                        <a:pt x="147" y="75"/>
                        <a:pt x="147" y="75"/>
                      </a:cubicBezTo>
                      <a:cubicBezTo>
                        <a:pt x="142" y="71"/>
                        <a:pt x="142" y="71"/>
                        <a:pt x="142" y="71"/>
                      </a:cubicBezTo>
                      <a:cubicBezTo>
                        <a:pt x="138" y="74"/>
                        <a:pt x="138" y="74"/>
                        <a:pt x="138" y="74"/>
                      </a:cubicBezTo>
                      <a:cubicBezTo>
                        <a:pt x="137" y="81"/>
                        <a:pt x="137" y="81"/>
                        <a:pt x="137" y="81"/>
                      </a:cubicBezTo>
                      <a:cubicBezTo>
                        <a:pt x="128" y="89"/>
                        <a:pt x="128" y="89"/>
                        <a:pt x="128" y="89"/>
                      </a:cubicBezTo>
                      <a:cubicBezTo>
                        <a:pt x="121" y="89"/>
                        <a:pt x="121" y="89"/>
                        <a:pt x="121" y="89"/>
                      </a:cubicBezTo>
                      <a:cubicBezTo>
                        <a:pt x="104" y="96"/>
                        <a:pt x="104" y="96"/>
                        <a:pt x="104" y="96"/>
                      </a:cubicBezTo>
                      <a:cubicBezTo>
                        <a:pt x="111" y="104"/>
                        <a:pt x="111" y="104"/>
                        <a:pt x="111" y="104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05" y="112"/>
                        <a:pt x="105" y="112"/>
                        <a:pt x="105" y="112"/>
                      </a:cubicBezTo>
                      <a:cubicBezTo>
                        <a:pt x="104" y="110"/>
                        <a:pt x="103" y="107"/>
                        <a:pt x="100" y="104"/>
                      </a:cubicBezTo>
                      <a:cubicBezTo>
                        <a:pt x="93" y="98"/>
                        <a:pt x="86" y="96"/>
                        <a:pt x="84" y="99"/>
                      </a:cubicBezTo>
                      <a:cubicBezTo>
                        <a:pt x="82" y="101"/>
                        <a:pt x="75" y="105"/>
                        <a:pt x="71" y="104"/>
                      </a:cubicBezTo>
                      <a:cubicBezTo>
                        <a:pt x="67" y="102"/>
                        <a:pt x="63" y="105"/>
                        <a:pt x="59" y="101"/>
                      </a:cubicBezTo>
                      <a:cubicBezTo>
                        <a:pt x="55" y="98"/>
                        <a:pt x="52" y="99"/>
                        <a:pt x="50" y="96"/>
                      </a:cubicBezTo>
                      <a:cubicBezTo>
                        <a:pt x="49" y="93"/>
                        <a:pt x="49" y="90"/>
                        <a:pt x="49" y="87"/>
                      </a:cubicBezTo>
                      <a:cubicBezTo>
                        <a:pt x="50" y="84"/>
                        <a:pt x="45" y="84"/>
                        <a:pt x="41" y="85"/>
                      </a:cubicBezTo>
                      <a:cubicBezTo>
                        <a:pt x="37" y="85"/>
                        <a:pt x="38" y="93"/>
                        <a:pt x="38" y="93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6"/>
                        <a:pt x="11" y="50"/>
                        <a:pt x="9" y="40"/>
                      </a:cubicBezTo>
                      <a:cubicBezTo>
                        <a:pt x="7" y="33"/>
                        <a:pt x="3" y="23"/>
                        <a:pt x="0" y="17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70" y="9"/>
                        <a:pt x="70" y="9"/>
                        <a:pt x="70" y="9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84" y="26"/>
                        <a:pt x="84" y="26"/>
                        <a:pt x="84" y="26"/>
                      </a:cubicBezTo>
                      <a:cubicBezTo>
                        <a:pt x="88" y="18"/>
                        <a:pt x="88" y="18"/>
                        <a:pt x="88" y="18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9" y="11"/>
                        <a:pt x="109" y="11"/>
                        <a:pt x="109" y="11"/>
                      </a:cubicBezTo>
                      <a:cubicBezTo>
                        <a:pt x="114" y="7"/>
                        <a:pt x="114" y="7"/>
                        <a:pt x="114" y="7"/>
                      </a:cubicBezTo>
                      <a:cubicBezTo>
                        <a:pt x="123" y="7"/>
                        <a:pt x="123" y="7"/>
                        <a:pt x="123" y="7"/>
                      </a:cubicBezTo>
                      <a:lnTo>
                        <a:pt x="132" y="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0" name="Р.Хакасия">
                  <a:extLst>
                    <a:ext uri="{FF2B5EF4-FFF2-40B4-BE49-F238E27FC236}">
                      <a16:creationId xmlns:a16="http://schemas.microsoft.com/office/drawing/2014/main" id="{101F584D-D2BA-4DAD-1E88-DA5867985E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47560" y="5504613"/>
                  <a:ext cx="388220" cy="578445"/>
                </a:xfrm>
                <a:custGeom>
                  <a:avLst/>
                  <a:gdLst>
                    <a:gd name="T0" fmla="*/ 42 w 152"/>
                    <a:gd name="T1" fmla="*/ 0 h 254"/>
                    <a:gd name="T2" fmla="*/ 58 w 152"/>
                    <a:gd name="T3" fmla="*/ 29 h 254"/>
                    <a:gd name="T4" fmla="*/ 71 w 152"/>
                    <a:gd name="T5" fmla="*/ 29 h 254"/>
                    <a:gd name="T6" fmla="*/ 79 w 152"/>
                    <a:gd name="T7" fmla="*/ 23 h 254"/>
                    <a:gd name="T8" fmla="*/ 106 w 152"/>
                    <a:gd name="T9" fmla="*/ 29 h 254"/>
                    <a:gd name="T10" fmla="*/ 115 w 152"/>
                    <a:gd name="T11" fmla="*/ 25 h 254"/>
                    <a:gd name="T12" fmla="*/ 121 w 152"/>
                    <a:gd name="T13" fmla="*/ 35 h 254"/>
                    <a:gd name="T14" fmla="*/ 115 w 152"/>
                    <a:gd name="T15" fmla="*/ 48 h 254"/>
                    <a:gd name="T16" fmla="*/ 129 w 152"/>
                    <a:gd name="T17" fmla="*/ 62 h 254"/>
                    <a:gd name="T18" fmla="*/ 129 w 152"/>
                    <a:gd name="T19" fmla="*/ 81 h 254"/>
                    <a:gd name="T20" fmla="*/ 148 w 152"/>
                    <a:gd name="T21" fmla="*/ 96 h 254"/>
                    <a:gd name="T22" fmla="*/ 146 w 152"/>
                    <a:gd name="T23" fmla="*/ 114 h 254"/>
                    <a:gd name="T24" fmla="*/ 152 w 152"/>
                    <a:gd name="T25" fmla="*/ 127 h 254"/>
                    <a:gd name="T26" fmla="*/ 133 w 152"/>
                    <a:gd name="T27" fmla="*/ 144 h 254"/>
                    <a:gd name="T28" fmla="*/ 135 w 152"/>
                    <a:gd name="T29" fmla="*/ 154 h 254"/>
                    <a:gd name="T30" fmla="*/ 110 w 152"/>
                    <a:gd name="T31" fmla="*/ 177 h 254"/>
                    <a:gd name="T32" fmla="*/ 100 w 152"/>
                    <a:gd name="T33" fmla="*/ 206 h 254"/>
                    <a:gd name="T34" fmla="*/ 87 w 152"/>
                    <a:gd name="T35" fmla="*/ 208 h 254"/>
                    <a:gd name="T36" fmla="*/ 87 w 152"/>
                    <a:gd name="T37" fmla="*/ 227 h 254"/>
                    <a:gd name="T38" fmla="*/ 71 w 152"/>
                    <a:gd name="T39" fmla="*/ 239 h 254"/>
                    <a:gd name="T40" fmla="*/ 44 w 152"/>
                    <a:gd name="T41" fmla="*/ 237 h 254"/>
                    <a:gd name="T42" fmla="*/ 31 w 152"/>
                    <a:gd name="T43" fmla="*/ 237 h 254"/>
                    <a:gd name="T44" fmla="*/ 25 w 152"/>
                    <a:gd name="T45" fmla="*/ 254 h 254"/>
                    <a:gd name="T46" fmla="*/ 12 w 152"/>
                    <a:gd name="T47" fmla="*/ 252 h 254"/>
                    <a:gd name="T48" fmla="*/ 0 w 152"/>
                    <a:gd name="T49" fmla="*/ 239 h 254"/>
                    <a:gd name="T50" fmla="*/ 6 w 152"/>
                    <a:gd name="T51" fmla="*/ 233 h 254"/>
                    <a:gd name="T52" fmla="*/ 6 w 152"/>
                    <a:gd name="T53" fmla="*/ 219 h 254"/>
                    <a:gd name="T54" fmla="*/ 23 w 152"/>
                    <a:gd name="T55" fmla="*/ 198 h 254"/>
                    <a:gd name="T56" fmla="*/ 33 w 152"/>
                    <a:gd name="T57" fmla="*/ 202 h 254"/>
                    <a:gd name="T58" fmla="*/ 33 w 152"/>
                    <a:gd name="T59" fmla="*/ 185 h 254"/>
                    <a:gd name="T60" fmla="*/ 54 w 152"/>
                    <a:gd name="T61" fmla="*/ 169 h 254"/>
                    <a:gd name="T62" fmla="*/ 44 w 152"/>
                    <a:gd name="T63" fmla="*/ 152 h 254"/>
                    <a:gd name="T64" fmla="*/ 50 w 152"/>
                    <a:gd name="T65" fmla="*/ 137 h 254"/>
                    <a:gd name="T66" fmla="*/ 35 w 152"/>
                    <a:gd name="T67" fmla="*/ 123 h 254"/>
                    <a:gd name="T68" fmla="*/ 50 w 152"/>
                    <a:gd name="T69" fmla="*/ 104 h 254"/>
                    <a:gd name="T70" fmla="*/ 50 w 152"/>
                    <a:gd name="T71" fmla="*/ 81 h 254"/>
                    <a:gd name="T72" fmla="*/ 58 w 152"/>
                    <a:gd name="T73" fmla="*/ 71 h 254"/>
                    <a:gd name="T74" fmla="*/ 42 w 152"/>
                    <a:gd name="T75" fmla="*/ 69 h 254"/>
                    <a:gd name="T76" fmla="*/ 29 w 152"/>
                    <a:gd name="T77" fmla="*/ 73 h 254"/>
                    <a:gd name="T78" fmla="*/ 23 w 152"/>
                    <a:gd name="T79" fmla="*/ 69 h 254"/>
                    <a:gd name="T80" fmla="*/ 37 w 152"/>
                    <a:gd name="T81" fmla="*/ 58 h 254"/>
                    <a:gd name="T82" fmla="*/ 37 w 152"/>
                    <a:gd name="T83" fmla="*/ 33 h 254"/>
                    <a:gd name="T84" fmla="*/ 29 w 152"/>
                    <a:gd name="T85" fmla="*/ 8 h 254"/>
                    <a:gd name="T86" fmla="*/ 42 w 152"/>
                    <a:gd name="T87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52" h="254">
                      <a:moveTo>
                        <a:pt x="42" y="0"/>
                      </a:moveTo>
                      <a:lnTo>
                        <a:pt x="58" y="29"/>
                      </a:lnTo>
                      <a:lnTo>
                        <a:pt x="71" y="29"/>
                      </a:lnTo>
                      <a:lnTo>
                        <a:pt x="79" y="23"/>
                      </a:lnTo>
                      <a:lnTo>
                        <a:pt x="106" y="29"/>
                      </a:lnTo>
                      <a:lnTo>
                        <a:pt x="115" y="25"/>
                      </a:lnTo>
                      <a:lnTo>
                        <a:pt x="121" y="35"/>
                      </a:lnTo>
                      <a:lnTo>
                        <a:pt x="115" y="48"/>
                      </a:lnTo>
                      <a:lnTo>
                        <a:pt x="129" y="62"/>
                      </a:lnTo>
                      <a:lnTo>
                        <a:pt x="129" y="81"/>
                      </a:lnTo>
                      <a:lnTo>
                        <a:pt x="148" y="96"/>
                      </a:lnTo>
                      <a:lnTo>
                        <a:pt x="146" y="114"/>
                      </a:lnTo>
                      <a:lnTo>
                        <a:pt x="152" y="127"/>
                      </a:lnTo>
                      <a:lnTo>
                        <a:pt x="133" y="144"/>
                      </a:lnTo>
                      <a:lnTo>
                        <a:pt x="135" y="154"/>
                      </a:lnTo>
                      <a:lnTo>
                        <a:pt x="110" y="177"/>
                      </a:lnTo>
                      <a:lnTo>
                        <a:pt x="100" y="206"/>
                      </a:lnTo>
                      <a:lnTo>
                        <a:pt x="87" y="208"/>
                      </a:lnTo>
                      <a:lnTo>
                        <a:pt x="87" y="227"/>
                      </a:lnTo>
                      <a:lnTo>
                        <a:pt x="71" y="239"/>
                      </a:lnTo>
                      <a:lnTo>
                        <a:pt x="44" y="237"/>
                      </a:lnTo>
                      <a:lnTo>
                        <a:pt x="31" y="237"/>
                      </a:lnTo>
                      <a:lnTo>
                        <a:pt x="25" y="254"/>
                      </a:lnTo>
                      <a:lnTo>
                        <a:pt x="12" y="252"/>
                      </a:lnTo>
                      <a:lnTo>
                        <a:pt x="0" y="239"/>
                      </a:lnTo>
                      <a:lnTo>
                        <a:pt x="6" y="233"/>
                      </a:lnTo>
                      <a:lnTo>
                        <a:pt x="6" y="219"/>
                      </a:lnTo>
                      <a:lnTo>
                        <a:pt x="23" y="198"/>
                      </a:lnTo>
                      <a:lnTo>
                        <a:pt x="33" y="202"/>
                      </a:lnTo>
                      <a:lnTo>
                        <a:pt x="33" y="185"/>
                      </a:lnTo>
                      <a:lnTo>
                        <a:pt x="54" y="169"/>
                      </a:lnTo>
                      <a:lnTo>
                        <a:pt x="44" y="152"/>
                      </a:lnTo>
                      <a:lnTo>
                        <a:pt x="50" y="137"/>
                      </a:lnTo>
                      <a:lnTo>
                        <a:pt x="35" y="123"/>
                      </a:lnTo>
                      <a:lnTo>
                        <a:pt x="50" y="104"/>
                      </a:lnTo>
                      <a:lnTo>
                        <a:pt x="50" y="81"/>
                      </a:lnTo>
                      <a:lnTo>
                        <a:pt x="58" y="71"/>
                      </a:lnTo>
                      <a:lnTo>
                        <a:pt x="42" y="69"/>
                      </a:lnTo>
                      <a:lnTo>
                        <a:pt x="29" y="73"/>
                      </a:lnTo>
                      <a:lnTo>
                        <a:pt x="23" y="69"/>
                      </a:lnTo>
                      <a:lnTo>
                        <a:pt x="37" y="58"/>
                      </a:lnTo>
                      <a:lnTo>
                        <a:pt x="37" y="33"/>
                      </a:lnTo>
                      <a:lnTo>
                        <a:pt x="29" y="8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1" name="Р.Тыва">
                  <a:extLst>
                    <a:ext uri="{FF2B5EF4-FFF2-40B4-BE49-F238E27FC236}">
                      <a16:creationId xmlns:a16="http://schemas.microsoft.com/office/drawing/2014/main" id="{C4222C0A-6996-3638-32C1-C4485E59C3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59940" y="5727792"/>
                  <a:ext cx="962888" cy="564781"/>
                </a:xfrm>
                <a:custGeom>
                  <a:avLst/>
                  <a:gdLst>
                    <a:gd name="T0" fmla="*/ 0 w 181"/>
                    <a:gd name="T1" fmla="*/ 67 h 119"/>
                    <a:gd name="T2" fmla="*/ 13 w 181"/>
                    <a:gd name="T3" fmla="*/ 68 h 119"/>
                    <a:gd name="T4" fmla="*/ 21 w 181"/>
                    <a:gd name="T5" fmla="*/ 62 h 119"/>
                    <a:gd name="T6" fmla="*/ 21 w 181"/>
                    <a:gd name="T7" fmla="*/ 53 h 119"/>
                    <a:gd name="T8" fmla="*/ 27 w 181"/>
                    <a:gd name="T9" fmla="*/ 52 h 119"/>
                    <a:gd name="T10" fmla="*/ 39 w 181"/>
                    <a:gd name="T11" fmla="*/ 59 h 119"/>
                    <a:gd name="T12" fmla="*/ 53 w 181"/>
                    <a:gd name="T13" fmla="*/ 60 h 119"/>
                    <a:gd name="T14" fmla="*/ 66 w 181"/>
                    <a:gd name="T15" fmla="*/ 59 h 119"/>
                    <a:gd name="T16" fmla="*/ 78 w 181"/>
                    <a:gd name="T17" fmla="*/ 50 h 119"/>
                    <a:gd name="T18" fmla="*/ 85 w 181"/>
                    <a:gd name="T19" fmla="*/ 50 h 119"/>
                    <a:gd name="T20" fmla="*/ 85 w 181"/>
                    <a:gd name="T21" fmla="*/ 40 h 119"/>
                    <a:gd name="T22" fmla="*/ 91 w 181"/>
                    <a:gd name="T23" fmla="*/ 35 h 119"/>
                    <a:gd name="T24" fmla="*/ 90 w 181"/>
                    <a:gd name="T25" fmla="*/ 29 h 119"/>
                    <a:gd name="T26" fmla="*/ 98 w 181"/>
                    <a:gd name="T27" fmla="*/ 26 h 119"/>
                    <a:gd name="T28" fmla="*/ 100 w 181"/>
                    <a:gd name="T29" fmla="*/ 13 h 119"/>
                    <a:gd name="T30" fmla="*/ 108 w 181"/>
                    <a:gd name="T31" fmla="*/ 11 h 119"/>
                    <a:gd name="T32" fmla="*/ 114 w 181"/>
                    <a:gd name="T33" fmla="*/ 11 h 119"/>
                    <a:gd name="T34" fmla="*/ 117 w 181"/>
                    <a:gd name="T35" fmla="*/ 8 h 119"/>
                    <a:gd name="T36" fmla="*/ 127 w 181"/>
                    <a:gd name="T37" fmla="*/ 6 h 119"/>
                    <a:gd name="T38" fmla="*/ 133 w 181"/>
                    <a:gd name="T39" fmla="*/ 4 h 119"/>
                    <a:gd name="T40" fmla="*/ 135 w 181"/>
                    <a:gd name="T41" fmla="*/ 0 h 119"/>
                    <a:gd name="T42" fmla="*/ 144 w 181"/>
                    <a:gd name="T43" fmla="*/ 2 h 119"/>
                    <a:gd name="T44" fmla="*/ 155 w 181"/>
                    <a:gd name="T45" fmla="*/ 5 h 119"/>
                    <a:gd name="T46" fmla="*/ 164 w 181"/>
                    <a:gd name="T47" fmla="*/ 12 h 119"/>
                    <a:gd name="T48" fmla="*/ 176 w 181"/>
                    <a:gd name="T49" fmla="*/ 10 h 119"/>
                    <a:gd name="T50" fmla="*/ 181 w 181"/>
                    <a:gd name="T51" fmla="*/ 17 h 119"/>
                    <a:gd name="T52" fmla="*/ 176 w 181"/>
                    <a:gd name="T53" fmla="*/ 24 h 119"/>
                    <a:gd name="T54" fmla="*/ 172 w 181"/>
                    <a:gd name="T55" fmla="*/ 31 h 119"/>
                    <a:gd name="T56" fmla="*/ 178 w 181"/>
                    <a:gd name="T57" fmla="*/ 42 h 119"/>
                    <a:gd name="T58" fmla="*/ 178 w 181"/>
                    <a:gd name="T59" fmla="*/ 45 h 119"/>
                    <a:gd name="T60" fmla="*/ 172 w 181"/>
                    <a:gd name="T61" fmla="*/ 51 h 119"/>
                    <a:gd name="T62" fmla="*/ 167 w 181"/>
                    <a:gd name="T63" fmla="*/ 59 h 119"/>
                    <a:gd name="T64" fmla="*/ 162 w 181"/>
                    <a:gd name="T65" fmla="*/ 72 h 119"/>
                    <a:gd name="T66" fmla="*/ 169 w 181"/>
                    <a:gd name="T67" fmla="*/ 85 h 119"/>
                    <a:gd name="T68" fmla="*/ 171 w 181"/>
                    <a:gd name="T69" fmla="*/ 99 h 119"/>
                    <a:gd name="T70" fmla="*/ 163 w 181"/>
                    <a:gd name="T71" fmla="*/ 107 h 119"/>
                    <a:gd name="T72" fmla="*/ 152 w 181"/>
                    <a:gd name="T73" fmla="*/ 109 h 119"/>
                    <a:gd name="T74" fmla="*/ 144 w 181"/>
                    <a:gd name="T75" fmla="*/ 108 h 119"/>
                    <a:gd name="T76" fmla="*/ 135 w 181"/>
                    <a:gd name="T77" fmla="*/ 106 h 119"/>
                    <a:gd name="T78" fmla="*/ 126 w 181"/>
                    <a:gd name="T79" fmla="*/ 109 h 119"/>
                    <a:gd name="T80" fmla="*/ 114 w 181"/>
                    <a:gd name="T81" fmla="*/ 108 h 119"/>
                    <a:gd name="T82" fmla="*/ 101 w 181"/>
                    <a:gd name="T83" fmla="*/ 101 h 119"/>
                    <a:gd name="T84" fmla="*/ 99 w 181"/>
                    <a:gd name="T85" fmla="*/ 92 h 119"/>
                    <a:gd name="T86" fmla="*/ 88 w 181"/>
                    <a:gd name="T87" fmla="*/ 91 h 119"/>
                    <a:gd name="T88" fmla="*/ 80 w 181"/>
                    <a:gd name="T89" fmla="*/ 92 h 119"/>
                    <a:gd name="T90" fmla="*/ 69 w 181"/>
                    <a:gd name="T91" fmla="*/ 88 h 119"/>
                    <a:gd name="T92" fmla="*/ 61 w 181"/>
                    <a:gd name="T93" fmla="*/ 87 h 119"/>
                    <a:gd name="T94" fmla="*/ 55 w 181"/>
                    <a:gd name="T95" fmla="*/ 90 h 119"/>
                    <a:gd name="T96" fmla="*/ 47 w 181"/>
                    <a:gd name="T97" fmla="*/ 94 h 119"/>
                    <a:gd name="T98" fmla="*/ 41 w 181"/>
                    <a:gd name="T99" fmla="*/ 97 h 119"/>
                    <a:gd name="T100" fmla="*/ 34 w 181"/>
                    <a:gd name="T101" fmla="*/ 102 h 119"/>
                    <a:gd name="T102" fmla="*/ 24 w 181"/>
                    <a:gd name="T103" fmla="*/ 107 h 119"/>
                    <a:gd name="T104" fmla="*/ 16 w 181"/>
                    <a:gd name="T105" fmla="*/ 112 h 119"/>
                    <a:gd name="T106" fmla="*/ 13 w 181"/>
                    <a:gd name="T107" fmla="*/ 114 h 119"/>
                    <a:gd name="T108" fmla="*/ 11 w 181"/>
                    <a:gd name="T109" fmla="*/ 112 h 119"/>
                    <a:gd name="T110" fmla="*/ 5 w 181"/>
                    <a:gd name="T111" fmla="*/ 105 h 119"/>
                    <a:gd name="T112" fmla="*/ 14 w 181"/>
                    <a:gd name="T113" fmla="*/ 101 h 119"/>
                    <a:gd name="T114" fmla="*/ 14 w 181"/>
                    <a:gd name="T115" fmla="*/ 96 h 119"/>
                    <a:gd name="T116" fmla="*/ 2 w 181"/>
                    <a:gd name="T117" fmla="*/ 83 h 119"/>
                    <a:gd name="T118" fmla="*/ 0 w 181"/>
                    <a:gd name="T119" fmla="*/ 67 h 119"/>
                    <a:gd name="T120" fmla="*/ 13 w 181"/>
                    <a:gd name="T121" fmla="*/ 119 h 119"/>
                    <a:gd name="T122" fmla="*/ 13 w 181"/>
                    <a:gd name="T123" fmla="*/ 119 h 119"/>
                    <a:gd name="T124" fmla="*/ 13 w 181"/>
                    <a:gd name="T12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81" h="119">
                      <a:moveTo>
                        <a:pt x="0" y="67"/>
                      </a:moveTo>
                      <a:cubicBezTo>
                        <a:pt x="13" y="68"/>
                        <a:pt x="13" y="68"/>
                        <a:pt x="13" y="68"/>
                      </a:cubicBezTo>
                      <a:cubicBezTo>
                        <a:pt x="21" y="62"/>
                        <a:pt x="21" y="62"/>
                        <a:pt x="21" y="62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7" y="52"/>
                        <a:pt x="27" y="52"/>
                        <a:pt x="27" y="52"/>
                      </a:cubicBezTo>
                      <a:cubicBezTo>
                        <a:pt x="39" y="59"/>
                        <a:pt x="39" y="59"/>
                        <a:pt x="39" y="59"/>
                      </a:cubicBezTo>
                      <a:cubicBezTo>
                        <a:pt x="53" y="60"/>
                        <a:pt x="53" y="60"/>
                        <a:pt x="53" y="60"/>
                      </a:cubicBezTo>
                      <a:cubicBezTo>
                        <a:pt x="66" y="59"/>
                        <a:pt x="66" y="59"/>
                        <a:pt x="66" y="59"/>
                      </a:cubicBezTo>
                      <a:cubicBezTo>
                        <a:pt x="78" y="50"/>
                        <a:pt x="78" y="50"/>
                        <a:pt x="78" y="50"/>
                      </a:cubicBezTo>
                      <a:cubicBezTo>
                        <a:pt x="85" y="50"/>
                        <a:pt x="85" y="50"/>
                        <a:pt x="85" y="5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91" y="35"/>
                        <a:pt x="91" y="35"/>
                        <a:pt x="91" y="35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98" y="26"/>
                        <a:pt x="98" y="26"/>
                        <a:pt x="98" y="26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8" y="11"/>
                        <a:pt x="108" y="11"/>
                        <a:pt x="108" y="11"/>
                      </a:cubicBezTo>
                      <a:cubicBezTo>
                        <a:pt x="114" y="11"/>
                        <a:pt x="114" y="11"/>
                        <a:pt x="114" y="11"/>
                      </a:cubicBezTo>
                      <a:cubicBezTo>
                        <a:pt x="117" y="8"/>
                        <a:pt x="117" y="8"/>
                        <a:pt x="117" y="8"/>
                      </a:cubicBezTo>
                      <a:cubicBezTo>
                        <a:pt x="127" y="6"/>
                        <a:pt x="127" y="6"/>
                        <a:pt x="127" y="6"/>
                      </a:cubicBezTo>
                      <a:cubicBezTo>
                        <a:pt x="133" y="4"/>
                        <a:pt x="133" y="4"/>
                        <a:pt x="133" y="4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44" y="2"/>
                        <a:pt x="144" y="2"/>
                        <a:pt x="144" y="2"/>
                      </a:cubicBezTo>
                      <a:cubicBezTo>
                        <a:pt x="155" y="5"/>
                        <a:pt x="155" y="5"/>
                        <a:pt x="155" y="5"/>
                      </a:cubicBezTo>
                      <a:cubicBezTo>
                        <a:pt x="164" y="12"/>
                        <a:pt x="164" y="12"/>
                        <a:pt x="164" y="12"/>
                      </a:cubicBezTo>
                      <a:cubicBezTo>
                        <a:pt x="176" y="10"/>
                        <a:pt x="176" y="10"/>
                        <a:pt x="176" y="10"/>
                      </a:cubicBezTo>
                      <a:cubicBezTo>
                        <a:pt x="181" y="17"/>
                        <a:pt x="181" y="17"/>
                        <a:pt x="181" y="17"/>
                      </a:cubicBezTo>
                      <a:cubicBezTo>
                        <a:pt x="176" y="24"/>
                        <a:pt x="176" y="24"/>
                        <a:pt x="176" y="24"/>
                      </a:cubicBezTo>
                      <a:cubicBezTo>
                        <a:pt x="172" y="31"/>
                        <a:pt x="172" y="31"/>
                        <a:pt x="172" y="31"/>
                      </a:cubicBezTo>
                      <a:cubicBezTo>
                        <a:pt x="178" y="42"/>
                        <a:pt x="178" y="42"/>
                        <a:pt x="178" y="42"/>
                      </a:cubicBezTo>
                      <a:cubicBezTo>
                        <a:pt x="178" y="43"/>
                        <a:pt x="178" y="44"/>
                        <a:pt x="178" y="45"/>
                      </a:cubicBezTo>
                      <a:cubicBezTo>
                        <a:pt x="178" y="48"/>
                        <a:pt x="175" y="48"/>
                        <a:pt x="172" y="51"/>
                      </a:cubicBezTo>
                      <a:cubicBezTo>
                        <a:pt x="168" y="53"/>
                        <a:pt x="170" y="58"/>
                        <a:pt x="167" y="59"/>
                      </a:cubicBezTo>
                      <a:cubicBezTo>
                        <a:pt x="164" y="60"/>
                        <a:pt x="162" y="68"/>
                        <a:pt x="162" y="72"/>
                      </a:cubicBezTo>
                      <a:cubicBezTo>
                        <a:pt x="162" y="77"/>
                        <a:pt x="164" y="80"/>
                        <a:pt x="169" y="85"/>
                      </a:cubicBezTo>
                      <a:cubicBezTo>
                        <a:pt x="173" y="91"/>
                        <a:pt x="175" y="97"/>
                        <a:pt x="171" y="99"/>
                      </a:cubicBezTo>
                      <a:cubicBezTo>
                        <a:pt x="167" y="101"/>
                        <a:pt x="168" y="102"/>
                        <a:pt x="163" y="107"/>
                      </a:cubicBezTo>
                      <a:cubicBezTo>
                        <a:pt x="158" y="112"/>
                        <a:pt x="154" y="112"/>
                        <a:pt x="152" y="109"/>
                      </a:cubicBezTo>
                      <a:cubicBezTo>
                        <a:pt x="150" y="106"/>
                        <a:pt x="146" y="108"/>
                        <a:pt x="144" y="108"/>
                      </a:cubicBezTo>
                      <a:cubicBezTo>
                        <a:pt x="142" y="108"/>
                        <a:pt x="136" y="108"/>
                        <a:pt x="135" y="106"/>
                      </a:cubicBezTo>
                      <a:cubicBezTo>
                        <a:pt x="133" y="104"/>
                        <a:pt x="128" y="106"/>
                        <a:pt x="126" y="109"/>
                      </a:cubicBezTo>
                      <a:cubicBezTo>
                        <a:pt x="123" y="111"/>
                        <a:pt x="119" y="109"/>
                        <a:pt x="114" y="108"/>
                      </a:cubicBezTo>
                      <a:cubicBezTo>
                        <a:pt x="110" y="108"/>
                        <a:pt x="103" y="104"/>
                        <a:pt x="101" y="101"/>
                      </a:cubicBezTo>
                      <a:cubicBezTo>
                        <a:pt x="100" y="98"/>
                        <a:pt x="100" y="94"/>
                        <a:pt x="99" y="92"/>
                      </a:cubicBezTo>
                      <a:cubicBezTo>
                        <a:pt x="99" y="91"/>
                        <a:pt x="90" y="92"/>
                        <a:pt x="88" y="91"/>
                      </a:cubicBezTo>
                      <a:cubicBezTo>
                        <a:pt x="87" y="90"/>
                        <a:pt x="82" y="92"/>
                        <a:pt x="80" y="92"/>
                      </a:cubicBezTo>
                      <a:cubicBezTo>
                        <a:pt x="79" y="92"/>
                        <a:pt x="71" y="90"/>
                        <a:pt x="69" y="88"/>
                      </a:cubicBezTo>
                      <a:cubicBezTo>
                        <a:pt x="66" y="85"/>
                        <a:pt x="65" y="87"/>
                        <a:pt x="61" y="87"/>
                      </a:cubicBezTo>
                      <a:cubicBezTo>
                        <a:pt x="58" y="87"/>
                        <a:pt x="57" y="90"/>
                        <a:pt x="55" y="90"/>
                      </a:cubicBezTo>
                      <a:cubicBezTo>
                        <a:pt x="53" y="90"/>
                        <a:pt x="48" y="92"/>
                        <a:pt x="47" y="94"/>
                      </a:cubicBezTo>
                      <a:cubicBezTo>
                        <a:pt x="45" y="96"/>
                        <a:pt x="44" y="97"/>
                        <a:pt x="41" y="97"/>
                      </a:cubicBezTo>
                      <a:cubicBezTo>
                        <a:pt x="38" y="98"/>
                        <a:pt x="37" y="101"/>
                        <a:pt x="34" y="102"/>
                      </a:cubicBezTo>
                      <a:cubicBezTo>
                        <a:pt x="32" y="103"/>
                        <a:pt x="27" y="105"/>
                        <a:pt x="24" y="107"/>
                      </a:cubicBezTo>
                      <a:cubicBezTo>
                        <a:pt x="22" y="108"/>
                        <a:pt x="20" y="112"/>
                        <a:pt x="16" y="112"/>
                      </a:cubicBezTo>
                      <a:cubicBezTo>
                        <a:pt x="15" y="112"/>
                        <a:pt x="14" y="113"/>
                        <a:pt x="13" y="114"/>
                      </a:cubicBezTo>
                      <a:cubicBezTo>
                        <a:pt x="11" y="112"/>
                        <a:pt x="11" y="112"/>
                        <a:pt x="11" y="112"/>
                      </a:cubicBezTo>
                      <a:cubicBezTo>
                        <a:pt x="5" y="105"/>
                        <a:pt x="5" y="105"/>
                        <a:pt x="5" y="105"/>
                      </a:cubicBezTo>
                      <a:cubicBezTo>
                        <a:pt x="14" y="101"/>
                        <a:pt x="14" y="101"/>
                        <a:pt x="14" y="101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0" y="67"/>
                        <a:pt x="0" y="67"/>
                        <a:pt x="0" y="67"/>
                      </a:cubicBezTo>
                      <a:close/>
                      <a:moveTo>
                        <a:pt x="13" y="119"/>
                      </a:moveTo>
                      <a:cubicBezTo>
                        <a:pt x="13" y="119"/>
                        <a:pt x="13" y="119"/>
                        <a:pt x="13" y="119"/>
                      </a:cubicBezTo>
                      <a:cubicBezTo>
                        <a:pt x="13" y="119"/>
                        <a:pt x="13" y="119"/>
                        <a:pt x="13" y="119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2" name="Р.Алтай">
                  <a:extLst>
                    <a:ext uri="{FF2B5EF4-FFF2-40B4-BE49-F238E27FC236}">
                      <a16:creationId xmlns:a16="http://schemas.microsoft.com/office/drawing/2014/main" id="{DC41E5B1-6D61-9B43-D52F-0F0FCE2870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4665" y="5889483"/>
                  <a:ext cx="559343" cy="482797"/>
                </a:xfrm>
                <a:custGeom>
                  <a:avLst/>
                  <a:gdLst>
                    <a:gd name="T0" fmla="*/ 1 w 105"/>
                    <a:gd name="T1" fmla="*/ 57 h 102"/>
                    <a:gd name="T2" fmla="*/ 0 w 105"/>
                    <a:gd name="T3" fmla="*/ 65 h 102"/>
                    <a:gd name="T4" fmla="*/ 8 w 105"/>
                    <a:gd name="T5" fmla="*/ 69 h 102"/>
                    <a:gd name="T6" fmla="*/ 16 w 105"/>
                    <a:gd name="T7" fmla="*/ 78 h 102"/>
                    <a:gd name="T8" fmla="*/ 18 w 105"/>
                    <a:gd name="T9" fmla="*/ 86 h 102"/>
                    <a:gd name="T10" fmla="*/ 29 w 105"/>
                    <a:gd name="T11" fmla="*/ 88 h 102"/>
                    <a:gd name="T12" fmla="*/ 38 w 105"/>
                    <a:gd name="T13" fmla="*/ 88 h 102"/>
                    <a:gd name="T14" fmla="*/ 46 w 105"/>
                    <a:gd name="T15" fmla="*/ 82 h 102"/>
                    <a:gd name="T16" fmla="*/ 46 w 105"/>
                    <a:gd name="T17" fmla="*/ 88 h 102"/>
                    <a:gd name="T18" fmla="*/ 52 w 105"/>
                    <a:gd name="T19" fmla="*/ 95 h 102"/>
                    <a:gd name="T20" fmla="*/ 62 w 105"/>
                    <a:gd name="T21" fmla="*/ 102 h 102"/>
                    <a:gd name="T22" fmla="*/ 72 w 105"/>
                    <a:gd name="T23" fmla="*/ 99 h 102"/>
                    <a:gd name="T24" fmla="*/ 79 w 105"/>
                    <a:gd name="T25" fmla="*/ 92 h 102"/>
                    <a:gd name="T26" fmla="*/ 91 w 105"/>
                    <a:gd name="T27" fmla="*/ 92 h 102"/>
                    <a:gd name="T28" fmla="*/ 104 w 105"/>
                    <a:gd name="T29" fmla="*/ 85 h 102"/>
                    <a:gd name="T30" fmla="*/ 104 w 105"/>
                    <a:gd name="T31" fmla="*/ 80 h 102"/>
                    <a:gd name="T32" fmla="*/ 102 w 105"/>
                    <a:gd name="T33" fmla="*/ 78 h 102"/>
                    <a:gd name="T34" fmla="*/ 96 w 105"/>
                    <a:gd name="T35" fmla="*/ 71 h 102"/>
                    <a:gd name="T36" fmla="*/ 105 w 105"/>
                    <a:gd name="T37" fmla="*/ 67 h 102"/>
                    <a:gd name="T38" fmla="*/ 105 w 105"/>
                    <a:gd name="T39" fmla="*/ 62 h 102"/>
                    <a:gd name="T40" fmla="*/ 93 w 105"/>
                    <a:gd name="T41" fmla="*/ 49 h 102"/>
                    <a:gd name="T42" fmla="*/ 91 w 105"/>
                    <a:gd name="T43" fmla="*/ 33 h 102"/>
                    <a:gd name="T44" fmla="*/ 85 w 105"/>
                    <a:gd name="T45" fmla="*/ 33 h 102"/>
                    <a:gd name="T46" fmla="*/ 82 w 105"/>
                    <a:gd name="T47" fmla="*/ 41 h 102"/>
                    <a:gd name="T48" fmla="*/ 76 w 105"/>
                    <a:gd name="T49" fmla="*/ 40 h 102"/>
                    <a:gd name="T50" fmla="*/ 70 w 105"/>
                    <a:gd name="T51" fmla="*/ 34 h 102"/>
                    <a:gd name="T52" fmla="*/ 73 w 105"/>
                    <a:gd name="T53" fmla="*/ 31 h 102"/>
                    <a:gd name="T54" fmla="*/ 73 w 105"/>
                    <a:gd name="T55" fmla="*/ 24 h 102"/>
                    <a:gd name="T56" fmla="*/ 81 w 105"/>
                    <a:gd name="T57" fmla="*/ 14 h 102"/>
                    <a:gd name="T58" fmla="*/ 81 w 105"/>
                    <a:gd name="T59" fmla="*/ 9 h 102"/>
                    <a:gd name="T60" fmla="*/ 76 w 105"/>
                    <a:gd name="T61" fmla="*/ 8 h 102"/>
                    <a:gd name="T62" fmla="*/ 69 w 105"/>
                    <a:gd name="T63" fmla="*/ 4 h 102"/>
                    <a:gd name="T64" fmla="*/ 63 w 105"/>
                    <a:gd name="T65" fmla="*/ 5 h 102"/>
                    <a:gd name="T66" fmla="*/ 57 w 105"/>
                    <a:gd name="T67" fmla="*/ 0 h 102"/>
                    <a:gd name="T68" fmla="*/ 50 w 105"/>
                    <a:gd name="T69" fmla="*/ 5 h 102"/>
                    <a:gd name="T70" fmla="*/ 54 w 105"/>
                    <a:gd name="T71" fmla="*/ 11 h 102"/>
                    <a:gd name="T72" fmla="*/ 48 w 105"/>
                    <a:gd name="T73" fmla="*/ 18 h 102"/>
                    <a:gd name="T74" fmla="*/ 43 w 105"/>
                    <a:gd name="T75" fmla="*/ 20 h 102"/>
                    <a:gd name="T76" fmla="*/ 38 w 105"/>
                    <a:gd name="T77" fmla="*/ 16 h 102"/>
                    <a:gd name="T78" fmla="*/ 34 w 105"/>
                    <a:gd name="T79" fmla="*/ 19 h 102"/>
                    <a:gd name="T80" fmla="*/ 33 w 105"/>
                    <a:gd name="T81" fmla="*/ 26 h 102"/>
                    <a:gd name="T82" fmla="*/ 24 w 105"/>
                    <a:gd name="T83" fmla="*/ 34 h 102"/>
                    <a:gd name="T84" fmla="*/ 17 w 105"/>
                    <a:gd name="T85" fmla="*/ 34 h 102"/>
                    <a:gd name="T86" fmla="*/ 0 w 105"/>
                    <a:gd name="T87" fmla="*/ 41 h 102"/>
                    <a:gd name="T88" fmla="*/ 7 w 105"/>
                    <a:gd name="T89" fmla="*/ 49 h 102"/>
                    <a:gd name="T90" fmla="*/ 9 w 105"/>
                    <a:gd name="T91" fmla="*/ 56 h 102"/>
                    <a:gd name="T92" fmla="*/ 1 w 105"/>
                    <a:gd name="T93" fmla="*/ 57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5" h="102">
                      <a:moveTo>
                        <a:pt x="1" y="57"/>
                      </a:moveTo>
                      <a:cubicBezTo>
                        <a:pt x="1" y="61"/>
                        <a:pt x="0" y="64"/>
                        <a:pt x="0" y="65"/>
                      </a:cubicBezTo>
                      <a:cubicBezTo>
                        <a:pt x="0" y="67"/>
                        <a:pt x="6" y="67"/>
                        <a:pt x="8" y="69"/>
                      </a:cubicBezTo>
                      <a:cubicBezTo>
                        <a:pt x="11" y="71"/>
                        <a:pt x="15" y="74"/>
                        <a:pt x="16" y="78"/>
                      </a:cubicBezTo>
                      <a:cubicBezTo>
                        <a:pt x="16" y="81"/>
                        <a:pt x="18" y="86"/>
                        <a:pt x="18" y="86"/>
                      </a:cubicBezTo>
                      <a:cubicBezTo>
                        <a:pt x="18" y="86"/>
                        <a:pt x="28" y="86"/>
                        <a:pt x="29" y="88"/>
                      </a:cubicBezTo>
                      <a:cubicBezTo>
                        <a:pt x="30" y="89"/>
                        <a:pt x="36" y="91"/>
                        <a:pt x="38" y="88"/>
                      </a:cubicBezTo>
                      <a:cubicBezTo>
                        <a:pt x="40" y="85"/>
                        <a:pt x="45" y="81"/>
                        <a:pt x="46" y="82"/>
                      </a:cubicBezTo>
                      <a:cubicBezTo>
                        <a:pt x="46" y="83"/>
                        <a:pt x="46" y="86"/>
                        <a:pt x="46" y="88"/>
                      </a:cubicBezTo>
                      <a:cubicBezTo>
                        <a:pt x="46" y="89"/>
                        <a:pt x="50" y="92"/>
                        <a:pt x="52" y="95"/>
                      </a:cubicBezTo>
                      <a:cubicBezTo>
                        <a:pt x="54" y="98"/>
                        <a:pt x="58" y="102"/>
                        <a:pt x="62" y="102"/>
                      </a:cubicBezTo>
                      <a:cubicBezTo>
                        <a:pt x="65" y="102"/>
                        <a:pt x="71" y="101"/>
                        <a:pt x="72" y="99"/>
                      </a:cubicBezTo>
                      <a:cubicBezTo>
                        <a:pt x="74" y="96"/>
                        <a:pt x="76" y="92"/>
                        <a:pt x="79" y="92"/>
                      </a:cubicBezTo>
                      <a:cubicBezTo>
                        <a:pt x="83" y="92"/>
                        <a:pt x="87" y="92"/>
                        <a:pt x="91" y="92"/>
                      </a:cubicBezTo>
                      <a:cubicBezTo>
                        <a:pt x="94" y="92"/>
                        <a:pt x="104" y="87"/>
                        <a:pt x="104" y="85"/>
                      </a:cubicBezTo>
                      <a:cubicBezTo>
                        <a:pt x="104" y="84"/>
                        <a:pt x="104" y="82"/>
                        <a:pt x="104" y="80"/>
                      </a:cubicBezTo>
                      <a:cubicBezTo>
                        <a:pt x="102" y="78"/>
                        <a:pt x="102" y="78"/>
                        <a:pt x="102" y="78"/>
                      </a:cubicBezTo>
                      <a:cubicBezTo>
                        <a:pt x="96" y="71"/>
                        <a:pt x="96" y="71"/>
                        <a:pt x="96" y="71"/>
                      </a:cubicBezTo>
                      <a:cubicBezTo>
                        <a:pt x="105" y="67"/>
                        <a:pt x="105" y="67"/>
                        <a:pt x="105" y="67"/>
                      </a:cubicBezTo>
                      <a:cubicBezTo>
                        <a:pt x="105" y="62"/>
                        <a:pt x="105" y="62"/>
                        <a:pt x="105" y="62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91" y="33"/>
                        <a:pt x="91" y="33"/>
                        <a:pt x="91" y="33"/>
                      </a:cubicBezTo>
                      <a:cubicBezTo>
                        <a:pt x="85" y="33"/>
                        <a:pt x="85" y="33"/>
                        <a:pt x="85" y="33"/>
                      </a:cubicBezTo>
                      <a:cubicBezTo>
                        <a:pt x="82" y="41"/>
                        <a:pt x="82" y="41"/>
                        <a:pt x="82" y="41"/>
                      </a:cubicBezTo>
                      <a:cubicBezTo>
                        <a:pt x="76" y="40"/>
                        <a:pt x="76" y="40"/>
                        <a:pt x="76" y="40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24"/>
                        <a:pt x="73" y="24"/>
                        <a:pt x="73" y="24"/>
                      </a:cubicBezTo>
                      <a:cubicBezTo>
                        <a:pt x="81" y="14"/>
                        <a:pt x="81" y="14"/>
                        <a:pt x="81" y="14"/>
                      </a:cubicBezTo>
                      <a:cubicBezTo>
                        <a:pt x="81" y="9"/>
                        <a:pt x="81" y="9"/>
                        <a:pt x="81" y="9"/>
                      </a:cubicBezTo>
                      <a:cubicBezTo>
                        <a:pt x="76" y="8"/>
                        <a:pt x="76" y="8"/>
                        <a:pt x="76" y="8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50" y="5"/>
                        <a:pt x="50" y="5"/>
                        <a:pt x="50" y="5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9" y="56"/>
                        <a:pt x="9" y="56"/>
                        <a:pt x="9" y="56"/>
                      </a:cubicBezTo>
                      <a:lnTo>
                        <a:pt x="1" y="5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3" name="Р.Бурятия">
                  <a:extLst>
                    <a:ext uri="{FF2B5EF4-FFF2-40B4-BE49-F238E27FC236}">
                      <a16:creationId xmlns:a16="http://schemas.microsoft.com/office/drawing/2014/main" id="{C3BA3CFD-930B-4A48-C942-28965F466F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4300" y="4901117"/>
                  <a:ext cx="1545217" cy="1225210"/>
                </a:xfrm>
                <a:custGeom>
                  <a:avLst/>
                  <a:gdLst>
                    <a:gd name="T0" fmla="*/ 23 w 290"/>
                    <a:gd name="T1" fmla="*/ 178 h 258"/>
                    <a:gd name="T2" fmla="*/ 28 w 290"/>
                    <a:gd name="T3" fmla="*/ 185 h 258"/>
                    <a:gd name="T4" fmla="*/ 45 w 290"/>
                    <a:gd name="T5" fmla="*/ 192 h 258"/>
                    <a:gd name="T6" fmla="*/ 67 w 290"/>
                    <a:gd name="T7" fmla="*/ 202 h 258"/>
                    <a:gd name="T8" fmla="*/ 85 w 290"/>
                    <a:gd name="T9" fmla="*/ 210 h 258"/>
                    <a:gd name="T10" fmla="*/ 97 w 290"/>
                    <a:gd name="T11" fmla="*/ 222 h 258"/>
                    <a:gd name="T12" fmla="*/ 107 w 290"/>
                    <a:gd name="T13" fmla="*/ 223 h 258"/>
                    <a:gd name="T14" fmla="*/ 113 w 290"/>
                    <a:gd name="T15" fmla="*/ 212 h 258"/>
                    <a:gd name="T16" fmla="*/ 133 w 290"/>
                    <a:gd name="T17" fmla="*/ 184 h 258"/>
                    <a:gd name="T18" fmla="*/ 161 w 290"/>
                    <a:gd name="T19" fmla="*/ 129 h 258"/>
                    <a:gd name="T20" fmla="*/ 157 w 290"/>
                    <a:gd name="T21" fmla="*/ 110 h 258"/>
                    <a:gd name="T22" fmla="*/ 158 w 290"/>
                    <a:gd name="T23" fmla="*/ 69 h 258"/>
                    <a:gd name="T24" fmla="*/ 146 w 290"/>
                    <a:gd name="T25" fmla="*/ 51 h 258"/>
                    <a:gd name="T26" fmla="*/ 161 w 290"/>
                    <a:gd name="T27" fmla="*/ 48 h 258"/>
                    <a:gd name="T28" fmla="*/ 166 w 290"/>
                    <a:gd name="T29" fmla="*/ 38 h 258"/>
                    <a:gd name="T30" fmla="*/ 182 w 290"/>
                    <a:gd name="T31" fmla="*/ 37 h 258"/>
                    <a:gd name="T32" fmla="*/ 186 w 290"/>
                    <a:gd name="T33" fmla="*/ 25 h 258"/>
                    <a:gd name="T34" fmla="*/ 198 w 290"/>
                    <a:gd name="T35" fmla="*/ 32 h 258"/>
                    <a:gd name="T36" fmla="*/ 206 w 290"/>
                    <a:gd name="T37" fmla="*/ 32 h 258"/>
                    <a:gd name="T38" fmla="*/ 219 w 290"/>
                    <a:gd name="T39" fmla="*/ 26 h 258"/>
                    <a:gd name="T40" fmla="*/ 232 w 290"/>
                    <a:gd name="T41" fmla="*/ 25 h 258"/>
                    <a:gd name="T42" fmla="*/ 236 w 290"/>
                    <a:gd name="T43" fmla="*/ 13 h 258"/>
                    <a:gd name="T44" fmla="*/ 249 w 290"/>
                    <a:gd name="T45" fmla="*/ 0 h 258"/>
                    <a:gd name="T46" fmla="*/ 250 w 290"/>
                    <a:gd name="T47" fmla="*/ 11 h 258"/>
                    <a:gd name="T48" fmla="*/ 255 w 290"/>
                    <a:gd name="T49" fmla="*/ 23 h 258"/>
                    <a:gd name="T50" fmla="*/ 265 w 290"/>
                    <a:gd name="T51" fmla="*/ 40 h 258"/>
                    <a:gd name="T52" fmla="*/ 273 w 290"/>
                    <a:gd name="T53" fmla="*/ 50 h 258"/>
                    <a:gd name="T54" fmla="*/ 289 w 290"/>
                    <a:gd name="T55" fmla="*/ 59 h 258"/>
                    <a:gd name="T56" fmla="*/ 288 w 290"/>
                    <a:gd name="T57" fmla="*/ 75 h 258"/>
                    <a:gd name="T58" fmla="*/ 265 w 290"/>
                    <a:gd name="T59" fmla="*/ 99 h 258"/>
                    <a:gd name="T60" fmla="*/ 255 w 290"/>
                    <a:gd name="T61" fmla="*/ 114 h 258"/>
                    <a:gd name="T62" fmla="*/ 266 w 290"/>
                    <a:gd name="T63" fmla="*/ 129 h 258"/>
                    <a:gd name="T64" fmla="*/ 252 w 290"/>
                    <a:gd name="T65" fmla="*/ 153 h 258"/>
                    <a:gd name="T66" fmla="*/ 233 w 290"/>
                    <a:gd name="T67" fmla="*/ 170 h 258"/>
                    <a:gd name="T68" fmla="*/ 221 w 290"/>
                    <a:gd name="T69" fmla="*/ 190 h 258"/>
                    <a:gd name="T70" fmla="*/ 195 w 290"/>
                    <a:gd name="T71" fmla="*/ 200 h 258"/>
                    <a:gd name="T72" fmla="*/ 184 w 290"/>
                    <a:gd name="T73" fmla="*/ 208 h 258"/>
                    <a:gd name="T74" fmla="*/ 184 w 290"/>
                    <a:gd name="T75" fmla="*/ 229 h 258"/>
                    <a:gd name="T76" fmla="*/ 182 w 290"/>
                    <a:gd name="T77" fmla="*/ 237 h 258"/>
                    <a:gd name="T78" fmla="*/ 176 w 290"/>
                    <a:gd name="T79" fmla="*/ 246 h 258"/>
                    <a:gd name="T80" fmla="*/ 156 w 290"/>
                    <a:gd name="T81" fmla="*/ 238 h 258"/>
                    <a:gd name="T82" fmla="*/ 122 w 290"/>
                    <a:gd name="T83" fmla="*/ 245 h 258"/>
                    <a:gd name="T84" fmla="*/ 102 w 290"/>
                    <a:gd name="T85" fmla="*/ 257 h 258"/>
                    <a:gd name="T86" fmla="*/ 73 w 290"/>
                    <a:gd name="T87" fmla="*/ 243 h 258"/>
                    <a:gd name="T88" fmla="*/ 58 w 290"/>
                    <a:gd name="T89" fmla="*/ 225 h 258"/>
                    <a:gd name="T90" fmla="*/ 35 w 290"/>
                    <a:gd name="T91" fmla="*/ 219 h 258"/>
                    <a:gd name="T92" fmla="*/ 11 w 290"/>
                    <a:gd name="T93" fmla="*/ 215 h 258"/>
                    <a:gd name="T94" fmla="*/ 0 w 290"/>
                    <a:gd name="T95" fmla="*/ 205 h 258"/>
                    <a:gd name="T96" fmla="*/ 9 w 290"/>
                    <a:gd name="T97" fmla="*/ 191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90" h="258">
                      <a:moveTo>
                        <a:pt x="9" y="191"/>
                      </a:move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9" y="182"/>
                        <a:pt x="29" y="182"/>
                        <a:pt x="29" y="182"/>
                      </a:cubicBezTo>
                      <a:cubicBezTo>
                        <a:pt x="28" y="185"/>
                        <a:pt x="28" y="185"/>
                        <a:pt x="28" y="185"/>
                      </a:cubicBezTo>
                      <a:cubicBezTo>
                        <a:pt x="36" y="191"/>
                        <a:pt x="36" y="191"/>
                        <a:pt x="36" y="191"/>
                      </a:cubicBezTo>
                      <a:cubicBezTo>
                        <a:pt x="45" y="192"/>
                        <a:pt x="45" y="192"/>
                        <a:pt x="45" y="192"/>
                      </a:cubicBezTo>
                      <a:cubicBezTo>
                        <a:pt x="60" y="204"/>
                        <a:pt x="60" y="204"/>
                        <a:pt x="60" y="204"/>
                      </a:cubicBezTo>
                      <a:cubicBezTo>
                        <a:pt x="67" y="202"/>
                        <a:pt x="67" y="202"/>
                        <a:pt x="67" y="202"/>
                      </a:cubicBezTo>
                      <a:cubicBezTo>
                        <a:pt x="77" y="211"/>
                        <a:pt x="77" y="211"/>
                        <a:pt x="77" y="211"/>
                      </a:cubicBezTo>
                      <a:cubicBezTo>
                        <a:pt x="85" y="210"/>
                        <a:pt x="85" y="210"/>
                        <a:pt x="85" y="210"/>
                      </a:cubicBezTo>
                      <a:cubicBezTo>
                        <a:pt x="88" y="221"/>
                        <a:pt x="88" y="221"/>
                        <a:pt x="88" y="221"/>
                      </a:cubicBezTo>
                      <a:cubicBezTo>
                        <a:pt x="97" y="222"/>
                        <a:pt x="97" y="222"/>
                        <a:pt x="97" y="222"/>
                      </a:cubicBezTo>
                      <a:cubicBezTo>
                        <a:pt x="102" y="228"/>
                        <a:pt x="102" y="228"/>
                        <a:pt x="102" y="228"/>
                      </a:cubicBezTo>
                      <a:cubicBezTo>
                        <a:pt x="107" y="223"/>
                        <a:pt x="107" y="223"/>
                        <a:pt x="107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13" y="212"/>
                        <a:pt x="113" y="212"/>
                        <a:pt x="113" y="212"/>
                      </a:cubicBezTo>
                      <a:cubicBezTo>
                        <a:pt x="130" y="194"/>
                        <a:pt x="130" y="194"/>
                        <a:pt x="130" y="194"/>
                      </a:cubicBezTo>
                      <a:cubicBezTo>
                        <a:pt x="133" y="184"/>
                        <a:pt x="133" y="184"/>
                        <a:pt x="133" y="184"/>
                      </a:cubicBezTo>
                      <a:cubicBezTo>
                        <a:pt x="159" y="156"/>
                        <a:pt x="159" y="156"/>
                        <a:pt x="159" y="156"/>
                      </a:cubicBezTo>
                      <a:cubicBezTo>
                        <a:pt x="161" y="129"/>
                        <a:pt x="161" y="129"/>
                        <a:pt x="161" y="129"/>
                      </a:cubicBezTo>
                      <a:cubicBezTo>
                        <a:pt x="166" y="113"/>
                        <a:pt x="166" y="113"/>
                        <a:pt x="166" y="113"/>
                      </a:cubicBezTo>
                      <a:cubicBezTo>
                        <a:pt x="157" y="110"/>
                        <a:pt x="157" y="110"/>
                        <a:pt x="157" y="110"/>
                      </a:cubicBezTo>
                      <a:cubicBezTo>
                        <a:pt x="152" y="78"/>
                        <a:pt x="152" y="78"/>
                        <a:pt x="152" y="78"/>
                      </a:cubicBezTo>
                      <a:cubicBezTo>
                        <a:pt x="158" y="69"/>
                        <a:pt x="158" y="69"/>
                        <a:pt x="158" y="69"/>
                      </a:cubicBezTo>
                      <a:cubicBezTo>
                        <a:pt x="149" y="63"/>
                        <a:pt x="149" y="63"/>
                        <a:pt x="149" y="63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54" y="46"/>
                        <a:pt x="154" y="46"/>
                        <a:pt x="154" y="46"/>
                      </a:cubicBezTo>
                      <a:cubicBezTo>
                        <a:pt x="161" y="48"/>
                        <a:pt x="161" y="48"/>
                        <a:pt x="161" y="48"/>
                      </a:cubicBezTo>
                      <a:cubicBezTo>
                        <a:pt x="162" y="39"/>
                        <a:pt x="162" y="39"/>
                        <a:pt x="162" y="39"/>
                      </a:cubicBezTo>
                      <a:cubicBezTo>
                        <a:pt x="166" y="38"/>
                        <a:pt x="166" y="38"/>
                        <a:pt x="166" y="38"/>
                      </a:cubicBezTo>
                      <a:cubicBezTo>
                        <a:pt x="174" y="40"/>
                        <a:pt x="174" y="40"/>
                        <a:pt x="174" y="40"/>
                      </a:cubicBezTo>
                      <a:cubicBezTo>
                        <a:pt x="182" y="37"/>
                        <a:pt x="182" y="37"/>
                        <a:pt x="182" y="37"/>
                      </a:cubicBezTo>
                      <a:cubicBezTo>
                        <a:pt x="181" y="31"/>
                        <a:pt x="181" y="31"/>
                        <a:pt x="181" y="31"/>
                      </a:cubicBezTo>
                      <a:cubicBezTo>
                        <a:pt x="186" y="25"/>
                        <a:pt x="186" y="25"/>
                        <a:pt x="186" y="25"/>
                      </a:cubicBezTo>
                      <a:cubicBezTo>
                        <a:pt x="188" y="32"/>
                        <a:pt x="188" y="32"/>
                        <a:pt x="188" y="32"/>
                      </a:cubicBezTo>
                      <a:cubicBezTo>
                        <a:pt x="198" y="32"/>
                        <a:pt x="198" y="32"/>
                        <a:pt x="198" y="32"/>
                      </a:cubicBezTo>
                      <a:cubicBezTo>
                        <a:pt x="203" y="27"/>
                        <a:pt x="203" y="27"/>
                        <a:pt x="203" y="27"/>
                      </a:cubicBezTo>
                      <a:cubicBezTo>
                        <a:pt x="206" y="32"/>
                        <a:pt x="206" y="32"/>
                        <a:pt x="206" y="32"/>
                      </a:cubicBezTo>
                      <a:cubicBezTo>
                        <a:pt x="216" y="32"/>
                        <a:pt x="216" y="32"/>
                        <a:pt x="216" y="32"/>
                      </a:cubicBezTo>
                      <a:cubicBezTo>
                        <a:pt x="219" y="26"/>
                        <a:pt x="219" y="26"/>
                        <a:pt x="219" y="26"/>
                      </a:cubicBezTo>
                      <a:cubicBezTo>
                        <a:pt x="226" y="31"/>
                        <a:pt x="226" y="31"/>
                        <a:pt x="226" y="31"/>
                      </a:cubicBezTo>
                      <a:cubicBezTo>
                        <a:pt x="232" y="25"/>
                        <a:pt x="232" y="25"/>
                        <a:pt x="232" y="25"/>
                      </a:cubicBezTo>
                      <a:cubicBezTo>
                        <a:pt x="238" y="25"/>
                        <a:pt x="238" y="25"/>
                        <a:pt x="238" y="25"/>
                      </a:cubicBezTo>
                      <a:cubicBezTo>
                        <a:pt x="236" y="13"/>
                        <a:pt x="236" y="13"/>
                        <a:pt x="236" y="13"/>
                      </a:cubicBezTo>
                      <a:cubicBezTo>
                        <a:pt x="244" y="6"/>
                        <a:pt x="244" y="6"/>
                        <a:pt x="244" y="6"/>
                      </a:cubicBezTo>
                      <a:cubicBezTo>
                        <a:pt x="249" y="0"/>
                        <a:pt x="249" y="0"/>
                        <a:pt x="249" y="0"/>
                      </a:cubicBezTo>
                      <a:cubicBezTo>
                        <a:pt x="257" y="4"/>
                        <a:pt x="257" y="4"/>
                        <a:pt x="257" y="4"/>
                      </a:cubicBezTo>
                      <a:cubicBezTo>
                        <a:pt x="250" y="11"/>
                        <a:pt x="250" y="11"/>
                        <a:pt x="250" y="11"/>
                      </a:cubicBezTo>
                      <a:cubicBezTo>
                        <a:pt x="248" y="19"/>
                        <a:pt x="248" y="19"/>
                        <a:pt x="248" y="19"/>
                      </a:cubicBezTo>
                      <a:cubicBezTo>
                        <a:pt x="255" y="23"/>
                        <a:pt x="255" y="23"/>
                        <a:pt x="255" y="23"/>
                      </a:cubicBezTo>
                      <a:cubicBezTo>
                        <a:pt x="258" y="33"/>
                        <a:pt x="258" y="33"/>
                        <a:pt x="258" y="33"/>
                      </a:cubicBezTo>
                      <a:cubicBezTo>
                        <a:pt x="265" y="40"/>
                        <a:pt x="265" y="40"/>
                        <a:pt x="265" y="40"/>
                      </a:cubicBezTo>
                      <a:cubicBezTo>
                        <a:pt x="267" y="50"/>
                        <a:pt x="267" y="50"/>
                        <a:pt x="267" y="50"/>
                      </a:cubicBezTo>
                      <a:cubicBezTo>
                        <a:pt x="273" y="50"/>
                        <a:pt x="273" y="50"/>
                        <a:pt x="273" y="50"/>
                      </a:cubicBezTo>
                      <a:cubicBezTo>
                        <a:pt x="278" y="49"/>
                        <a:pt x="278" y="49"/>
                        <a:pt x="278" y="49"/>
                      </a:cubicBezTo>
                      <a:cubicBezTo>
                        <a:pt x="289" y="59"/>
                        <a:pt x="289" y="59"/>
                        <a:pt x="289" y="59"/>
                      </a:cubicBez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288" y="75"/>
                        <a:pt x="288" y="75"/>
                        <a:pt x="288" y="75"/>
                      </a:cubicBezTo>
                      <a:cubicBezTo>
                        <a:pt x="279" y="77"/>
                        <a:pt x="279" y="77"/>
                        <a:pt x="279" y="77"/>
                      </a:cubicBezTo>
                      <a:cubicBezTo>
                        <a:pt x="265" y="99"/>
                        <a:pt x="265" y="99"/>
                        <a:pt x="265" y="99"/>
                      </a:cubicBezTo>
                      <a:cubicBezTo>
                        <a:pt x="257" y="106"/>
                        <a:pt x="257" y="106"/>
                        <a:pt x="257" y="106"/>
                      </a:cubicBezTo>
                      <a:cubicBezTo>
                        <a:pt x="255" y="114"/>
                        <a:pt x="255" y="114"/>
                        <a:pt x="255" y="114"/>
                      </a:cubicBezTo>
                      <a:cubicBezTo>
                        <a:pt x="261" y="123"/>
                        <a:pt x="261" y="123"/>
                        <a:pt x="261" y="123"/>
                      </a:cubicBezTo>
                      <a:cubicBezTo>
                        <a:pt x="266" y="129"/>
                        <a:pt x="266" y="129"/>
                        <a:pt x="266" y="129"/>
                      </a:cubicBezTo>
                      <a:cubicBezTo>
                        <a:pt x="265" y="139"/>
                        <a:pt x="265" y="139"/>
                        <a:pt x="265" y="13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35" y="160"/>
                        <a:pt x="235" y="160"/>
                        <a:pt x="235" y="160"/>
                      </a:cubicBezTo>
                      <a:cubicBezTo>
                        <a:pt x="233" y="170"/>
                        <a:pt x="233" y="170"/>
                        <a:pt x="233" y="170"/>
                      </a:cubicBezTo>
                      <a:cubicBezTo>
                        <a:pt x="224" y="178"/>
                        <a:pt x="224" y="178"/>
                        <a:pt x="224" y="178"/>
                      </a:cubicBezTo>
                      <a:cubicBezTo>
                        <a:pt x="221" y="190"/>
                        <a:pt x="221" y="190"/>
                        <a:pt x="221" y="190"/>
                      </a:cubicBezTo>
                      <a:cubicBezTo>
                        <a:pt x="209" y="189"/>
                        <a:pt x="209" y="189"/>
                        <a:pt x="209" y="189"/>
                      </a:cubicBezTo>
                      <a:cubicBezTo>
                        <a:pt x="195" y="200"/>
                        <a:pt x="195" y="200"/>
                        <a:pt x="195" y="200"/>
                      </a:cubicBezTo>
                      <a:cubicBezTo>
                        <a:pt x="184" y="200"/>
                        <a:pt x="184" y="200"/>
                        <a:pt x="184" y="200"/>
                      </a:cubicBezTo>
                      <a:cubicBezTo>
                        <a:pt x="184" y="208"/>
                        <a:pt x="184" y="208"/>
                        <a:pt x="184" y="208"/>
                      </a:cubicBezTo>
                      <a:cubicBezTo>
                        <a:pt x="183" y="214"/>
                        <a:pt x="183" y="214"/>
                        <a:pt x="183" y="214"/>
                      </a:cubicBezTo>
                      <a:cubicBezTo>
                        <a:pt x="184" y="229"/>
                        <a:pt x="184" y="229"/>
                        <a:pt x="184" y="229"/>
                      </a:cubicBezTo>
                      <a:cubicBezTo>
                        <a:pt x="191" y="229"/>
                        <a:pt x="191" y="229"/>
                        <a:pt x="191" y="229"/>
                      </a:cubicBezTo>
                      <a:cubicBezTo>
                        <a:pt x="182" y="237"/>
                        <a:pt x="182" y="237"/>
                        <a:pt x="182" y="237"/>
                      </a:cubicBezTo>
                      <a:cubicBezTo>
                        <a:pt x="181" y="244"/>
                        <a:pt x="181" y="244"/>
                        <a:pt x="181" y="244"/>
                      </a:cubicBezTo>
                      <a:cubicBezTo>
                        <a:pt x="180" y="243"/>
                        <a:pt x="177" y="245"/>
                        <a:pt x="176" y="246"/>
                      </a:cubicBezTo>
                      <a:cubicBezTo>
                        <a:pt x="173" y="247"/>
                        <a:pt x="165" y="248"/>
                        <a:pt x="164" y="244"/>
                      </a:cubicBezTo>
                      <a:cubicBezTo>
                        <a:pt x="164" y="239"/>
                        <a:pt x="159" y="238"/>
                        <a:pt x="156" y="238"/>
                      </a:cubicBezTo>
                      <a:cubicBezTo>
                        <a:pt x="153" y="237"/>
                        <a:pt x="152" y="244"/>
                        <a:pt x="146" y="241"/>
                      </a:cubicBezTo>
                      <a:cubicBezTo>
                        <a:pt x="139" y="237"/>
                        <a:pt x="127" y="243"/>
                        <a:pt x="122" y="245"/>
                      </a:cubicBezTo>
                      <a:cubicBezTo>
                        <a:pt x="117" y="246"/>
                        <a:pt x="115" y="252"/>
                        <a:pt x="112" y="253"/>
                      </a:cubicBezTo>
                      <a:cubicBezTo>
                        <a:pt x="109" y="253"/>
                        <a:pt x="104" y="258"/>
                        <a:pt x="102" y="257"/>
                      </a:cubicBezTo>
                      <a:cubicBezTo>
                        <a:pt x="100" y="257"/>
                        <a:pt x="86" y="254"/>
                        <a:pt x="80" y="251"/>
                      </a:cubicBezTo>
                      <a:cubicBezTo>
                        <a:pt x="74" y="247"/>
                        <a:pt x="74" y="247"/>
                        <a:pt x="73" y="243"/>
                      </a:cubicBezTo>
                      <a:cubicBezTo>
                        <a:pt x="72" y="239"/>
                        <a:pt x="70" y="234"/>
                        <a:pt x="68" y="228"/>
                      </a:cubicBezTo>
                      <a:cubicBezTo>
                        <a:pt x="67" y="223"/>
                        <a:pt x="63" y="225"/>
                        <a:pt x="58" y="225"/>
                      </a:cubicBezTo>
                      <a:cubicBezTo>
                        <a:pt x="52" y="225"/>
                        <a:pt x="48" y="224"/>
                        <a:pt x="47" y="223"/>
                      </a:cubicBezTo>
                      <a:cubicBezTo>
                        <a:pt x="47" y="222"/>
                        <a:pt x="41" y="219"/>
                        <a:pt x="35" y="219"/>
                      </a:cubicBezTo>
                      <a:cubicBezTo>
                        <a:pt x="29" y="220"/>
                        <a:pt x="27" y="220"/>
                        <a:pt x="22" y="219"/>
                      </a:cubicBezTo>
                      <a:cubicBezTo>
                        <a:pt x="16" y="218"/>
                        <a:pt x="15" y="218"/>
                        <a:pt x="11" y="215"/>
                      </a:cubicBezTo>
                      <a:cubicBezTo>
                        <a:pt x="9" y="213"/>
                        <a:pt x="7" y="214"/>
                        <a:pt x="6" y="216"/>
                      </a:cubicBezTo>
                      <a:cubicBezTo>
                        <a:pt x="0" y="205"/>
                        <a:pt x="0" y="205"/>
                        <a:pt x="0" y="205"/>
                      </a:cubicBezTo>
                      <a:cubicBezTo>
                        <a:pt x="4" y="198"/>
                        <a:pt x="4" y="198"/>
                        <a:pt x="4" y="198"/>
                      </a:cubicBezTo>
                      <a:lnTo>
                        <a:pt x="9" y="191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" name="Приволжский ФО">
                <a:extLst>
                  <a:ext uri="{FF2B5EF4-FFF2-40B4-BE49-F238E27FC236}">
                    <a16:creationId xmlns:a16="http://schemas.microsoft.com/office/drawing/2014/main" id="{EE3C55D6-8045-ADC4-CC27-596ACEF67C90}"/>
                  </a:ext>
                </a:extLst>
              </p:cNvPr>
              <p:cNvGrpSpPr/>
              <p:nvPr/>
            </p:nvGrpSpPr>
            <p:grpSpPr>
              <a:xfrm>
                <a:off x="1476359" y="3871758"/>
                <a:ext cx="2058588" cy="1774050"/>
                <a:chOff x="1476359" y="3871758"/>
                <a:chExt cx="2058588" cy="1774050"/>
              </a:xfrm>
              <a:grpFill/>
            </p:grpSpPr>
            <p:sp>
              <p:nvSpPr>
                <p:cNvPr id="58" name="Ульяновская обл.">
                  <a:extLst>
                    <a:ext uri="{FF2B5EF4-FFF2-40B4-BE49-F238E27FC236}">
                      <a16:creationId xmlns:a16="http://schemas.microsoft.com/office/drawing/2014/main" id="{172415FB-833A-381B-0DE7-FAE92DCD3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18215" y="4573179"/>
                  <a:ext cx="408653" cy="300609"/>
                </a:xfrm>
                <a:custGeom>
                  <a:avLst/>
                  <a:gdLst>
                    <a:gd name="T0" fmla="*/ 7 w 77"/>
                    <a:gd name="T1" fmla="*/ 9 h 63"/>
                    <a:gd name="T2" fmla="*/ 12 w 77"/>
                    <a:gd name="T3" fmla="*/ 4 h 63"/>
                    <a:gd name="T4" fmla="*/ 18 w 77"/>
                    <a:gd name="T5" fmla="*/ 9 h 63"/>
                    <a:gd name="T6" fmla="*/ 28 w 77"/>
                    <a:gd name="T7" fmla="*/ 8 h 63"/>
                    <a:gd name="T8" fmla="*/ 27 w 77"/>
                    <a:gd name="T9" fmla="*/ 2 h 63"/>
                    <a:gd name="T10" fmla="*/ 30 w 77"/>
                    <a:gd name="T11" fmla="*/ 0 h 63"/>
                    <a:gd name="T12" fmla="*/ 39 w 77"/>
                    <a:gd name="T13" fmla="*/ 6 h 63"/>
                    <a:gd name="T14" fmla="*/ 39 w 77"/>
                    <a:gd name="T15" fmla="*/ 11 h 63"/>
                    <a:gd name="T16" fmla="*/ 45 w 77"/>
                    <a:gd name="T17" fmla="*/ 10 h 63"/>
                    <a:gd name="T18" fmla="*/ 49 w 77"/>
                    <a:gd name="T19" fmla="*/ 11 h 63"/>
                    <a:gd name="T20" fmla="*/ 61 w 77"/>
                    <a:gd name="T21" fmla="*/ 22 h 63"/>
                    <a:gd name="T22" fmla="*/ 64 w 77"/>
                    <a:gd name="T23" fmla="*/ 21 h 63"/>
                    <a:gd name="T24" fmla="*/ 67 w 77"/>
                    <a:gd name="T25" fmla="*/ 19 h 63"/>
                    <a:gd name="T26" fmla="*/ 70 w 77"/>
                    <a:gd name="T27" fmla="*/ 24 h 63"/>
                    <a:gd name="T28" fmla="*/ 71 w 77"/>
                    <a:gd name="T29" fmla="*/ 30 h 63"/>
                    <a:gd name="T30" fmla="*/ 77 w 77"/>
                    <a:gd name="T31" fmla="*/ 37 h 63"/>
                    <a:gd name="T32" fmla="*/ 77 w 77"/>
                    <a:gd name="T33" fmla="*/ 40 h 63"/>
                    <a:gd name="T34" fmla="*/ 77 w 77"/>
                    <a:gd name="T35" fmla="*/ 39 h 63"/>
                    <a:gd name="T36" fmla="*/ 72 w 77"/>
                    <a:gd name="T37" fmla="*/ 47 h 63"/>
                    <a:gd name="T38" fmla="*/ 63 w 77"/>
                    <a:gd name="T39" fmla="*/ 53 h 63"/>
                    <a:gd name="T40" fmla="*/ 58 w 77"/>
                    <a:gd name="T41" fmla="*/ 45 h 63"/>
                    <a:gd name="T42" fmla="*/ 52 w 77"/>
                    <a:gd name="T43" fmla="*/ 42 h 63"/>
                    <a:gd name="T44" fmla="*/ 46 w 77"/>
                    <a:gd name="T45" fmla="*/ 45 h 63"/>
                    <a:gd name="T46" fmla="*/ 42 w 77"/>
                    <a:gd name="T47" fmla="*/ 39 h 63"/>
                    <a:gd name="T48" fmla="*/ 35 w 77"/>
                    <a:gd name="T49" fmla="*/ 43 h 63"/>
                    <a:gd name="T50" fmla="*/ 29 w 77"/>
                    <a:gd name="T51" fmla="*/ 44 h 63"/>
                    <a:gd name="T52" fmla="*/ 26 w 77"/>
                    <a:gd name="T53" fmla="*/ 50 h 63"/>
                    <a:gd name="T54" fmla="*/ 29 w 77"/>
                    <a:gd name="T55" fmla="*/ 56 h 63"/>
                    <a:gd name="T56" fmla="*/ 30 w 77"/>
                    <a:gd name="T57" fmla="*/ 61 h 63"/>
                    <a:gd name="T58" fmla="*/ 22 w 77"/>
                    <a:gd name="T59" fmla="*/ 63 h 63"/>
                    <a:gd name="T60" fmla="*/ 19 w 77"/>
                    <a:gd name="T61" fmla="*/ 60 h 63"/>
                    <a:gd name="T62" fmla="*/ 7 w 77"/>
                    <a:gd name="T63" fmla="*/ 60 h 63"/>
                    <a:gd name="T64" fmla="*/ 0 w 77"/>
                    <a:gd name="T65" fmla="*/ 49 h 63"/>
                    <a:gd name="T66" fmla="*/ 0 w 77"/>
                    <a:gd name="T67" fmla="*/ 49 h 63"/>
                    <a:gd name="T68" fmla="*/ 9 w 77"/>
                    <a:gd name="T69" fmla="*/ 38 h 63"/>
                    <a:gd name="T70" fmla="*/ 12 w 77"/>
                    <a:gd name="T71" fmla="*/ 32 h 63"/>
                    <a:gd name="T72" fmla="*/ 8 w 77"/>
                    <a:gd name="T73" fmla="*/ 29 h 63"/>
                    <a:gd name="T74" fmla="*/ 10 w 77"/>
                    <a:gd name="T75" fmla="*/ 23 h 63"/>
                    <a:gd name="T76" fmla="*/ 12 w 77"/>
                    <a:gd name="T77" fmla="*/ 17 h 63"/>
                    <a:gd name="T78" fmla="*/ 10 w 77"/>
                    <a:gd name="T79" fmla="*/ 10 h 63"/>
                    <a:gd name="T80" fmla="*/ 7 w 77"/>
                    <a:gd name="T81" fmla="*/ 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7" h="63">
                      <a:moveTo>
                        <a:pt x="7" y="9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7" y="19"/>
                        <a:pt x="67" y="19"/>
                        <a:pt x="67" y="19"/>
                      </a:cubicBezTo>
                      <a:cubicBezTo>
                        <a:pt x="70" y="24"/>
                        <a:pt x="70" y="24"/>
                        <a:pt x="70" y="24"/>
                      </a:cubicBezTo>
                      <a:cubicBezTo>
                        <a:pt x="71" y="30"/>
                        <a:pt x="71" y="30"/>
                        <a:pt x="71" y="30"/>
                      </a:cubicBezTo>
                      <a:cubicBezTo>
                        <a:pt x="77" y="37"/>
                        <a:pt x="77" y="37"/>
                        <a:pt x="77" y="37"/>
                      </a:cubicBezTo>
                      <a:cubicBezTo>
                        <a:pt x="77" y="40"/>
                        <a:pt x="77" y="40"/>
                        <a:pt x="77" y="40"/>
                      </a:cubicBez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2" y="47"/>
                        <a:pt x="72" y="47"/>
                        <a:pt x="72" y="47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58" y="45"/>
                        <a:pt x="58" y="45"/>
                        <a:pt x="58" y="45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4"/>
                        <a:pt x="26" y="49"/>
                        <a:pt x="26" y="50"/>
                      </a:cubicBezTo>
                      <a:cubicBezTo>
                        <a:pt x="26" y="51"/>
                        <a:pt x="29" y="56"/>
                        <a:pt x="29" y="56"/>
                      </a:cubicBezTo>
                      <a:cubicBezTo>
                        <a:pt x="30" y="61"/>
                        <a:pt x="30" y="61"/>
                        <a:pt x="30" y="61"/>
                      </a:cubicBezTo>
                      <a:cubicBezTo>
                        <a:pt x="22" y="63"/>
                        <a:pt x="22" y="63"/>
                        <a:pt x="22" y="63"/>
                      </a:cubicBez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2" y="17"/>
                        <a:pt x="12" y="17"/>
                      </a:cubicBezTo>
                      <a:cubicBezTo>
                        <a:pt x="12" y="16"/>
                        <a:pt x="10" y="10"/>
                        <a:pt x="10" y="10"/>
                      </a:cubicBezTo>
                      <a:lnTo>
                        <a:pt x="7" y="9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9" name="Саратовская обл.">
                  <a:extLst>
                    <a:ext uri="{FF2B5EF4-FFF2-40B4-BE49-F238E27FC236}">
                      <a16:creationId xmlns:a16="http://schemas.microsoft.com/office/drawing/2014/main" id="{1A27B03A-42A0-52C6-A9FC-6877EEB90F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6359" y="4625558"/>
                  <a:ext cx="687047" cy="617160"/>
                </a:xfrm>
                <a:custGeom>
                  <a:avLst/>
                  <a:gdLst>
                    <a:gd name="T0" fmla="*/ 129 w 129"/>
                    <a:gd name="T1" fmla="*/ 101 h 130"/>
                    <a:gd name="T2" fmla="*/ 119 w 129"/>
                    <a:gd name="T3" fmla="*/ 105 h 130"/>
                    <a:gd name="T4" fmla="*/ 102 w 129"/>
                    <a:gd name="T5" fmla="*/ 105 h 130"/>
                    <a:gd name="T6" fmla="*/ 95 w 129"/>
                    <a:gd name="T7" fmla="*/ 105 h 130"/>
                    <a:gd name="T8" fmla="*/ 83 w 129"/>
                    <a:gd name="T9" fmla="*/ 107 h 130"/>
                    <a:gd name="T10" fmla="*/ 73 w 129"/>
                    <a:gd name="T11" fmla="*/ 121 h 130"/>
                    <a:gd name="T12" fmla="*/ 58 w 129"/>
                    <a:gd name="T13" fmla="*/ 119 h 130"/>
                    <a:gd name="T14" fmla="*/ 58 w 129"/>
                    <a:gd name="T15" fmla="*/ 100 h 130"/>
                    <a:gd name="T16" fmla="*/ 50 w 129"/>
                    <a:gd name="T17" fmla="*/ 102 h 130"/>
                    <a:gd name="T18" fmla="*/ 49 w 129"/>
                    <a:gd name="T19" fmla="*/ 92 h 130"/>
                    <a:gd name="T20" fmla="*/ 46 w 129"/>
                    <a:gd name="T21" fmla="*/ 89 h 130"/>
                    <a:gd name="T22" fmla="*/ 45 w 129"/>
                    <a:gd name="T23" fmla="*/ 84 h 130"/>
                    <a:gd name="T24" fmla="*/ 40 w 129"/>
                    <a:gd name="T25" fmla="*/ 83 h 130"/>
                    <a:gd name="T26" fmla="*/ 37 w 129"/>
                    <a:gd name="T27" fmla="*/ 81 h 130"/>
                    <a:gd name="T28" fmla="*/ 37 w 129"/>
                    <a:gd name="T29" fmla="*/ 75 h 130"/>
                    <a:gd name="T30" fmla="*/ 32 w 129"/>
                    <a:gd name="T31" fmla="*/ 73 h 130"/>
                    <a:gd name="T32" fmla="*/ 28 w 129"/>
                    <a:gd name="T33" fmla="*/ 75 h 130"/>
                    <a:gd name="T34" fmla="*/ 24 w 129"/>
                    <a:gd name="T35" fmla="*/ 70 h 130"/>
                    <a:gd name="T36" fmla="*/ 29 w 129"/>
                    <a:gd name="T37" fmla="*/ 64 h 130"/>
                    <a:gd name="T38" fmla="*/ 30 w 129"/>
                    <a:gd name="T39" fmla="*/ 56 h 130"/>
                    <a:gd name="T40" fmla="*/ 19 w 129"/>
                    <a:gd name="T41" fmla="*/ 46 h 130"/>
                    <a:gd name="T42" fmla="*/ 15 w 129"/>
                    <a:gd name="T43" fmla="*/ 48 h 130"/>
                    <a:gd name="T44" fmla="*/ 14 w 129"/>
                    <a:gd name="T45" fmla="*/ 44 h 130"/>
                    <a:gd name="T46" fmla="*/ 8 w 129"/>
                    <a:gd name="T47" fmla="*/ 41 h 130"/>
                    <a:gd name="T48" fmla="*/ 2 w 129"/>
                    <a:gd name="T49" fmla="*/ 40 h 130"/>
                    <a:gd name="T50" fmla="*/ 0 w 129"/>
                    <a:gd name="T51" fmla="*/ 26 h 130"/>
                    <a:gd name="T52" fmla="*/ 0 w 129"/>
                    <a:gd name="T53" fmla="*/ 26 h 130"/>
                    <a:gd name="T54" fmla="*/ 3 w 129"/>
                    <a:gd name="T55" fmla="*/ 23 h 130"/>
                    <a:gd name="T56" fmla="*/ 0 w 129"/>
                    <a:gd name="T57" fmla="*/ 17 h 130"/>
                    <a:gd name="T58" fmla="*/ 7 w 129"/>
                    <a:gd name="T59" fmla="*/ 15 h 130"/>
                    <a:gd name="T60" fmla="*/ 22 w 129"/>
                    <a:gd name="T61" fmla="*/ 4 h 130"/>
                    <a:gd name="T62" fmla="*/ 24 w 129"/>
                    <a:gd name="T63" fmla="*/ 0 h 130"/>
                    <a:gd name="T64" fmla="*/ 27 w 129"/>
                    <a:gd name="T65" fmla="*/ 5 h 130"/>
                    <a:gd name="T66" fmla="*/ 30 w 129"/>
                    <a:gd name="T67" fmla="*/ 7 h 130"/>
                    <a:gd name="T68" fmla="*/ 30 w 129"/>
                    <a:gd name="T69" fmla="*/ 12 h 130"/>
                    <a:gd name="T70" fmla="*/ 41 w 129"/>
                    <a:gd name="T71" fmla="*/ 19 h 130"/>
                    <a:gd name="T72" fmla="*/ 48 w 129"/>
                    <a:gd name="T73" fmla="*/ 19 h 130"/>
                    <a:gd name="T74" fmla="*/ 52 w 129"/>
                    <a:gd name="T75" fmla="*/ 25 h 130"/>
                    <a:gd name="T76" fmla="*/ 70 w 129"/>
                    <a:gd name="T77" fmla="*/ 36 h 130"/>
                    <a:gd name="T78" fmla="*/ 76 w 129"/>
                    <a:gd name="T79" fmla="*/ 35 h 130"/>
                    <a:gd name="T80" fmla="*/ 79 w 129"/>
                    <a:gd name="T81" fmla="*/ 34 h 130"/>
                    <a:gd name="T82" fmla="*/ 83 w 129"/>
                    <a:gd name="T83" fmla="*/ 38 h 130"/>
                    <a:gd name="T84" fmla="*/ 90 w 129"/>
                    <a:gd name="T85" fmla="*/ 49 h 130"/>
                    <a:gd name="T86" fmla="*/ 102 w 129"/>
                    <a:gd name="T87" fmla="*/ 49 h 130"/>
                    <a:gd name="T88" fmla="*/ 108 w 129"/>
                    <a:gd name="T89" fmla="*/ 56 h 130"/>
                    <a:gd name="T90" fmla="*/ 110 w 129"/>
                    <a:gd name="T91" fmla="*/ 65 h 130"/>
                    <a:gd name="T92" fmla="*/ 115 w 129"/>
                    <a:gd name="T93" fmla="*/ 67 h 130"/>
                    <a:gd name="T94" fmla="*/ 119 w 129"/>
                    <a:gd name="T95" fmla="*/ 76 h 130"/>
                    <a:gd name="T96" fmla="*/ 124 w 129"/>
                    <a:gd name="T97" fmla="*/ 82 h 130"/>
                    <a:gd name="T98" fmla="*/ 123 w 129"/>
                    <a:gd name="T99" fmla="*/ 87 h 130"/>
                    <a:gd name="T100" fmla="*/ 129 w 129"/>
                    <a:gd name="T101" fmla="*/ 97 h 130"/>
                    <a:gd name="T102" fmla="*/ 129 w 129"/>
                    <a:gd name="T103" fmla="*/ 101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9" h="130">
                      <a:moveTo>
                        <a:pt x="129" y="101"/>
                      </a:moveTo>
                      <a:cubicBezTo>
                        <a:pt x="126" y="100"/>
                        <a:pt x="122" y="103"/>
                        <a:pt x="119" y="105"/>
                      </a:cubicBezTo>
                      <a:cubicBezTo>
                        <a:pt x="114" y="107"/>
                        <a:pt x="103" y="107"/>
                        <a:pt x="102" y="105"/>
                      </a:cubicBezTo>
                      <a:cubicBezTo>
                        <a:pt x="101" y="103"/>
                        <a:pt x="97" y="101"/>
                        <a:pt x="95" y="105"/>
                      </a:cubicBezTo>
                      <a:cubicBezTo>
                        <a:pt x="93" y="110"/>
                        <a:pt x="90" y="108"/>
                        <a:pt x="83" y="107"/>
                      </a:cubicBezTo>
                      <a:cubicBezTo>
                        <a:pt x="76" y="105"/>
                        <a:pt x="74" y="112"/>
                        <a:pt x="73" y="121"/>
                      </a:cubicBezTo>
                      <a:cubicBezTo>
                        <a:pt x="71" y="130"/>
                        <a:pt x="58" y="123"/>
                        <a:pt x="58" y="119"/>
                      </a:cubicBezTo>
                      <a:cubicBezTo>
                        <a:pt x="59" y="115"/>
                        <a:pt x="59" y="106"/>
                        <a:pt x="58" y="100"/>
                      </a:cubicBezTo>
                      <a:cubicBezTo>
                        <a:pt x="57" y="96"/>
                        <a:pt x="54" y="99"/>
                        <a:pt x="50" y="102"/>
                      </a:cubicBezTo>
                      <a:cubicBezTo>
                        <a:pt x="49" y="92"/>
                        <a:pt x="49" y="92"/>
                        <a:pt x="49" y="92"/>
                      </a:cubicBezTo>
                      <a:cubicBezTo>
                        <a:pt x="46" y="89"/>
                        <a:pt x="46" y="89"/>
                        <a:pt x="46" y="89"/>
                      </a:cubicBezTo>
                      <a:cubicBezTo>
                        <a:pt x="45" y="84"/>
                        <a:pt x="45" y="84"/>
                        <a:pt x="45" y="84"/>
                      </a:cubicBezTo>
                      <a:cubicBezTo>
                        <a:pt x="40" y="83"/>
                        <a:pt x="40" y="83"/>
                        <a:pt x="40" y="83"/>
                      </a:cubicBezTo>
                      <a:cubicBezTo>
                        <a:pt x="37" y="81"/>
                        <a:pt x="37" y="81"/>
                        <a:pt x="37" y="81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2" y="73"/>
                        <a:pt x="32" y="73"/>
                        <a:pt x="32" y="73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24" y="70"/>
                        <a:pt x="24" y="70"/>
                        <a:pt x="24" y="70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30" y="56"/>
                        <a:pt x="30" y="56"/>
                        <a:pt x="30" y="5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5" y="48"/>
                        <a:pt x="15" y="48"/>
                        <a:pt x="15" y="48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4"/>
                        <a:pt x="11" y="43"/>
                        <a:pt x="8" y="41"/>
                      </a:cubicBezTo>
                      <a:cubicBezTo>
                        <a:pt x="6" y="39"/>
                        <a:pt x="2" y="40"/>
                        <a:pt x="2" y="4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52" y="25"/>
                        <a:pt x="52" y="25"/>
                        <a:pt x="52" y="25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76" y="35"/>
                        <a:pt x="76" y="35"/>
                        <a:pt x="76" y="35"/>
                      </a:cubicBezTo>
                      <a:cubicBezTo>
                        <a:pt x="79" y="34"/>
                        <a:pt x="79" y="34"/>
                        <a:pt x="79" y="34"/>
                      </a:cubicBezTo>
                      <a:cubicBezTo>
                        <a:pt x="83" y="38"/>
                        <a:pt x="83" y="38"/>
                        <a:pt x="83" y="38"/>
                      </a:cubicBezTo>
                      <a:cubicBezTo>
                        <a:pt x="90" y="49"/>
                        <a:pt x="90" y="49"/>
                        <a:pt x="90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110" y="65"/>
                        <a:pt x="110" y="65"/>
                        <a:pt x="110" y="65"/>
                      </a:cubicBezTo>
                      <a:cubicBezTo>
                        <a:pt x="115" y="67"/>
                        <a:pt x="115" y="67"/>
                        <a:pt x="115" y="67"/>
                      </a:cubicBezTo>
                      <a:cubicBezTo>
                        <a:pt x="119" y="76"/>
                        <a:pt x="119" y="76"/>
                        <a:pt x="119" y="76"/>
                      </a:cubicBezTo>
                      <a:cubicBezTo>
                        <a:pt x="124" y="82"/>
                        <a:pt x="124" y="82"/>
                        <a:pt x="124" y="82"/>
                      </a:cubicBezTo>
                      <a:cubicBezTo>
                        <a:pt x="123" y="87"/>
                        <a:pt x="123" y="87"/>
                        <a:pt x="123" y="87"/>
                      </a:cubicBezTo>
                      <a:cubicBezTo>
                        <a:pt x="129" y="97"/>
                        <a:pt x="129" y="97"/>
                        <a:pt x="129" y="97"/>
                      </a:cubicBezTo>
                      <a:lnTo>
                        <a:pt x="129" y="101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0" name="Самарская обл.">
                  <a:extLst>
                    <a:ext uri="{FF2B5EF4-FFF2-40B4-BE49-F238E27FC236}">
                      <a16:creationId xmlns:a16="http://schemas.microsoft.com/office/drawing/2014/main" id="{519D03BE-025A-516E-8489-EF58C7AF92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5702" y="4759922"/>
                  <a:ext cx="441856" cy="325660"/>
                </a:xfrm>
                <a:custGeom>
                  <a:avLst/>
                  <a:gdLst>
                    <a:gd name="T0" fmla="*/ 0 w 83"/>
                    <a:gd name="T1" fmla="*/ 24 h 69"/>
                    <a:gd name="T2" fmla="*/ 8 w 83"/>
                    <a:gd name="T3" fmla="*/ 22 h 69"/>
                    <a:gd name="T4" fmla="*/ 7 w 83"/>
                    <a:gd name="T5" fmla="*/ 17 h 69"/>
                    <a:gd name="T6" fmla="*/ 4 w 83"/>
                    <a:gd name="T7" fmla="*/ 11 h 69"/>
                    <a:gd name="T8" fmla="*/ 7 w 83"/>
                    <a:gd name="T9" fmla="*/ 5 h 69"/>
                    <a:gd name="T10" fmla="*/ 13 w 83"/>
                    <a:gd name="T11" fmla="*/ 4 h 69"/>
                    <a:gd name="T12" fmla="*/ 20 w 83"/>
                    <a:gd name="T13" fmla="*/ 0 h 69"/>
                    <a:gd name="T14" fmla="*/ 24 w 83"/>
                    <a:gd name="T15" fmla="*/ 6 h 69"/>
                    <a:gd name="T16" fmla="*/ 30 w 83"/>
                    <a:gd name="T17" fmla="*/ 3 h 69"/>
                    <a:gd name="T18" fmla="*/ 36 w 83"/>
                    <a:gd name="T19" fmla="*/ 6 h 69"/>
                    <a:gd name="T20" fmla="*/ 41 w 83"/>
                    <a:gd name="T21" fmla="*/ 14 h 69"/>
                    <a:gd name="T22" fmla="*/ 50 w 83"/>
                    <a:gd name="T23" fmla="*/ 8 h 69"/>
                    <a:gd name="T24" fmla="*/ 55 w 83"/>
                    <a:gd name="T25" fmla="*/ 0 h 69"/>
                    <a:gd name="T26" fmla="*/ 64 w 83"/>
                    <a:gd name="T27" fmla="*/ 9 h 69"/>
                    <a:gd name="T28" fmla="*/ 70 w 83"/>
                    <a:gd name="T29" fmla="*/ 4 h 69"/>
                    <a:gd name="T30" fmla="*/ 83 w 83"/>
                    <a:gd name="T31" fmla="*/ 12 h 69"/>
                    <a:gd name="T32" fmla="*/ 81 w 83"/>
                    <a:gd name="T33" fmla="*/ 18 h 69"/>
                    <a:gd name="T34" fmla="*/ 83 w 83"/>
                    <a:gd name="T35" fmla="*/ 23 h 69"/>
                    <a:gd name="T36" fmla="*/ 83 w 83"/>
                    <a:gd name="T37" fmla="*/ 23 h 69"/>
                    <a:gd name="T38" fmla="*/ 82 w 83"/>
                    <a:gd name="T39" fmla="*/ 29 h 69"/>
                    <a:gd name="T40" fmla="*/ 79 w 83"/>
                    <a:gd name="T41" fmla="*/ 34 h 69"/>
                    <a:gd name="T42" fmla="*/ 67 w 83"/>
                    <a:gd name="T43" fmla="*/ 44 h 69"/>
                    <a:gd name="T44" fmla="*/ 61 w 83"/>
                    <a:gd name="T45" fmla="*/ 54 h 69"/>
                    <a:gd name="T46" fmla="*/ 53 w 83"/>
                    <a:gd name="T47" fmla="*/ 56 h 69"/>
                    <a:gd name="T48" fmla="*/ 51 w 83"/>
                    <a:gd name="T49" fmla="*/ 59 h 69"/>
                    <a:gd name="T50" fmla="*/ 43 w 83"/>
                    <a:gd name="T51" fmla="*/ 61 h 69"/>
                    <a:gd name="T52" fmla="*/ 38 w 83"/>
                    <a:gd name="T53" fmla="*/ 69 h 69"/>
                    <a:gd name="T54" fmla="*/ 24 w 83"/>
                    <a:gd name="T55" fmla="*/ 69 h 69"/>
                    <a:gd name="T56" fmla="*/ 24 w 83"/>
                    <a:gd name="T57" fmla="*/ 69 h 69"/>
                    <a:gd name="T58" fmla="*/ 18 w 83"/>
                    <a:gd name="T59" fmla="*/ 59 h 69"/>
                    <a:gd name="T60" fmla="*/ 19 w 83"/>
                    <a:gd name="T61" fmla="*/ 54 h 69"/>
                    <a:gd name="T62" fmla="*/ 14 w 83"/>
                    <a:gd name="T63" fmla="*/ 48 h 69"/>
                    <a:gd name="T64" fmla="*/ 10 w 83"/>
                    <a:gd name="T65" fmla="*/ 39 h 69"/>
                    <a:gd name="T66" fmla="*/ 5 w 83"/>
                    <a:gd name="T67" fmla="*/ 37 h 69"/>
                    <a:gd name="T68" fmla="*/ 3 w 83"/>
                    <a:gd name="T69" fmla="*/ 28 h 69"/>
                    <a:gd name="T70" fmla="*/ 0 w 83"/>
                    <a:gd name="T71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3" h="69">
                      <a:moveTo>
                        <a:pt x="0" y="24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4" y="12"/>
                        <a:pt x="4" y="11"/>
                      </a:cubicBezTo>
                      <a:cubicBezTo>
                        <a:pt x="4" y="10"/>
                        <a:pt x="7" y="5"/>
                        <a:pt x="7" y="5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70" y="4"/>
                        <a:pt x="70" y="4"/>
                        <a:pt x="70" y="4"/>
                      </a:cubicBezTo>
                      <a:cubicBezTo>
                        <a:pt x="83" y="12"/>
                        <a:pt x="83" y="12"/>
                        <a:pt x="83" y="12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3" y="23"/>
                        <a:pt x="83" y="23"/>
                        <a:pt x="83" y="23"/>
                      </a:cubicBezTo>
                      <a:cubicBezTo>
                        <a:pt x="83" y="23"/>
                        <a:pt x="83" y="23"/>
                        <a:pt x="83" y="23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79" y="34"/>
                        <a:pt x="79" y="34"/>
                        <a:pt x="79" y="34"/>
                      </a:cubicBez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ubicBezTo>
                        <a:pt x="53" y="56"/>
                        <a:pt x="53" y="56"/>
                        <a:pt x="53" y="56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3" y="28"/>
                        <a:pt x="3" y="28"/>
                        <a:pt x="3" y="28"/>
                      </a:cubicBez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1" name="Пермский край">
                  <a:extLst>
                    <a:ext uri="{FF2B5EF4-FFF2-40B4-BE49-F238E27FC236}">
                      <a16:creationId xmlns:a16="http://schemas.microsoft.com/office/drawing/2014/main" id="{E92D5287-E06F-BE3D-A474-6BCC05D4E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6818" y="4069887"/>
                  <a:ext cx="738129" cy="751523"/>
                </a:xfrm>
                <a:custGeom>
                  <a:avLst/>
                  <a:gdLst>
                    <a:gd name="T0" fmla="*/ 64 w 289"/>
                    <a:gd name="T1" fmla="*/ 32 h 330"/>
                    <a:gd name="T2" fmla="*/ 68 w 289"/>
                    <a:gd name="T3" fmla="*/ 19 h 330"/>
                    <a:gd name="T4" fmla="*/ 68 w 289"/>
                    <a:gd name="T5" fmla="*/ 3 h 330"/>
                    <a:gd name="T6" fmla="*/ 89 w 289"/>
                    <a:gd name="T7" fmla="*/ 5 h 330"/>
                    <a:gd name="T8" fmla="*/ 100 w 289"/>
                    <a:gd name="T9" fmla="*/ 0 h 330"/>
                    <a:gd name="T10" fmla="*/ 110 w 289"/>
                    <a:gd name="T11" fmla="*/ 23 h 330"/>
                    <a:gd name="T12" fmla="*/ 131 w 289"/>
                    <a:gd name="T13" fmla="*/ 25 h 330"/>
                    <a:gd name="T14" fmla="*/ 162 w 289"/>
                    <a:gd name="T15" fmla="*/ 36 h 330"/>
                    <a:gd name="T16" fmla="*/ 183 w 289"/>
                    <a:gd name="T17" fmla="*/ 34 h 330"/>
                    <a:gd name="T18" fmla="*/ 198 w 289"/>
                    <a:gd name="T19" fmla="*/ 42 h 330"/>
                    <a:gd name="T20" fmla="*/ 225 w 289"/>
                    <a:gd name="T21" fmla="*/ 36 h 330"/>
                    <a:gd name="T22" fmla="*/ 287 w 289"/>
                    <a:gd name="T23" fmla="*/ 59 h 330"/>
                    <a:gd name="T24" fmla="*/ 275 w 289"/>
                    <a:gd name="T25" fmla="*/ 80 h 330"/>
                    <a:gd name="T26" fmla="*/ 264 w 289"/>
                    <a:gd name="T27" fmla="*/ 111 h 330"/>
                    <a:gd name="T28" fmla="*/ 218 w 289"/>
                    <a:gd name="T29" fmla="*/ 151 h 330"/>
                    <a:gd name="T30" fmla="*/ 208 w 289"/>
                    <a:gd name="T31" fmla="*/ 180 h 330"/>
                    <a:gd name="T32" fmla="*/ 216 w 289"/>
                    <a:gd name="T33" fmla="*/ 205 h 330"/>
                    <a:gd name="T34" fmla="*/ 214 w 289"/>
                    <a:gd name="T35" fmla="*/ 230 h 330"/>
                    <a:gd name="T36" fmla="*/ 185 w 289"/>
                    <a:gd name="T37" fmla="*/ 244 h 330"/>
                    <a:gd name="T38" fmla="*/ 179 w 289"/>
                    <a:gd name="T39" fmla="*/ 265 h 330"/>
                    <a:gd name="T40" fmla="*/ 154 w 289"/>
                    <a:gd name="T41" fmla="*/ 265 h 330"/>
                    <a:gd name="T42" fmla="*/ 137 w 289"/>
                    <a:gd name="T43" fmla="*/ 288 h 330"/>
                    <a:gd name="T44" fmla="*/ 106 w 289"/>
                    <a:gd name="T45" fmla="*/ 292 h 330"/>
                    <a:gd name="T46" fmla="*/ 87 w 289"/>
                    <a:gd name="T47" fmla="*/ 328 h 330"/>
                    <a:gd name="T48" fmla="*/ 68 w 289"/>
                    <a:gd name="T49" fmla="*/ 328 h 330"/>
                    <a:gd name="T50" fmla="*/ 50 w 289"/>
                    <a:gd name="T51" fmla="*/ 307 h 330"/>
                    <a:gd name="T52" fmla="*/ 31 w 289"/>
                    <a:gd name="T53" fmla="*/ 294 h 330"/>
                    <a:gd name="T54" fmla="*/ 16 w 289"/>
                    <a:gd name="T55" fmla="*/ 273 h 330"/>
                    <a:gd name="T56" fmla="*/ 6 w 289"/>
                    <a:gd name="T57" fmla="*/ 276 h 330"/>
                    <a:gd name="T58" fmla="*/ 0 w 289"/>
                    <a:gd name="T59" fmla="*/ 248 h 330"/>
                    <a:gd name="T60" fmla="*/ 29 w 289"/>
                    <a:gd name="T61" fmla="*/ 213 h 330"/>
                    <a:gd name="T62" fmla="*/ 41 w 289"/>
                    <a:gd name="T63" fmla="*/ 186 h 330"/>
                    <a:gd name="T64" fmla="*/ 31 w 289"/>
                    <a:gd name="T65" fmla="*/ 151 h 330"/>
                    <a:gd name="T66" fmla="*/ 60 w 289"/>
                    <a:gd name="T67" fmla="*/ 142 h 330"/>
                    <a:gd name="T68" fmla="*/ 62 w 289"/>
                    <a:gd name="T69" fmla="*/ 117 h 330"/>
                    <a:gd name="T70" fmla="*/ 66 w 289"/>
                    <a:gd name="T71" fmla="*/ 96 h 330"/>
                    <a:gd name="T72" fmla="*/ 91 w 289"/>
                    <a:gd name="T73" fmla="*/ 61 h 330"/>
                    <a:gd name="T74" fmla="*/ 56 w 289"/>
                    <a:gd name="T75" fmla="*/ 34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89" h="330">
                      <a:moveTo>
                        <a:pt x="56" y="34"/>
                      </a:moveTo>
                      <a:lnTo>
                        <a:pt x="64" y="32"/>
                      </a:lnTo>
                      <a:lnTo>
                        <a:pt x="68" y="28"/>
                      </a:lnTo>
                      <a:lnTo>
                        <a:pt x="68" y="19"/>
                      </a:lnTo>
                      <a:lnTo>
                        <a:pt x="62" y="15"/>
                      </a:lnTo>
                      <a:lnTo>
                        <a:pt x="68" y="3"/>
                      </a:lnTo>
                      <a:lnTo>
                        <a:pt x="85" y="9"/>
                      </a:lnTo>
                      <a:lnTo>
                        <a:pt x="89" y="5"/>
                      </a:lnTo>
                      <a:lnTo>
                        <a:pt x="93" y="7"/>
                      </a:lnTo>
                      <a:lnTo>
                        <a:pt x="100" y="0"/>
                      </a:lnTo>
                      <a:lnTo>
                        <a:pt x="112" y="9"/>
                      </a:lnTo>
                      <a:lnTo>
                        <a:pt x="110" y="23"/>
                      </a:lnTo>
                      <a:lnTo>
                        <a:pt x="120" y="30"/>
                      </a:lnTo>
                      <a:lnTo>
                        <a:pt x="131" y="25"/>
                      </a:lnTo>
                      <a:lnTo>
                        <a:pt x="152" y="42"/>
                      </a:lnTo>
                      <a:lnTo>
                        <a:pt x="162" y="36"/>
                      </a:lnTo>
                      <a:lnTo>
                        <a:pt x="177" y="44"/>
                      </a:lnTo>
                      <a:lnTo>
                        <a:pt x="183" y="34"/>
                      </a:lnTo>
                      <a:lnTo>
                        <a:pt x="191" y="38"/>
                      </a:lnTo>
                      <a:lnTo>
                        <a:pt x="198" y="42"/>
                      </a:lnTo>
                      <a:lnTo>
                        <a:pt x="208" y="30"/>
                      </a:lnTo>
                      <a:lnTo>
                        <a:pt x="225" y="36"/>
                      </a:lnTo>
                      <a:lnTo>
                        <a:pt x="262" y="57"/>
                      </a:lnTo>
                      <a:lnTo>
                        <a:pt x="287" y="59"/>
                      </a:lnTo>
                      <a:lnTo>
                        <a:pt x="289" y="73"/>
                      </a:lnTo>
                      <a:lnTo>
                        <a:pt x="275" y="80"/>
                      </a:lnTo>
                      <a:lnTo>
                        <a:pt x="275" y="98"/>
                      </a:lnTo>
                      <a:lnTo>
                        <a:pt x="264" y="111"/>
                      </a:lnTo>
                      <a:lnTo>
                        <a:pt x="237" y="151"/>
                      </a:lnTo>
                      <a:lnTo>
                        <a:pt x="218" y="151"/>
                      </a:lnTo>
                      <a:lnTo>
                        <a:pt x="210" y="163"/>
                      </a:lnTo>
                      <a:lnTo>
                        <a:pt x="208" y="180"/>
                      </a:lnTo>
                      <a:lnTo>
                        <a:pt x="216" y="190"/>
                      </a:lnTo>
                      <a:lnTo>
                        <a:pt x="216" y="205"/>
                      </a:lnTo>
                      <a:lnTo>
                        <a:pt x="204" y="217"/>
                      </a:lnTo>
                      <a:lnTo>
                        <a:pt x="214" y="230"/>
                      </a:lnTo>
                      <a:lnTo>
                        <a:pt x="200" y="244"/>
                      </a:lnTo>
                      <a:lnTo>
                        <a:pt x="185" y="244"/>
                      </a:lnTo>
                      <a:lnTo>
                        <a:pt x="170" y="253"/>
                      </a:lnTo>
                      <a:lnTo>
                        <a:pt x="179" y="265"/>
                      </a:lnTo>
                      <a:lnTo>
                        <a:pt x="166" y="276"/>
                      </a:lnTo>
                      <a:lnTo>
                        <a:pt x="154" y="265"/>
                      </a:lnTo>
                      <a:lnTo>
                        <a:pt x="143" y="269"/>
                      </a:lnTo>
                      <a:lnTo>
                        <a:pt x="137" y="288"/>
                      </a:lnTo>
                      <a:lnTo>
                        <a:pt x="127" y="294"/>
                      </a:lnTo>
                      <a:lnTo>
                        <a:pt x="106" y="292"/>
                      </a:lnTo>
                      <a:lnTo>
                        <a:pt x="102" y="311"/>
                      </a:lnTo>
                      <a:lnTo>
                        <a:pt x="87" y="328"/>
                      </a:lnTo>
                      <a:lnTo>
                        <a:pt x="87" y="330"/>
                      </a:lnTo>
                      <a:lnTo>
                        <a:pt x="68" y="328"/>
                      </a:lnTo>
                      <a:lnTo>
                        <a:pt x="62" y="307"/>
                      </a:lnTo>
                      <a:lnTo>
                        <a:pt x="50" y="307"/>
                      </a:lnTo>
                      <a:lnTo>
                        <a:pt x="43" y="292"/>
                      </a:lnTo>
                      <a:lnTo>
                        <a:pt x="31" y="294"/>
                      </a:lnTo>
                      <a:lnTo>
                        <a:pt x="16" y="284"/>
                      </a:lnTo>
                      <a:lnTo>
                        <a:pt x="16" y="273"/>
                      </a:lnTo>
                      <a:lnTo>
                        <a:pt x="8" y="273"/>
                      </a:lnTo>
                      <a:lnTo>
                        <a:pt x="6" y="276"/>
                      </a:lnTo>
                      <a:lnTo>
                        <a:pt x="0" y="261"/>
                      </a:lnTo>
                      <a:lnTo>
                        <a:pt x="0" y="248"/>
                      </a:lnTo>
                      <a:lnTo>
                        <a:pt x="25" y="240"/>
                      </a:lnTo>
                      <a:lnTo>
                        <a:pt x="29" y="213"/>
                      </a:lnTo>
                      <a:lnTo>
                        <a:pt x="31" y="196"/>
                      </a:lnTo>
                      <a:lnTo>
                        <a:pt x="41" y="186"/>
                      </a:lnTo>
                      <a:lnTo>
                        <a:pt x="43" y="153"/>
                      </a:lnTo>
                      <a:lnTo>
                        <a:pt x="31" y="151"/>
                      </a:lnTo>
                      <a:lnTo>
                        <a:pt x="47" y="155"/>
                      </a:lnTo>
                      <a:lnTo>
                        <a:pt x="60" y="142"/>
                      </a:lnTo>
                      <a:lnTo>
                        <a:pt x="62" y="126"/>
                      </a:lnTo>
                      <a:lnTo>
                        <a:pt x="62" y="117"/>
                      </a:lnTo>
                      <a:lnTo>
                        <a:pt x="58" y="109"/>
                      </a:lnTo>
                      <a:lnTo>
                        <a:pt x="66" y="96"/>
                      </a:lnTo>
                      <a:lnTo>
                        <a:pt x="91" y="75"/>
                      </a:lnTo>
                      <a:lnTo>
                        <a:pt x="91" y="61"/>
                      </a:lnTo>
                      <a:lnTo>
                        <a:pt x="79" y="50"/>
                      </a:lnTo>
                      <a:lnTo>
                        <a:pt x="56" y="34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2" name="Пензенская обл.">
                  <a:extLst>
                    <a:ext uri="{FF2B5EF4-FFF2-40B4-BE49-F238E27FC236}">
                      <a16:creationId xmlns:a16="http://schemas.microsoft.com/office/drawing/2014/main" id="{775EEA4B-4A61-88CE-BB0B-BD1EA7EC6C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4063" y="4450203"/>
                  <a:ext cx="378004" cy="355265"/>
                </a:xfrm>
                <a:custGeom>
                  <a:avLst/>
                  <a:gdLst>
                    <a:gd name="T0" fmla="*/ 0 w 71"/>
                    <a:gd name="T1" fmla="*/ 37 h 75"/>
                    <a:gd name="T2" fmla="*/ 0 w 71"/>
                    <a:gd name="T3" fmla="*/ 36 h 75"/>
                    <a:gd name="T4" fmla="*/ 8 w 71"/>
                    <a:gd name="T5" fmla="*/ 37 h 75"/>
                    <a:gd name="T6" fmla="*/ 8 w 71"/>
                    <a:gd name="T7" fmla="*/ 27 h 75"/>
                    <a:gd name="T8" fmla="*/ 5 w 71"/>
                    <a:gd name="T9" fmla="*/ 22 h 75"/>
                    <a:gd name="T10" fmla="*/ 7 w 71"/>
                    <a:gd name="T11" fmla="*/ 12 h 75"/>
                    <a:gd name="T12" fmla="*/ 6 w 71"/>
                    <a:gd name="T13" fmla="*/ 6 h 75"/>
                    <a:gd name="T14" fmla="*/ 12 w 71"/>
                    <a:gd name="T15" fmla="*/ 0 h 75"/>
                    <a:gd name="T16" fmla="*/ 16 w 71"/>
                    <a:gd name="T17" fmla="*/ 0 h 75"/>
                    <a:gd name="T18" fmla="*/ 18 w 71"/>
                    <a:gd name="T19" fmla="*/ 5 h 75"/>
                    <a:gd name="T20" fmla="*/ 22 w 71"/>
                    <a:gd name="T21" fmla="*/ 5 h 75"/>
                    <a:gd name="T22" fmla="*/ 27 w 71"/>
                    <a:gd name="T23" fmla="*/ 9 h 75"/>
                    <a:gd name="T24" fmla="*/ 34 w 71"/>
                    <a:gd name="T25" fmla="*/ 10 h 75"/>
                    <a:gd name="T26" fmla="*/ 39 w 71"/>
                    <a:gd name="T27" fmla="*/ 14 h 75"/>
                    <a:gd name="T28" fmla="*/ 39 w 71"/>
                    <a:gd name="T29" fmla="*/ 22 h 75"/>
                    <a:gd name="T30" fmla="*/ 45 w 71"/>
                    <a:gd name="T31" fmla="*/ 28 h 75"/>
                    <a:gd name="T32" fmla="*/ 49 w 71"/>
                    <a:gd name="T33" fmla="*/ 27 h 75"/>
                    <a:gd name="T34" fmla="*/ 56 w 71"/>
                    <a:gd name="T35" fmla="*/ 28 h 75"/>
                    <a:gd name="T36" fmla="*/ 62 w 71"/>
                    <a:gd name="T37" fmla="*/ 34 h 75"/>
                    <a:gd name="T38" fmla="*/ 69 w 71"/>
                    <a:gd name="T39" fmla="*/ 36 h 75"/>
                    <a:gd name="T40" fmla="*/ 71 w 71"/>
                    <a:gd name="T41" fmla="*/ 43 h 75"/>
                    <a:gd name="T42" fmla="*/ 69 w 71"/>
                    <a:gd name="T43" fmla="*/ 49 h 75"/>
                    <a:gd name="T44" fmla="*/ 67 w 71"/>
                    <a:gd name="T45" fmla="*/ 55 h 75"/>
                    <a:gd name="T46" fmla="*/ 71 w 71"/>
                    <a:gd name="T47" fmla="*/ 58 h 75"/>
                    <a:gd name="T48" fmla="*/ 68 w 71"/>
                    <a:gd name="T49" fmla="*/ 64 h 75"/>
                    <a:gd name="T50" fmla="*/ 59 w 71"/>
                    <a:gd name="T51" fmla="*/ 75 h 75"/>
                    <a:gd name="T52" fmla="*/ 55 w 71"/>
                    <a:gd name="T53" fmla="*/ 71 h 75"/>
                    <a:gd name="T54" fmla="*/ 52 w 71"/>
                    <a:gd name="T55" fmla="*/ 72 h 75"/>
                    <a:gd name="T56" fmla="*/ 46 w 71"/>
                    <a:gd name="T57" fmla="*/ 73 h 75"/>
                    <a:gd name="T58" fmla="*/ 28 w 71"/>
                    <a:gd name="T59" fmla="*/ 62 h 75"/>
                    <a:gd name="T60" fmla="*/ 24 w 71"/>
                    <a:gd name="T61" fmla="*/ 56 h 75"/>
                    <a:gd name="T62" fmla="*/ 17 w 71"/>
                    <a:gd name="T63" fmla="*/ 56 h 75"/>
                    <a:gd name="T64" fmla="*/ 6 w 71"/>
                    <a:gd name="T65" fmla="*/ 49 h 75"/>
                    <a:gd name="T66" fmla="*/ 6 w 71"/>
                    <a:gd name="T67" fmla="*/ 44 h 75"/>
                    <a:gd name="T68" fmla="*/ 3 w 71"/>
                    <a:gd name="T69" fmla="*/ 42 h 75"/>
                    <a:gd name="T70" fmla="*/ 0 w 71"/>
                    <a:gd name="T71" fmla="*/ 37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1" h="75">
                      <a:moveTo>
                        <a:pt x="0" y="37"/>
                      </a:move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5" y="28"/>
                        <a:pt x="45" y="28"/>
                        <a:pt x="45" y="28"/>
                      </a:cubicBezTo>
                      <a:cubicBezTo>
                        <a:pt x="49" y="27"/>
                        <a:pt x="49" y="27"/>
                        <a:pt x="49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69" y="36"/>
                        <a:pt x="69" y="36"/>
                        <a:pt x="69" y="36"/>
                      </a:cubicBezTo>
                      <a:cubicBezTo>
                        <a:pt x="69" y="36"/>
                        <a:pt x="71" y="42"/>
                        <a:pt x="71" y="43"/>
                      </a:cubicBezTo>
                      <a:cubicBezTo>
                        <a:pt x="71" y="43"/>
                        <a:pt x="69" y="49"/>
                        <a:pt x="69" y="49"/>
                      </a:cubicBezTo>
                      <a:cubicBezTo>
                        <a:pt x="67" y="55"/>
                        <a:pt x="67" y="55"/>
                        <a:pt x="67" y="55"/>
                      </a:cubicBezTo>
                      <a:cubicBezTo>
                        <a:pt x="71" y="58"/>
                        <a:pt x="71" y="58"/>
                        <a:pt x="71" y="58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5" y="71"/>
                        <a:pt x="55" y="71"/>
                        <a:pt x="55" y="71"/>
                      </a:cubicBezTo>
                      <a:cubicBezTo>
                        <a:pt x="52" y="72"/>
                        <a:pt x="52" y="72"/>
                        <a:pt x="52" y="72"/>
                      </a:cubicBezTo>
                      <a:cubicBezTo>
                        <a:pt x="46" y="73"/>
                        <a:pt x="46" y="73"/>
                        <a:pt x="46" y="73"/>
                      </a:cubicBezTo>
                      <a:cubicBezTo>
                        <a:pt x="28" y="62"/>
                        <a:pt x="28" y="62"/>
                        <a:pt x="28" y="62"/>
                      </a:cubicBezTo>
                      <a:cubicBezTo>
                        <a:pt x="24" y="56"/>
                        <a:pt x="24" y="56"/>
                        <a:pt x="24" y="56"/>
                      </a:cubicBezTo>
                      <a:cubicBezTo>
                        <a:pt x="17" y="56"/>
                        <a:pt x="17" y="56"/>
                        <a:pt x="17" y="56"/>
                      </a:cubicBezTo>
                      <a:cubicBezTo>
                        <a:pt x="6" y="49"/>
                        <a:pt x="6" y="49"/>
                        <a:pt x="6" y="49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3" y="42"/>
                        <a:pt x="3" y="42"/>
                        <a:pt x="3" y="42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3" name="Оренбургская обл.">
                  <a:extLst>
                    <a:ext uri="{FF2B5EF4-FFF2-40B4-BE49-F238E27FC236}">
                      <a16:creationId xmlns:a16="http://schemas.microsoft.com/office/drawing/2014/main" id="{3298CBE5-2A72-C9F5-772F-7A9183FE14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63406" y="4869234"/>
                  <a:ext cx="899036" cy="776574"/>
                </a:xfrm>
                <a:custGeom>
                  <a:avLst/>
                  <a:gdLst>
                    <a:gd name="T0" fmla="*/ 150 w 169"/>
                    <a:gd name="T1" fmla="*/ 121 h 164"/>
                    <a:gd name="T2" fmla="*/ 165 w 169"/>
                    <a:gd name="T3" fmla="*/ 144 h 164"/>
                    <a:gd name="T4" fmla="*/ 154 w 169"/>
                    <a:gd name="T5" fmla="*/ 163 h 164"/>
                    <a:gd name="T6" fmla="*/ 135 w 169"/>
                    <a:gd name="T7" fmla="*/ 151 h 164"/>
                    <a:gd name="T8" fmla="*/ 117 w 169"/>
                    <a:gd name="T9" fmla="*/ 145 h 164"/>
                    <a:gd name="T10" fmla="*/ 108 w 169"/>
                    <a:gd name="T11" fmla="*/ 130 h 164"/>
                    <a:gd name="T12" fmla="*/ 92 w 169"/>
                    <a:gd name="T13" fmla="*/ 132 h 164"/>
                    <a:gd name="T14" fmla="*/ 74 w 169"/>
                    <a:gd name="T15" fmla="*/ 120 h 164"/>
                    <a:gd name="T16" fmla="*/ 53 w 169"/>
                    <a:gd name="T17" fmla="*/ 108 h 164"/>
                    <a:gd name="T18" fmla="*/ 40 w 169"/>
                    <a:gd name="T19" fmla="*/ 110 h 164"/>
                    <a:gd name="T20" fmla="*/ 38 w 169"/>
                    <a:gd name="T21" fmla="*/ 86 h 164"/>
                    <a:gd name="T22" fmla="*/ 24 w 169"/>
                    <a:gd name="T23" fmla="*/ 66 h 164"/>
                    <a:gd name="T24" fmla="*/ 7 w 169"/>
                    <a:gd name="T25" fmla="*/ 61 h 164"/>
                    <a:gd name="T26" fmla="*/ 0 w 169"/>
                    <a:gd name="T27" fmla="*/ 50 h 164"/>
                    <a:gd name="T28" fmla="*/ 0 w 169"/>
                    <a:gd name="T29" fmla="*/ 46 h 164"/>
                    <a:gd name="T30" fmla="*/ 14 w 169"/>
                    <a:gd name="T31" fmla="*/ 46 h 164"/>
                    <a:gd name="T32" fmla="*/ 27 w 169"/>
                    <a:gd name="T33" fmla="*/ 36 h 164"/>
                    <a:gd name="T34" fmla="*/ 37 w 169"/>
                    <a:gd name="T35" fmla="*/ 31 h 164"/>
                    <a:gd name="T36" fmla="*/ 55 w 169"/>
                    <a:gd name="T37" fmla="*/ 11 h 164"/>
                    <a:gd name="T38" fmla="*/ 59 w 169"/>
                    <a:gd name="T39" fmla="*/ 0 h 164"/>
                    <a:gd name="T40" fmla="*/ 69 w 169"/>
                    <a:gd name="T41" fmla="*/ 5 h 164"/>
                    <a:gd name="T42" fmla="*/ 71 w 169"/>
                    <a:gd name="T43" fmla="*/ 14 h 164"/>
                    <a:gd name="T44" fmla="*/ 75 w 169"/>
                    <a:gd name="T45" fmla="*/ 29 h 164"/>
                    <a:gd name="T46" fmla="*/ 72 w 169"/>
                    <a:gd name="T47" fmla="*/ 36 h 164"/>
                    <a:gd name="T48" fmla="*/ 84 w 169"/>
                    <a:gd name="T49" fmla="*/ 51 h 164"/>
                    <a:gd name="T50" fmla="*/ 86 w 169"/>
                    <a:gd name="T51" fmla="*/ 66 h 164"/>
                    <a:gd name="T52" fmla="*/ 83 w 169"/>
                    <a:gd name="T53" fmla="*/ 77 h 164"/>
                    <a:gd name="T54" fmla="*/ 92 w 169"/>
                    <a:gd name="T55" fmla="*/ 78 h 164"/>
                    <a:gd name="T56" fmla="*/ 98 w 169"/>
                    <a:gd name="T57" fmla="*/ 84 h 164"/>
                    <a:gd name="T58" fmla="*/ 90 w 169"/>
                    <a:gd name="T59" fmla="*/ 91 h 164"/>
                    <a:gd name="T60" fmla="*/ 92 w 169"/>
                    <a:gd name="T61" fmla="*/ 98 h 164"/>
                    <a:gd name="T62" fmla="*/ 94 w 169"/>
                    <a:gd name="T63" fmla="*/ 106 h 164"/>
                    <a:gd name="T64" fmla="*/ 104 w 169"/>
                    <a:gd name="T65" fmla="*/ 112 h 164"/>
                    <a:gd name="T66" fmla="*/ 119 w 169"/>
                    <a:gd name="T67" fmla="*/ 116 h 164"/>
                    <a:gd name="T68" fmla="*/ 130 w 169"/>
                    <a:gd name="T69" fmla="*/ 104 h 164"/>
                    <a:gd name="T70" fmla="*/ 139 w 169"/>
                    <a:gd name="T71" fmla="*/ 107 h 164"/>
                    <a:gd name="T72" fmla="*/ 152 w 169"/>
                    <a:gd name="T73" fmla="*/ 107 h 164"/>
                    <a:gd name="T74" fmla="*/ 151 w 169"/>
                    <a:gd name="T75" fmla="*/ 117 h 164"/>
                    <a:gd name="T76" fmla="*/ 151 w 169"/>
                    <a:gd name="T77" fmla="*/ 121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9" h="164">
                      <a:moveTo>
                        <a:pt x="151" y="121"/>
                      </a:moveTo>
                      <a:cubicBezTo>
                        <a:pt x="151" y="121"/>
                        <a:pt x="151" y="121"/>
                        <a:pt x="150" y="121"/>
                      </a:cubicBezTo>
                      <a:cubicBezTo>
                        <a:pt x="147" y="123"/>
                        <a:pt x="155" y="130"/>
                        <a:pt x="157" y="134"/>
                      </a:cubicBezTo>
                      <a:cubicBezTo>
                        <a:pt x="159" y="137"/>
                        <a:pt x="161" y="140"/>
                        <a:pt x="165" y="144"/>
                      </a:cubicBezTo>
                      <a:cubicBezTo>
                        <a:pt x="169" y="148"/>
                        <a:pt x="167" y="151"/>
                        <a:pt x="164" y="155"/>
                      </a:cubicBezTo>
                      <a:cubicBezTo>
                        <a:pt x="162" y="160"/>
                        <a:pt x="161" y="164"/>
                        <a:pt x="154" y="163"/>
                      </a:cubicBezTo>
                      <a:cubicBezTo>
                        <a:pt x="147" y="162"/>
                        <a:pt x="139" y="159"/>
                        <a:pt x="139" y="156"/>
                      </a:cubicBezTo>
                      <a:cubicBezTo>
                        <a:pt x="139" y="154"/>
                        <a:pt x="137" y="151"/>
                        <a:pt x="135" y="151"/>
                      </a:cubicBezTo>
                      <a:cubicBezTo>
                        <a:pt x="134" y="151"/>
                        <a:pt x="132" y="155"/>
                        <a:pt x="129" y="155"/>
                      </a:cubicBezTo>
                      <a:cubicBezTo>
                        <a:pt x="127" y="155"/>
                        <a:pt x="119" y="148"/>
                        <a:pt x="117" y="145"/>
                      </a:cubicBezTo>
                      <a:cubicBezTo>
                        <a:pt x="115" y="142"/>
                        <a:pt x="113" y="141"/>
                        <a:pt x="115" y="136"/>
                      </a:cubicBezTo>
                      <a:cubicBezTo>
                        <a:pt x="117" y="132"/>
                        <a:pt x="111" y="134"/>
                        <a:pt x="108" y="130"/>
                      </a:cubicBezTo>
                      <a:cubicBezTo>
                        <a:pt x="105" y="127"/>
                        <a:pt x="103" y="127"/>
                        <a:pt x="102" y="129"/>
                      </a:cubicBezTo>
                      <a:cubicBezTo>
                        <a:pt x="101" y="132"/>
                        <a:pt x="92" y="135"/>
                        <a:pt x="92" y="132"/>
                      </a:cubicBezTo>
                      <a:cubicBezTo>
                        <a:pt x="91" y="129"/>
                        <a:pt x="90" y="124"/>
                        <a:pt x="88" y="121"/>
                      </a:cubicBezTo>
                      <a:cubicBezTo>
                        <a:pt x="85" y="117"/>
                        <a:pt x="79" y="116"/>
                        <a:pt x="74" y="120"/>
                      </a:cubicBezTo>
                      <a:cubicBezTo>
                        <a:pt x="69" y="123"/>
                        <a:pt x="60" y="126"/>
                        <a:pt x="60" y="123"/>
                      </a:cubicBezTo>
                      <a:cubicBezTo>
                        <a:pt x="59" y="119"/>
                        <a:pt x="53" y="112"/>
                        <a:pt x="53" y="108"/>
                      </a:cubicBezTo>
                      <a:cubicBezTo>
                        <a:pt x="52" y="104"/>
                        <a:pt x="47" y="104"/>
                        <a:pt x="46" y="109"/>
                      </a:cubicBezTo>
                      <a:cubicBezTo>
                        <a:pt x="46" y="114"/>
                        <a:pt x="38" y="116"/>
                        <a:pt x="40" y="110"/>
                      </a:cubicBezTo>
                      <a:cubicBezTo>
                        <a:pt x="42" y="104"/>
                        <a:pt x="43" y="102"/>
                        <a:pt x="42" y="100"/>
                      </a:cubicBezTo>
                      <a:cubicBezTo>
                        <a:pt x="41" y="97"/>
                        <a:pt x="39" y="91"/>
                        <a:pt x="38" y="86"/>
                      </a:cubicBezTo>
                      <a:cubicBezTo>
                        <a:pt x="38" y="80"/>
                        <a:pt x="35" y="80"/>
                        <a:pt x="28" y="76"/>
                      </a:cubicBezTo>
                      <a:cubicBezTo>
                        <a:pt x="20" y="71"/>
                        <a:pt x="24" y="70"/>
                        <a:pt x="24" y="66"/>
                      </a:cubicBezTo>
                      <a:cubicBezTo>
                        <a:pt x="24" y="62"/>
                        <a:pt x="19" y="61"/>
                        <a:pt x="15" y="62"/>
                      </a:cubicBezTo>
                      <a:cubicBezTo>
                        <a:pt x="12" y="63"/>
                        <a:pt x="7" y="64"/>
                        <a:pt x="7" y="61"/>
                      </a:cubicBezTo>
                      <a:cubicBezTo>
                        <a:pt x="6" y="59"/>
                        <a:pt x="7" y="57"/>
                        <a:pt x="3" y="52"/>
                      </a:cubicBezTo>
                      <a:cubicBezTo>
                        <a:pt x="2" y="51"/>
                        <a:pt x="1" y="50"/>
                        <a:pt x="0" y="50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27" y="36"/>
                        <a:pt x="27" y="36"/>
                        <a:pt x="27" y="36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37" y="31"/>
                        <a:pt x="37" y="31"/>
                        <a:pt x="37" y="31"/>
                      </a:cubicBezTo>
                      <a:cubicBezTo>
                        <a:pt x="43" y="21"/>
                        <a:pt x="43" y="21"/>
                        <a:pt x="43" y="21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6" y="10"/>
                        <a:pt x="66" y="10"/>
                        <a:pt x="66" y="10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5" y="29"/>
                        <a:pt x="75" y="29"/>
                        <a:pt x="75" y="29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72" y="36"/>
                        <a:pt x="72" y="36"/>
                        <a:pt x="72" y="36"/>
                      </a:cubicBezTo>
                      <a:cubicBezTo>
                        <a:pt x="80" y="43"/>
                        <a:pt x="80" y="43"/>
                        <a:pt x="80" y="43"/>
                      </a:cubicBezTo>
                      <a:cubicBezTo>
                        <a:pt x="84" y="51"/>
                        <a:pt x="84" y="51"/>
                        <a:pt x="84" y="51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6" y="66"/>
                        <a:pt x="86" y="66"/>
                        <a:pt x="86" y="66"/>
                      </a:cubicBezTo>
                      <a:cubicBezTo>
                        <a:pt x="83" y="72"/>
                        <a:pt x="83" y="72"/>
                        <a:pt x="83" y="72"/>
                      </a:cubicBezTo>
                      <a:cubicBezTo>
                        <a:pt x="83" y="77"/>
                        <a:pt x="83" y="77"/>
                        <a:pt x="83" y="77"/>
                      </a:cubicBezTo>
                      <a:cubicBezTo>
                        <a:pt x="88" y="80"/>
                        <a:pt x="88" y="80"/>
                        <a:pt x="88" y="80"/>
                      </a:cubicBezTo>
                      <a:cubicBezTo>
                        <a:pt x="92" y="78"/>
                        <a:pt x="92" y="78"/>
                        <a:pt x="92" y="78"/>
                      </a:cubicBezTo>
                      <a:cubicBezTo>
                        <a:pt x="98" y="78"/>
                        <a:pt x="98" y="78"/>
                        <a:pt x="98" y="78"/>
                      </a:cubicBezTo>
                      <a:cubicBezTo>
                        <a:pt x="98" y="84"/>
                        <a:pt x="98" y="84"/>
                        <a:pt x="98" y="84"/>
                      </a:cubicBezTo>
                      <a:cubicBezTo>
                        <a:pt x="91" y="87"/>
                        <a:pt x="91" y="87"/>
                        <a:pt x="91" y="87"/>
                      </a:cubicBezTo>
                      <a:cubicBezTo>
                        <a:pt x="90" y="91"/>
                        <a:pt x="90" y="91"/>
                        <a:pt x="90" y="91"/>
                      </a:cubicBezTo>
                      <a:cubicBezTo>
                        <a:pt x="90" y="91"/>
                        <a:pt x="97" y="92"/>
                        <a:pt x="96" y="93"/>
                      </a:cubicBezTo>
                      <a:cubicBezTo>
                        <a:pt x="96" y="94"/>
                        <a:pt x="92" y="98"/>
                        <a:pt x="92" y="98"/>
                      </a:cubicBezTo>
                      <a:cubicBezTo>
                        <a:pt x="92" y="104"/>
                        <a:pt x="92" y="104"/>
                        <a:pt x="92" y="104"/>
                      </a:cubicBezTo>
                      <a:cubicBezTo>
                        <a:pt x="94" y="106"/>
                        <a:pt x="94" y="106"/>
                        <a:pt x="94" y="106"/>
                      </a:cubicBezTo>
                      <a:cubicBezTo>
                        <a:pt x="96" y="108"/>
                        <a:pt x="96" y="108"/>
                        <a:pt x="96" y="108"/>
                      </a:cubicBezTo>
                      <a:cubicBezTo>
                        <a:pt x="104" y="112"/>
                        <a:pt x="104" y="112"/>
                        <a:pt x="104" y="112"/>
                      </a:cubicBezTo>
                      <a:cubicBezTo>
                        <a:pt x="109" y="108"/>
                        <a:pt x="109" y="108"/>
                        <a:pt x="109" y="108"/>
                      </a:cubicBezTo>
                      <a:cubicBezTo>
                        <a:pt x="119" y="116"/>
                        <a:pt x="119" y="116"/>
                        <a:pt x="119" y="116"/>
                      </a:cubicBezTo>
                      <a:cubicBezTo>
                        <a:pt x="129" y="104"/>
                        <a:pt x="129" y="104"/>
                        <a:pt x="129" y="104"/>
                      </a:cubicBezTo>
                      <a:cubicBezTo>
                        <a:pt x="130" y="104"/>
                        <a:pt x="130" y="104"/>
                        <a:pt x="130" y="104"/>
                      </a:cubicBezTo>
                      <a:cubicBezTo>
                        <a:pt x="129" y="105"/>
                        <a:pt x="129" y="105"/>
                        <a:pt x="129" y="105"/>
                      </a:cubicBezTo>
                      <a:cubicBezTo>
                        <a:pt x="139" y="107"/>
                        <a:pt x="139" y="107"/>
                        <a:pt x="139" y="107"/>
                      </a:cubicBezTo>
                      <a:cubicBezTo>
                        <a:pt x="145" y="105"/>
                        <a:pt x="145" y="105"/>
                        <a:pt x="145" y="105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1" y="117"/>
                        <a:pt x="151" y="117"/>
                        <a:pt x="151" y="117"/>
                      </a:cubicBezTo>
                      <a:cubicBezTo>
                        <a:pt x="148" y="119"/>
                        <a:pt x="148" y="119"/>
                        <a:pt x="148" y="119"/>
                      </a:cubicBezTo>
                      <a:lnTo>
                        <a:pt x="151" y="121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4" name="Нижегородская обл.">
                  <a:extLst>
                    <a:ext uri="{FF2B5EF4-FFF2-40B4-BE49-F238E27FC236}">
                      <a16:creationId xmlns:a16="http://schemas.microsoft.com/office/drawing/2014/main" id="{F7617F3E-6FE3-0DCB-8A52-FEEF3970BE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0296" y="4117711"/>
                  <a:ext cx="674277" cy="398536"/>
                </a:xfrm>
                <a:custGeom>
                  <a:avLst/>
                  <a:gdLst>
                    <a:gd name="T0" fmla="*/ 12 w 264"/>
                    <a:gd name="T1" fmla="*/ 113 h 175"/>
                    <a:gd name="T2" fmla="*/ 12 w 264"/>
                    <a:gd name="T3" fmla="*/ 100 h 175"/>
                    <a:gd name="T4" fmla="*/ 0 w 264"/>
                    <a:gd name="T5" fmla="*/ 88 h 175"/>
                    <a:gd name="T6" fmla="*/ 2 w 264"/>
                    <a:gd name="T7" fmla="*/ 73 h 175"/>
                    <a:gd name="T8" fmla="*/ 12 w 264"/>
                    <a:gd name="T9" fmla="*/ 65 h 175"/>
                    <a:gd name="T10" fmla="*/ 20 w 264"/>
                    <a:gd name="T11" fmla="*/ 65 h 175"/>
                    <a:gd name="T12" fmla="*/ 29 w 264"/>
                    <a:gd name="T13" fmla="*/ 57 h 175"/>
                    <a:gd name="T14" fmla="*/ 43 w 264"/>
                    <a:gd name="T15" fmla="*/ 54 h 175"/>
                    <a:gd name="T16" fmla="*/ 56 w 264"/>
                    <a:gd name="T17" fmla="*/ 50 h 175"/>
                    <a:gd name="T18" fmla="*/ 72 w 264"/>
                    <a:gd name="T19" fmla="*/ 48 h 175"/>
                    <a:gd name="T20" fmla="*/ 83 w 264"/>
                    <a:gd name="T21" fmla="*/ 38 h 175"/>
                    <a:gd name="T22" fmla="*/ 87 w 264"/>
                    <a:gd name="T23" fmla="*/ 23 h 175"/>
                    <a:gd name="T24" fmla="*/ 95 w 264"/>
                    <a:gd name="T25" fmla="*/ 15 h 175"/>
                    <a:gd name="T26" fmla="*/ 106 w 264"/>
                    <a:gd name="T27" fmla="*/ 25 h 175"/>
                    <a:gd name="T28" fmla="*/ 122 w 264"/>
                    <a:gd name="T29" fmla="*/ 25 h 175"/>
                    <a:gd name="T30" fmla="*/ 122 w 264"/>
                    <a:gd name="T31" fmla="*/ 13 h 175"/>
                    <a:gd name="T32" fmla="*/ 150 w 264"/>
                    <a:gd name="T33" fmla="*/ 13 h 175"/>
                    <a:gd name="T34" fmla="*/ 158 w 264"/>
                    <a:gd name="T35" fmla="*/ 17 h 175"/>
                    <a:gd name="T36" fmla="*/ 162 w 264"/>
                    <a:gd name="T37" fmla="*/ 9 h 175"/>
                    <a:gd name="T38" fmla="*/ 172 w 264"/>
                    <a:gd name="T39" fmla="*/ 11 h 175"/>
                    <a:gd name="T40" fmla="*/ 187 w 264"/>
                    <a:gd name="T41" fmla="*/ 0 h 175"/>
                    <a:gd name="T42" fmla="*/ 197 w 264"/>
                    <a:gd name="T43" fmla="*/ 2 h 175"/>
                    <a:gd name="T44" fmla="*/ 208 w 264"/>
                    <a:gd name="T45" fmla="*/ 19 h 175"/>
                    <a:gd name="T46" fmla="*/ 227 w 264"/>
                    <a:gd name="T47" fmla="*/ 19 h 175"/>
                    <a:gd name="T48" fmla="*/ 231 w 264"/>
                    <a:gd name="T49" fmla="*/ 25 h 175"/>
                    <a:gd name="T50" fmla="*/ 231 w 264"/>
                    <a:gd name="T51" fmla="*/ 23 h 175"/>
                    <a:gd name="T52" fmla="*/ 264 w 264"/>
                    <a:gd name="T53" fmla="*/ 57 h 175"/>
                    <a:gd name="T54" fmla="*/ 245 w 264"/>
                    <a:gd name="T55" fmla="*/ 73 h 175"/>
                    <a:gd name="T56" fmla="*/ 229 w 264"/>
                    <a:gd name="T57" fmla="*/ 69 h 175"/>
                    <a:gd name="T58" fmla="*/ 220 w 264"/>
                    <a:gd name="T59" fmla="*/ 69 h 175"/>
                    <a:gd name="T60" fmla="*/ 202 w 264"/>
                    <a:gd name="T61" fmla="*/ 90 h 175"/>
                    <a:gd name="T62" fmla="*/ 181 w 264"/>
                    <a:gd name="T63" fmla="*/ 77 h 175"/>
                    <a:gd name="T64" fmla="*/ 175 w 264"/>
                    <a:gd name="T65" fmla="*/ 88 h 175"/>
                    <a:gd name="T66" fmla="*/ 156 w 264"/>
                    <a:gd name="T67" fmla="*/ 88 h 175"/>
                    <a:gd name="T68" fmla="*/ 158 w 264"/>
                    <a:gd name="T69" fmla="*/ 100 h 175"/>
                    <a:gd name="T70" fmla="*/ 147 w 264"/>
                    <a:gd name="T71" fmla="*/ 111 h 175"/>
                    <a:gd name="T72" fmla="*/ 156 w 264"/>
                    <a:gd name="T73" fmla="*/ 123 h 175"/>
                    <a:gd name="T74" fmla="*/ 135 w 264"/>
                    <a:gd name="T75" fmla="*/ 138 h 175"/>
                    <a:gd name="T76" fmla="*/ 135 w 264"/>
                    <a:gd name="T77" fmla="*/ 155 h 175"/>
                    <a:gd name="T78" fmla="*/ 112 w 264"/>
                    <a:gd name="T79" fmla="*/ 173 h 175"/>
                    <a:gd name="T80" fmla="*/ 118 w 264"/>
                    <a:gd name="T81" fmla="*/ 175 h 175"/>
                    <a:gd name="T82" fmla="*/ 108 w 264"/>
                    <a:gd name="T83" fmla="*/ 171 h 175"/>
                    <a:gd name="T84" fmla="*/ 108 w 264"/>
                    <a:gd name="T85" fmla="*/ 159 h 175"/>
                    <a:gd name="T86" fmla="*/ 95 w 264"/>
                    <a:gd name="T87" fmla="*/ 157 h 175"/>
                    <a:gd name="T88" fmla="*/ 91 w 264"/>
                    <a:gd name="T89" fmla="*/ 165 h 175"/>
                    <a:gd name="T90" fmla="*/ 79 w 264"/>
                    <a:gd name="T91" fmla="*/ 163 h 175"/>
                    <a:gd name="T92" fmla="*/ 68 w 264"/>
                    <a:gd name="T93" fmla="*/ 169 h 175"/>
                    <a:gd name="T94" fmla="*/ 56 w 264"/>
                    <a:gd name="T95" fmla="*/ 169 h 175"/>
                    <a:gd name="T96" fmla="*/ 56 w 264"/>
                    <a:gd name="T97" fmla="*/ 161 h 175"/>
                    <a:gd name="T98" fmla="*/ 45 w 264"/>
                    <a:gd name="T99" fmla="*/ 150 h 175"/>
                    <a:gd name="T100" fmla="*/ 45 w 264"/>
                    <a:gd name="T101" fmla="*/ 136 h 175"/>
                    <a:gd name="T102" fmla="*/ 35 w 264"/>
                    <a:gd name="T103" fmla="*/ 127 h 175"/>
                    <a:gd name="T104" fmla="*/ 35 w 264"/>
                    <a:gd name="T105" fmla="*/ 117 h 175"/>
                    <a:gd name="T106" fmla="*/ 20 w 264"/>
                    <a:gd name="T107" fmla="*/ 117 h 175"/>
                    <a:gd name="T108" fmla="*/ 12 w 264"/>
                    <a:gd name="T109" fmla="*/ 113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64" h="175">
                      <a:moveTo>
                        <a:pt x="12" y="113"/>
                      </a:moveTo>
                      <a:lnTo>
                        <a:pt x="12" y="100"/>
                      </a:lnTo>
                      <a:lnTo>
                        <a:pt x="0" y="88"/>
                      </a:lnTo>
                      <a:lnTo>
                        <a:pt x="2" y="73"/>
                      </a:lnTo>
                      <a:lnTo>
                        <a:pt x="12" y="65"/>
                      </a:lnTo>
                      <a:lnTo>
                        <a:pt x="20" y="65"/>
                      </a:lnTo>
                      <a:lnTo>
                        <a:pt x="29" y="57"/>
                      </a:lnTo>
                      <a:lnTo>
                        <a:pt x="43" y="54"/>
                      </a:lnTo>
                      <a:lnTo>
                        <a:pt x="56" y="50"/>
                      </a:lnTo>
                      <a:lnTo>
                        <a:pt x="72" y="48"/>
                      </a:lnTo>
                      <a:lnTo>
                        <a:pt x="83" y="38"/>
                      </a:lnTo>
                      <a:lnTo>
                        <a:pt x="87" y="23"/>
                      </a:lnTo>
                      <a:lnTo>
                        <a:pt x="95" y="15"/>
                      </a:lnTo>
                      <a:lnTo>
                        <a:pt x="106" y="25"/>
                      </a:lnTo>
                      <a:lnTo>
                        <a:pt x="122" y="25"/>
                      </a:lnTo>
                      <a:lnTo>
                        <a:pt x="122" y="13"/>
                      </a:lnTo>
                      <a:lnTo>
                        <a:pt x="150" y="13"/>
                      </a:lnTo>
                      <a:lnTo>
                        <a:pt x="158" y="17"/>
                      </a:lnTo>
                      <a:lnTo>
                        <a:pt x="162" y="9"/>
                      </a:lnTo>
                      <a:lnTo>
                        <a:pt x="172" y="11"/>
                      </a:lnTo>
                      <a:lnTo>
                        <a:pt x="187" y="0"/>
                      </a:lnTo>
                      <a:lnTo>
                        <a:pt x="197" y="2"/>
                      </a:lnTo>
                      <a:lnTo>
                        <a:pt x="208" y="19"/>
                      </a:lnTo>
                      <a:lnTo>
                        <a:pt x="227" y="19"/>
                      </a:lnTo>
                      <a:lnTo>
                        <a:pt x="231" y="25"/>
                      </a:lnTo>
                      <a:lnTo>
                        <a:pt x="231" y="23"/>
                      </a:lnTo>
                      <a:lnTo>
                        <a:pt x="264" y="57"/>
                      </a:lnTo>
                      <a:lnTo>
                        <a:pt x="245" y="73"/>
                      </a:lnTo>
                      <a:lnTo>
                        <a:pt x="229" y="69"/>
                      </a:lnTo>
                      <a:lnTo>
                        <a:pt x="220" y="69"/>
                      </a:lnTo>
                      <a:lnTo>
                        <a:pt x="202" y="90"/>
                      </a:lnTo>
                      <a:lnTo>
                        <a:pt x="181" y="77"/>
                      </a:lnTo>
                      <a:lnTo>
                        <a:pt x="175" y="88"/>
                      </a:lnTo>
                      <a:lnTo>
                        <a:pt x="156" y="88"/>
                      </a:lnTo>
                      <a:lnTo>
                        <a:pt x="158" y="100"/>
                      </a:lnTo>
                      <a:lnTo>
                        <a:pt x="147" y="111"/>
                      </a:lnTo>
                      <a:lnTo>
                        <a:pt x="156" y="123"/>
                      </a:lnTo>
                      <a:lnTo>
                        <a:pt x="135" y="138"/>
                      </a:lnTo>
                      <a:lnTo>
                        <a:pt x="135" y="155"/>
                      </a:lnTo>
                      <a:lnTo>
                        <a:pt x="112" y="173"/>
                      </a:lnTo>
                      <a:lnTo>
                        <a:pt x="118" y="175"/>
                      </a:lnTo>
                      <a:lnTo>
                        <a:pt x="108" y="171"/>
                      </a:lnTo>
                      <a:lnTo>
                        <a:pt x="108" y="159"/>
                      </a:lnTo>
                      <a:lnTo>
                        <a:pt x="95" y="157"/>
                      </a:lnTo>
                      <a:lnTo>
                        <a:pt x="91" y="165"/>
                      </a:lnTo>
                      <a:lnTo>
                        <a:pt x="79" y="163"/>
                      </a:lnTo>
                      <a:lnTo>
                        <a:pt x="68" y="169"/>
                      </a:lnTo>
                      <a:lnTo>
                        <a:pt x="56" y="169"/>
                      </a:lnTo>
                      <a:lnTo>
                        <a:pt x="56" y="161"/>
                      </a:lnTo>
                      <a:lnTo>
                        <a:pt x="45" y="150"/>
                      </a:lnTo>
                      <a:lnTo>
                        <a:pt x="45" y="136"/>
                      </a:lnTo>
                      <a:lnTo>
                        <a:pt x="35" y="127"/>
                      </a:lnTo>
                      <a:lnTo>
                        <a:pt x="35" y="117"/>
                      </a:lnTo>
                      <a:lnTo>
                        <a:pt x="20" y="117"/>
                      </a:lnTo>
                      <a:lnTo>
                        <a:pt x="12" y="11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ru-RU" sz="6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5" name="Кировская обл.">
                  <a:extLst>
                    <a:ext uri="{FF2B5EF4-FFF2-40B4-BE49-F238E27FC236}">
                      <a16:creationId xmlns:a16="http://schemas.microsoft.com/office/drawing/2014/main" id="{19583F68-3D57-AC11-26ED-EE1C6E745D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6218" y="3871758"/>
                  <a:ext cx="733021" cy="721918"/>
                </a:xfrm>
                <a:custGeom>
                  <a:avLst/>
                  <a:gdLst>
                    <a:gd name="T0" fmla="*/ 39 w 287"/>
                    <a:gd name="T1" fmla="*/ 121 h 317"/>
                    <a:gd name="T2" fmla="*/ 62 w 287"/>
                    <a:gd name="T3" fmla="*/ 121 h 317"/>
                    <a:gd name="T4" fmla="*/ 93 w 287"/>
                    <a:gd name="T5" fmla="*/ 115 h 317"/>
                    <a:gd name="T6" fmla="*/ 106 w 287"/>
                    <a:gd name="T7" fmla="*/ 67 h 317"/>
                    <a:gd name="T8" fmla="*/ 116 w 287"/>
                    <a:gd name="T9" fmla="*/ 48 h 317"/>
                    <a:gd name="T10" fmla="*/ 110 w 287"/>
                    <a:gd name="T11" fmla="*/ 25 h 317"/>
                    <a:gd name="T12" fmla="*/ 156 w 287"/>
                    <a:gd name="T13" fmla="*/ 0 h 317"/>
                    <a:gd name="T14" fmla="*/ 173 w 287"/>
                    <a:gd name="T15" fmla="*/ 27 h 317"/>
                    <a:gd name="T16" fmla="*/ 173 w 287"/>
                    <a:gd name="T17" fmla="*/ 46 h 317"/>
                    <a:gd name="T18" fmla="*/ 158 w 287"/>
                    <a:gd name="T19" fmla="*/ 62 h 317"/>
                    <a:gd name="T20" fmla="*/ 148 w 287"/>
                    <a:gd name="T21" fmla="*/ 85 h 317"/>
                    <a:gd name="T22" fmla="*/ 156 w 287"/>
                    <a:gd name="T23" fmla="*/ 104 h 317"/>
                    <a:gd name="T24" fmla="*/ 154 w 287"/>
                    <a:gd name="T25" fmla="*/ 133 h 317"/>
                    <a:gd name="T26" fmla="*/ 171 w 287"/>
                    <a:gd name="T27" fmla="*/ 127 h 317"/>
                    <a:gd name="T28" fmla="*/ 185 w 287"/>
                    <a:gd name="T29" fmla="*/ 110 h 317"/>
                    <a:gd name="T30" fmla="*/ 206 w 287"/>
                    <a:gd name="T31" fmla="*/ 125 h 317"/>
                    <a:gd name="T32" fmla="*/ 227 w 287"/>
                    <a:gd name="T33" fmla="*/ 129 h 317"/>
                    <a:gd name="T34" fmla="*/ 241 w 287"/>
                    <a:gd name="T35" fmla="*/ 121 h 317"/>
                    <a:gd name="T36" fmla="*/ 275 w 287"/>
                    <a:gd name="T37" fmla="*/ 137 h 317"/>
                    <a:gd name="T38" fmla="*/ 287 w 287"/>
                    <a:gd name="T39" fmla="*/ 162 h 317"/>
                    <a:gd name="T40" fmla="*/ 254 w 287"/>
                    <a:gd name="T41" fmla="*/ 196 h 317"/>
                    <a:gd name="T42" fmla="*/ 258 w 287"/>
                    <a:gd name="T43" fmla="*/ 213 h 317"/>
                    <a:gd name="T44" fmla="*/ 243 w 287"/>
                    <a:gd name="T45" fmla="*/ 242 h 317"/>
                    <a:gd name="T46" fmla="*/ 231 w 287"/>
                    <a:gd name="T47" fmla="*/ 225 h 317"/>
                    <a:gd name="T48" fmla="*/ 193 w 287"/>
                    <a:gd name="T49" fmla="*/ 210 h 317"/>
                    <a:gd name="T50" fmla="*/ 168 w 287"/>
                    <a:gd name="T51" fmla="*/ 254 h 317"/>
                    <a:gd name="T52" fmla="*/ 143 w 287"/>
                    <a:gd name="T53" fmla="*/ 248 h 317"/>
                    <a:gd name="T54" fmla="*/ 127 w 287"/>
                    <a:gd name="T55" fmla="*/ 281 h 317"/>
                    <a:gd name="T56" fmla="*/ 102 w 287"/>
                    <a:gd name="T57" fmla="*/ 317 h 317"/>
                    <a:gd name="T58" fmla="*/ 85 w 287"/>
                    <a:gd name="T59" fmla="*/ 279 h 317"/>
                    <a:gd name="T60" fmla="*/ 87 w 287"/>
                    <a:gd name="T61" fmla="*/ 242 h 317"/>
                    <a:gd name="T62" fmla="*/ 71 w 287"/>
                    <a:gd name="T63" fmla="*/ 221 h 317"/>
                    <a:gd name="T64" fmla="*/ 46 w 287"/>
                    <a:gd name="T65" fmla="*/ 208 h 317"/>
                    <a:gd name="T66" fmla="*/ 31 w 287"/>
                    <a:gd name="T67" fmla="*/ 213 h 317"/>
                    <a:gd name="T68" fmla="*/ 0 w 287"/>
                    <a:gd name="T69" fmla="*/ 198 h 317"/>
                    <a:gd name="T70" fmla="*/ 27 w 287"/>
                    <a:gd name="T71" fmla="*/ 177 h 317"/>
                    <a:gd name="T72" fmla="*/ 62 w 287"/>
                    <a:gd name="T73" fmla="*/ 165 h 317"/>
                    <a:gd name="T74" fmla="*/ 29 w 287"/>
                    <a:gd name="T75" fmla="*/ 133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87" h="317">
                      <a:moveTo>
                        <a:pt x="29" y="133"/>
                      </a:moveTo>
                      <a:lnTo>
                        <a:pt x="39" y="121"/>
                      </a:lnTo>
                      <a:lnTo>
                        <a:pt x="56" y="117"/>
                      </a:lnTo>
                      <a:lnTo>
                        <a:pt x="62" y="121"/>
                      </a:lnTo>
                      <a:lnTo>
                        <a:pt x="73" y="115"/>
                      </a:lnTo>
                      <a:lnTo>
                        <a:pt x="93" y="115"/>
                      </a:lnTo>
                      <a:lnTo>
                        <a:pt x="96" y="79"/>
                      </a:lnTo>
                      <a:lnTo>
                        <a:pt x="106" y="67"/>
                      </a:lnTo>
                      <a:lnTo>
                        <a:pt x="106" y="56"/>
                      </a:lnTo>
                      <a:lnTo>
                        <a:pt x="116" y="48"/>
                      </a:lnTo>
                      <a:lnTo>
                        <a:pt x="100" y="33"/>
                      </a:lnTo>
                      <a:lnTo>
                        <a:pt x="110" y="25"/>
                      </a:lnTo>
                      <a:lnTo>
                        <a:pt x="123" y="33"/>
                      </a:lnTo>
                      <a:lnTo>
                        <a:pt x="156" y="0"/>
                      </a:lnTo>
                      <a:lnTo>
                        <a:pt x="175" y="17"/>
                      </a:lnTo>
                      <a:lnTo>
                        <a:pt x="173" y="27"/>
                      </a:lnTo>
                      <a:lnTo>
                        <a:pt x="181" y="33"/>
                      </a:lnTo>
                      <a:lnTo>
                        <a:pt x="173" y="46"/>
                      </a:lnTo>
                      <a:lnTo>
                        <a:pt x="171" y="62"/>
                      </a:lnTo>
                      <a:lnTo>
                        <a:pt x="158" y="62"/>
                      </a:lnTo>
                      <a:lnTo>
                        <a:pt x="154" y="75"/>
                      </a:lnTo>
                      <a:lnTo>
                        <a:pt x="148" y="85"/>
                      </a:lnTo>
                      <a:lnTo>
                        <a:pt x="146" y="96"/>
                      </a:lnTo>
                      <a:lnTo>
                        <a:pt x="156" y="104"/>
                      </a:lnTo>
                      <a:lnTo>
                        <a:pt x="156" y="125"/>
                      </a:lnTo>
                      <a:lnTo>
                        <a:pt x="154" y="133"/>
                      </a:lnTo>
                      <a:lnTo>
                        <a:pt x="160" y="137"/>
                      </a:lnTo>
                      <a:lnTo>
                        <a:pt x="171" y="127"/>
                      </a:lnTo>
                      <a:lnTo>
                        <a:pt x="173" y="115"/>
                      </a:lnTo>
                      <a:lnTo>
                        <a:pt x="185" y="110"/>
                      </a:lnTo>
                      <a:lnTo>
                        <a:pt x="200" y="121"/>
                      </a:lnTo>
                      <a:lnTo>
                        <a:pt x="206" y="125"/>
                      </a:lnTo>
                      <a:lnTo>
                        <a:pt x="218" y="115"/>
                      </a:lnTo>
                      <a:lnTo>
                        <a:pt x="227" y="129"/>
                      </a:lnTo>
                      <a:lnTo>
                        <a:pt x="235" y="129"/>
                      </a:lnTo>
                      <a:lnTo>
                        <a:pt x="241" y="121"/>
                      </a:lnTo>
                      <a:lnTo>
                        <a:pt x="252" y="121"/>
                      </a:lnTo>
                      <a:lnTo>
                        <a:pt x="275" y="137"/>
                      </a:lnTo>
                      <a:lnTo>
                        <a:pt x="287" y="148"/>
                      </a:lnTo>
                      <a:lnTo>
                        <a:pt x="287" y="162"/>
                      </a:lnTo>
                      <a:lnTo>
                        <a:pt x="262" y="183"/>
                      </a:lnTo>
                      <a:lnTo>
                        <a:pt x="254" y="196"/>
                      </a:lnTo>
                      <a:lnTo>
                        <a:pt x="258" y="204"/>
                      </a:lnTo>
                      <a:lnTo>
                        <a:pt x="258" y="213"/>
                      </a:lnTo>
                      <a:lnTo>
                        <a:pt x="256" y="229"/>
                      </a:lnTo>
                      <a:lnTo>
                        <a:pt x="243" y="242"/>
                      </a:lnTo>
                      <a:lnTo>
                        <a:pt x="227" y="238"/>
                      </a:lnTo>
                      <a:lnTo>
                        <a:pt x="231" y="225"/>
                      </a:lnTo>
                      <a:lnTo>
                        <a:pt x="210" y="221"/>
                      </a:lnTo>
                      <a:lnTo>
                        <a:pt x="193" y="210"/>
                      </a:lnTo>
                      <a:lnTo>
                        <a:pt x="175" y="233"/>
                      </a:lnTo>
                      <a:lnTo>
                        <a:pt x="168" y="254"/>
                      </a:lnTo>
                      <a:lnTo>
                        <a:pt x="156" y="256"/>
                      </a:lnTo>
                      <a:lnTo>
                        <a:pt x="143" y="248"/>
                      </a:lnTo>
                      <a:lnTo>
                        <a:pt x="129" y="256"/>
                      </a:lnTo>
                      <a:lnTo>
                        <a:pt x="127" y="281"/>
                      </a:lnTo>
                      <a:lnTo>
                        <a:pt x="112" y="306"/>
                      </a:lnTo>
                      <a:lnTo>
                        <a:pt x="102" y="317"/>
                      </a:lnTo>
                      <a:lnTo>
                        <a:pt x="91" y="302"/>
                      </a:lnTo>
                      <a:lnTo>
                        <a:pt x="85" y="279"/>
                      </a:lnTo>
                      <a:lnTo>
                        <a:pt x="85" y="265"/>
                      </a:lnTo>
                      <a:lnTo>
                        <a:pt x="87" y="242"/>
                      </a:lnTo>
                      <a:lnTo>
                        <a:pt x="73" y="238"/>
                      </a:lnTo>
                      <a:lnTo>
                        <a:pt x="71" y="221"/>
                      </a:lnTo>
                      <a:lnTo>
                        <a:pt x="58" y="221"/>
                      </a:lnTo>
                      <a:lnTo>
                        <a:pt x="46" y="208"/>
                      </a:lnTo>
                      <a:lnTo>
                        <a:pt x="37" y="219"/>
                      </a:lnTo>
                      <a:lnTo>
                        <a:pt x="31" y="213"/>
                      </a:lnTo>
                      <a:lnTo>
                        <a:pt x="16" y="219"/>
                      </a:lnTo>
                      <a:lnTo>
                        <a:pt x="0" y="198"/>
                      </a:lnTo>
                      <a:lnTo>
                        <a:pt x="18" y="177"/>
                      </a:lnTo>
                      <a:lnTo>
                        <a:pt x="27" y="177"/>
                      </a:lnTo>
                      <a:lnTo>
                        <a:pt x="43" y="181"/>
                      </a:lnTo>
                      <a:lnTo>
                        <a:pt x="62" y="165"/>
                      </a:lnTo>
                      <a:lnTo>
                        <a:pt x="29" y="131"/>
                      </a:lnTo>
                      <a:lnTo>
                        <a:pt x="29" y="13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6" name="Р.Чувашия">
                  <a:extLst>
                    <a:ext uri="{FF2B5EF4-FFF2-40B4-BE49-F238E27FC236}">
                      <a16:creationId xmlns:a16="http://schemas.microsoft.com/office/drawing/2014/main" id="{44E67765-0CFA-9DE5-BD87-01D1DC9D35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6351" y="4397824"/>
                  <a:ext cx="240083" cy="204961"/>
                </a:xfrm>
                <a:custGeom>
                  <a:avLst/>
                  <a:gdLst>
                    <a:gd name="T0" fmla="*/ 0 w 94"/>
                    <a:gd name="T1" fmla="*/ 50 h 90"/>
                    <a:gd name="T2" fmla="*/ 23 w 94"/>
                    <a:gd name="T3" fmla="*/ 32 h 90"/>
                    <a:gd name="T4" fmla="*/ 23 w 94"/>
                    <a:gd name="T5" fmla="*/ 15 h 90"/>
                    <a:gd name="T6" fmla="*/ 44 w 94"/>
                    <a:gd name="T7" fmla="*/ 0 h 90"/>
                    <a:gd name="T8" fmla="*/ 56 w 94"/>
                    <a:gd name="T9" fmla="*/ 7 h 90"/>
                    <a:gd name="T10" fmla="*/ 83 w 94"/>
                    <a:gd name="T11" fmla="*/ 7 h 90"/>
                    <a:gd name="T12" fmla="*/ 83 w 94"/>
                    <a:gd name="T13" fmla="*/ 17 h 90"/>
                    <a:gd name="T14" fmla="*/ 94 w 94"/>
                    <a:gd name="T15" fmla="*/ 27 h 90"/>
                    <a:gd name="T16" fmla="*/ 85 w 94"/>
                    <a:gd name="T17" fmla="*/ 40 h 90"/>
                    <a:gd name="T18" fmla="*/ 94 w 94"/>
                    <a:gd name="T19" fmla="*/ 54 h 90"/>
                    <a:gd name="T20" fmla="*/ 90 w 94"/>
                    <a:gd name="T21" fmla="*/ 57 h 90"/>
                    <a:gd name="T22" fmla="*/ 65 w 94"/>
                    <a:gd name="T23" fmla="*/ 65 h 90"/>
                    <a:gd name="T24" fmla="*/ 65 w 94"/>
                    <a:gd name="T25" fmla="*/ 84 h 90"/>
                    <a:gd name="T26" fmla="*/ 48 w 94"/>
                    <a:gd name="T27" fmla="*/ 90 h 90"/>
                    <a:gd name="T28" fmla="*/ 33 w 94"/>
                    <a:gd name="T29" fmla="*/ 84 h 90"/>
                    <a:gd name="T30" fmla="*/ 21 w 94"/>
                    <a:gd name="T31" fmla="*/ 88 h 90"/>
                    <a:gd name="T32" fmla="*/ 4 w 94"/>
                    <a:gd name="T33" fmla="*/ 77 h 90"/>
                    <a:gd name="T34" fmla="*/ 4 w 94"/>
                    <a:gd name="T35" fmla="*/ 77 h 90"/>
                    <a:gd name="T36" fmla="*/ 2 w 94"/>
                    <a:gd name="T37" fmla="*/ 67 h 90"/>
                    <a:gd name="T38" fmla="*/ 6 w 94"/>
                    <a:gd name="T39" fmla="*/ 65 h 90"/>
                    <a:gd name="T40" fmla="*/ 6 w 94"/>
                    <a:gd name="T41" fmla="*/ 52 h 90"/>
                    <a:gd name="T42" fmla="*/ 0 w 94"/>
                    <a:gd name="T43" fmla="*/ 5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4" h="90">
                      <a:moveTo>
                        <a:pt x="0" y="50"/>
                      </a:moveTo>
                      <a:lnTo>
                        <a:pt x="23" y="32"/>
                      </a:lnTo>
                      <a:lnTo>
                        <a:pt x="23" y="15"/>
                      </a:lnTo>
                      <a:lnTo>
                        <a:pt x="44" y="0"/>
                      </a:lnTo>
                      <a:lnTo>
                        <a:pt x="56" y="7"/>
                      </a:lnTo>
                      <a:lnTo>
                        <a:pt x="83" y="7"/>
                      </a:lnTo>
                      <a:lnTo>
                        <a:pt x="83" y="17"/>
                      </a:lnTo>
                      <a:lnTo>
                        <a:pt x="94" y="27"/>
                      </a:lnTo>
                      <a:lnTo>
                        <a:pt x="85" y="40"/>
                      </a:lnTo>
                      <a:lnTo>
                        <a:pt x="94" y="54"/>
                      </a:lnTo>
                      <a:lnTo>
                        <a:pt x="90" y="57"/>
                      </a:lnTo>
                      <a:lnTo>
                        <a:pt x="65" y="65"/>
                      </a:lnTo>
                      <a:lnTo>
                        <a:pt x="65" y="84"/>
                      </a:lnTo>
                      <a:lnTo>
                        <a:pt x="48" y="90"/>
                      </a:lnTo>
                      <a:lnTo>
                        <a:pt x="33" y="84"/>
                      </a:lnTo>
                      <a:lnTo>
                        <a:pt x="21" y="88"/>
                      </a:lnTo>
                      <a:lnTo>
                        <a:pt x="4" y="77"/>
                      </a:lnTo>
                      <a:lnTo>
                        <a:pt x="4" y="77"/>
                      </a:lnTo>
                      <a:lnTo>
                        <a:pt x="2" y="67"/>
                      </a:lnTo>
                      <a:lnTo>
                        <a:pt x="6" y="65"/>
                      </a:lnTo>
                      <a:lnTo>
                        <a:pt x="6" y="52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7" name="Р.Удмуртия">
                  <a:extLst>
                    <a:ext uri="{FF2B5EF4-FFF2-40B4-BE49-F238E27FC236}">
                      <a16:creationId xmlns:a16="http://schemas.microsoft.com/office/drawing/2014/main" id="{D63EC91B-42F9-1676-5D24-061F6AA12B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6734" y="4350000"/>
                  <a:ext cx="349909" cy="380316"/>
                </a:xfrm>
                <a:custGeom>
                  <a:avLst/>
                  <a:gdLst>
                    <a:gd name="T0" fmla="*/ 100 w 137"/>
                    <a:gd name="T1" fmla="*/ 153 h 167"/>
                    <a:gd name="T2" fmla="*/ 94 w 137"/>
                    <a:gd name="T3" fmla="*/ 138 h 167"/>
                    <a:gd name="T4" fmla="*/ 94 w 137"/>
                    <a:gd name="T5" fmla="*/ 125 h 167"/>
                    <a:gd name="T6" fmla="*/ 119 w 137"/>
                    <a:gd name="T7" fmla="*/ 117 h 167"/>
                    <a:gd name="T8" fmla="*/ 123 w 137"/>
                    <a:gd name="T9" fmla="*/ 90 h 167"/>
                    <a:gd name="T10" fmla="*/ 125 w 137"/>
                    <a:gd name="T11" fmla="*/ 73 h 167"/>
                    <a:gd name="T12" fmla="*/ 135 w 137"/>
                    <a:gd name="T13" fmla="*/ 63 h 167"/>
                    <a:gd name="T14" fmla="*/ 137 w 137"/>
                    <a:gd name="T15" fmla="*/ 30 h 167"/>
                    <a:gd name="T16" fmla="*/ 125 w 137"/>
                    <a:gd name="T17" fmla="*/ 28 h 167"/>
                    <a:gd name="T18" fmla="*/ 129 w 137"/>
                    <a:gd name="T19" fmla="*/ 15 h 167"/>
                    <a:gd name="T20" fmla="*/ 108 w 137"/>
                    <a:gd name="T21" fmla="*/ 11 h 167"/>
                    <a:gd name="T22" fmla="*/ 91 w 137"/>
                    <a:gd name="T23" fmla="*/ 0 h 167"/>
                    <a:gd name="T24" fmla="*/ 73 w 137"/>
                    <a:gd name="T25" fmla="*/ 23 h 167"/>
                    <a:gd name="T26" fmla="*/ 66 w 137"/>
                    <a:gd name="T27" fmla="*/ 44 h 167"/>
                    <a:gd name="T28" fmla="*/ 54 w 137"/>
                    <a:gd name="T29" fmla="*/ 46 h 167"/>
                    <a:gd name="T30" fmla="*/ 41 w 137"/>
                    <a:gd name="T31" fmla="*/ 38 h 167"/>
                    <a:gd name="T32" fmla="*/ 27 w 137"/>
                    <a:gd name="T33" fmla="*/ 46 h 167"/>
                    <a:gd name="T34" fmla="*/ 25 w 137"/>
                    <a:gd name="T35" fmla="*/ 71 h 167"/>
                    <a:gd name="T36" fmla="*/ 10 w 137"/>
                    <a:gd name="T37" fmla="*/ 96 h 167"/>
                    <a:gd name="T38" fmla="*/ 0 w 137"/>
                    <a:gd name="T39" fmla="*/ 107 h 167"/>
                    <a:gd name="T40" fmla="*/ 0 w 137"/>
                    <a:gd name="T41" fmla="*/ 107 h 167"/>
                    <a:gd name="T42" fmla="*/ 16 w 137"/>
                    <a:gd name="T43" fmla="*/ 113 h 167"/>
                    <a:gd name="T44" fmla="*/ 29 w 137"/>
                    <a:gd name="T45" fmla="*/ 125 h 167"/>
                    <a:gd name="T46" fmla="*/ 41 w 137"/>
                    <a:gd name="T47" fmla="*/ 132 h 167"/>
                    <a:gd name="T48" fmla="*/ 52 w 137"/>
                    <a:gd name="T49" fmla="*/ 136 h 167"/>
                    <a:gd name="T50" fmla="*/ 52 w 137"/>
                    <a:gd name="T51" fmla="*/ 144 h 167"/>
                    <a:gd name="T52" fmla="*/ 60 w 137"/>
                    <a:gd name="T53" fmla="*/ 150 h 167"/>
                    <a:gd name="T54" fmla="*/ 50 w 137"/>
                    <a:gd name="T55" fmla="*/ 161 h 167"/>
                    <a:gd name="T56" fmla="*/ 66 w 137"/>
                    <a:gd name="T57" fmla="*/ 167 h 167"/>
                    <a:gd name="T58" fmla="*/ 100 w 137"/>
                    <a:gd name="T59" fmla="*/ 153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37" h="167">
                      <a:moveTo>
                        <a:pt x="100" y="153"/>
                      </a:moveTo>
                      <a:lnTo>
                        <a:pt x="94" y="138"/>
                      </a:lnTo>
                      <a:lnTo>
                        <a:pt x="94" y="125"/>
                      </a:lnTo>
                      <a:lnTo>
                        <a:pt x="119" y="117"/>
                      </a:lnTo>
                      <a:lnTo>
                        <a:pt x="123" y="90"/>
                      </a:lnTo>
                      <a:lnTo>
                        <a:pt x="125" y="73"/>
                      </a:lnTo>
                      <a:lnTo>
                        <a:pt x="135" y="63"/>
                      </a:lnTo>
                      <a:lnTo>
                        <a:pt x="137" y="30"/>
                      </a:lnTo>
                      <a:lnTo>
                        <a:pt x="125" y="28"/>
                      </a:lnTo>
                      <a:lnTo>
                        <a:pt x="129" y="15"/>
                      </a:lnTo>
                      <a:lnTo>
                        <a:pt x="108" y="11"/>
                      </a:lnTo>
                      <a:lnTo>
                        <a:pt x="91" y="0"/>
                      </a:lnTo>
                      <a:lnTo>
                        <a:pt x="73" y="23"/>
                      </a:lnTo>
                      <a:lnTo>
                        <a:pt x="66" y="44"/>
                      </a:lnTo>
                      <a:lnTo>
                        <a:pt x="54" y="46"/>
                      </a:lnTo>
                      <a:lnTo>
                        <a:pt x="41" y="38"/>
                      </a:lnTo>
                      <a:lnTo>
                        <a:pt x="27" y="46"/>
                      </a:lnTo>
                      <a:lnTo>
                        <a:pt x="25" y="71"/>
                      </a:lnTo>
                      <a:lnTo>
                        <a:pt x="10" y="96"/>
                      </a:lnTo>
                      <a:lnTo>
                        <a:pt x="0" y="107"/>
                      </a:lnTo>
                      <a:lnTo>
                        <a:pt x="0" y="107"/>
                      </a:lnTo>
                      <a:lnTo>
                        <a:pt x="16" y="113"/>
                      </a:lnTo>
                      <a:lnTo>
                        <a:pt x="29" y="125"/>
                      </a:lnTo>
                      <a:lnTo>
                        <a:pt x="41" y="132"/>
                      </a:lnTo>
                      <a:lnTo>
                        <a:pt x="52" y="136"/>
                      </a:lnTo>
                      <a:lnTo>
                        <a:pt x="52" y="144"/>
                      </a:lnTo>
                      <a:lnTo>
                        <a:pt x="60" y="150"/>
                      </a:lnTo>
                      <a:lnTo>
                        <a:pt x="50" y="161"/>
                      </a:lnTo>
                      <a:lnTo>
                        <a:pt x="66" y="167"/>
                      </a:lnTo>
                      <a:lnTo>
                        <a:pt x="100" y="15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8" name="Р.Татарстан">
                  <a:extLst>
                    <a:ext uri="{FF2B5EF4-FFF2-40B4-BE49-F238E27FC236}">
                      <a16:creationId xmlns:a16="http://schemas.microsoft.com/office/drawing/2014/main" id="{6C3EF2F0-3D22-077C-EDA5-2A69623CCD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9987" y="4479808"/>
                  <a:ext cx="612979" cy="460023"/>
                </a:xfrm>
                <a:custGeom>
                  <a:avLst/>
                  <a:gdLst>
                    <a:gd name="T0" fmla="*/ 0 w 240"/>
                    <a:gd name="T1" fmla="*/ 52 h 202"/>
                    <a:gd name="T2" fmla="*/ 12 w 240"/>
                    <a:gd name="T3" fmla="*/ 48 h 202"/>
                    <a:gd name="T4" fmla="*/ 27 w 240"/>
                    <a:gd name="T5" fmla="*/ 54 h 202"/>
                    <a:gd name="T6" fmla="*/ 44 w 240"/>
                    <a:gd name="T7" fmla="*/ 48 h 202"/>
                    <a:gd name="T8" fmla="*/ 44 w 240"/>
                    <a:gd name="T9" fmla="*/ 29 h 202"/>
                    <a:gd name="T10" fmla="*/ 69 w 240"/>
                    <a:gd name="T11" fmla="*/ 21 h 202"/>
                    <a:gd name="T12" fmla="*/ 83 w 240"/>
                    <a:gd name="T13" fmla="*/ 16 h 202"/>
                    <a:gd name="T14" fmla="*/ 102 w 240"/>
                    <a:gd name="T15" fmla="*/ 8 h 202"/>
                    <a:gd name="T16" fmla="*/ 112 w 240"/>
                    <a:gd name="T17" fmla="*/ 0 h 202"/>
                    <a:gd name="T18" fmla="*/ 121 w 240"/>
                    <a:gd name="T19" fmla="*/ 6 h 202"/>
                    <a:gd name="T20" fmla="*/ 140 w 240"/>
                    <a:gd name="T21" fmla="*/ 6 h 202"/>
                    <a:gd name="T22" fmla="*/ 144 w 240"/>
                    <a:gd name="T23" fmla="*/ 14 h 202"/>
                    <a:gd name="T24" fmla="*/ 154 w 240"/>
                    <a:gd name="T25" fmla="*/ 12 h 202"/>
                    <a:gd name="T26" fmla="*/ 160 w 240"/>
                    <a:gd name="T27" fmla="*/ 35 h 202"/>
                    <a:gd name="T28" fmla="*/ 171 w 240"/>
                    <a:gd name="T29" fmla="*/ 50 h 202"/>
                    <a:gd name="T30" fmla="*/ 187 w 240"/>
                    <a:gd name="T31" fmla="*/ 56 h 202"/>
                    <a:gd name="T32" fmla="*/ 200 w 240"/>
                    <a:gd name="T33" fmla="*/ 68 h 202"/>
                    <a:gd name="T34" fmla="*/ 212 w 240"/>
                    <a:gd name="T35" fmla="*/ 75 h 202"/>
                    <a:gd name="T36" fmla="*/ 223 w 240"/>
                    <a:gd name="T37" fmla="*/ 79 h 202"/>
                    <a:gd name="T38" fmla="*/ 223 w 240"/>
                    <a:gd name="T39" fmla="*/ 87 h 202"/>
                    <a:gd name="T40" fmla="*/ 231 w 240"/>
                    <a:gd name="T41" fmla="*/ 93 h 202"/>
                    <a:gd name="T42" fmla="*/ 221 w 240"/>
                    <a:gd name="T43" fmla="*/ 104 h 202"/>
                    <a:gd name="T44" fmla="*/ 237 w 240"/>
                    <a:gd name="T45" fmla="*/ 110 h 202"/>
                    <a:gd name="T46" fmla="*/ 233 w 240"/>
                    <a:gd name="T47" fmla="*/ 112 h 202"/>
                    <a:gd name="T48" fmla="*/ 237 w 240"/>
                    <a:gd name="T49" fmla="*/ 118 h 202"/>
                    <a:gd name="T50" fmla="*/ 240 w 240"/>
                    <a:gd name="T51" fmla="*/ 129 h 202"/>
                    <a:gd name="T52" fmla="*/ 227 w 240"/>
                    <a:gd name="T53" fmla="*/ 139 h 202"/>
                    <a:gd name="T54" fmla="*/ 215 w 240"/>
                    <a:gd name="T55" fmla="*/ 143 h 202"/>
                    <a:gd name="T56" fmla="*/ 194 w 240"/>
                    <a:gd name="T57" fmla="*/ 143 h 202"/>
                    <a:gd name="T58" fmla="*/ 200 w 240"/>
                    <a:gd name="T59" fmla="*/ 166 h 202"/>
                    <a:gd name="T60" fmla="*/ 187 w 240"/>
                    <a:gd name="T61" fmla="*/ 177 h 202"/>
                    <a:gd name="T62" fmla="*/ 177 w 240"/>
                    <a:gd name="T63" fmla="*/ 179 h 202"/>
                    <a:gd name="T64" fmla="*/ 177 w 240"/>
                    <a:gd name="T65" fmla="*/ 189 h 202"/>
                    <a:gd name="T66" fmla="*/ 165 w 240"/>
                    <a:gd name="T67" fmla="*/ 202 h 202"/>
                    <a:gd name="T68" fmla="*/ 165 w 240"/>
                    <a:gd name="T69" fmla="*/ 200 h 202"/>
                    <a:gd name="T70" fmla="*/ 154 w 240"/>
                    <a:gd name="T71" fmla="*/ 191 h 202"/>
                    <a:gd name="T72" fmla="*/ 160 w 240"/>
                    <a:gd name="T73" fmla="*/ 181 h 202"/>
                    <a:gd name="T74" fmla="*/ 154 w 240"/>
                    <a:gd name="T75" fmla="*/ 171 h 202"/>
                    <a:gd name="T76" fmla="*/ 140 w 240"/>
                    <a:gd name="T77" fmla="*/ 171 h 202"/>
                    <a:gd name="T78" fmla="*/ 135 w 240"/>
                    <a:gd name="T79" fmla="*/ 160 h 202"/>
                    <a:gd name="T80" fmla="*/ 140 w 240"/>
                    <a:gd name="T81" fmla="*/ 148 h 202"/>
                    <a:gd name="T82" fmla="*/ 112 w 240"/>
                    <a:gd name="T83" fmla="*/ 131 h 202"/>
                    <a:gd name="T84" fmla="*/ 100 w 240"/>
                    <a:gd name="T85" fmla="*/ 141 h 202"/>
                    <a:gd name="T86" fmla="*/ 81 w 240"/>
                    <a:gd name="T87" fmla="*/ 123 h 202"/>
                    <a:gd name="T88" fmla="*/ 81 w 240"/>
                    <a:gd name="T89" fmla="*/ 125 h 202"/>
                    <a:gd name="T90" fmla="*/ 81 w 240"/>
                    <a:gd name="T91" fmla="*/ 118 h 202"/>
                    <a:gd name="T92" fmla="*/ 69 w 240"/>
                    <a:gd name="T93" fmla="*/ 104 h 202"/>
                    <a:gd name="T94" fmla="*/ 67 w 240"/>
                    <a:gd name="T95" fmla="*/ 91 h 202"/>
                    <a:gd name="T96" fmla="*/ 60 w 240"/>
                    <a:gd name="T97" fmla="*/ 81 h 202"/>
                    <a:gd name="T98" fmla="*/ 54 w 240"/>
                    <a:gd name="T99" fmla="*/ 85 h 202"/>
                    <a:gd name="T100" fmla="*/ 48 w 240"/>
                    <a:gd name="T101" fmla="*/ 87 h 202"/>
                    <a:gd name="T102" fmla="*/ 23 w 240"/>
                    <a:gd name="T103" fmla="*/ 64 h 202"/>
                    <a:gd name="T104" fmla="*/ 14 w 240"/>
                    <a:gd name="T105" fmla="*/ 62 h 202"/>
                    <a:gd name="T106" fmla="*/ 2 w 240"/>
                    <a:gd name="T107" fmla="*/ 64 h 202"/>
                    <a:gd name="T108" fmla="*/ 2 w 240"/>
                    <a:gd name="T109" fmla="*/ 54 h 202"/>
                    <a:gd name="T110" fmla="*/ 0 w 240"/>
                    <a:gd name="T111" fmla="*/ 5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40" h="202">
                      <a:moveTo>
                        <a:pt x="0" y="52"/>
                      </a:moveTo>
                      <a:lnTo>
                        <a:pt x="12" y="48"/>
                      </a:lnTo>
                      <a:lnTo>
                        <a:pt x="27" y="54"/>
                      </a:lnTo>
                      <a:lnTo>
                        <a:pt x="44" y="48"/>
                      </a:lnTo>
                      <a:lnTo>
                        <a:pt x="44" y="29"/>
                      </a:lnTo>
                      <a:lnTo>
                        <a:pt x="69" y="21"/>
                      </a:lnTo>
                      <a:lnTo>
                        <a:pt x="83" y="16"/>
                      </a:lnTo>
                      <a:lnTo>
                        <a:pt x="102" y="8"/>
                      </a:lnTo>
                      <a:lnTo>
                        <a:pt x="112" y="0"/>
                      </a:lnTo>
                      <a:lnTo>
                        <a:pt x="121" y="6"/>
                      </a:lnTo>
                      <a:lnTo>
                        <a:pt x="140" y="6"/>
                      </a:lnTo>
                      <a:lnTo>
                        <a:pt x="144" y="14"/>
                      </a:lnTo>
                      <a:lnTo>
                        <a:pt x="154" y="12"/>
                      </a:lnTo>
                      <a:lnTo>
                        <a:pt x="160" y="35"/>
                      </a:lnTo>
                      <a:lnTo>
                        <a:pt x="171" y="50"/>
                      </a:lnTo>
                      <a:lnTo>
                        <a:pt x="187" y="56"/>
                      </a:lnTo>
                      <a:lnTo>
                        <a:pt x="200" y="68"/>
                      </a:lnTo>
                      <a:lnTo>
                        <a:pt x="212" y="75"/>
                      </a:lnTo>
                      <a:lnTo>
                        <a:pt x="223" y="79"/>
                      </a:lnTo>
                      <a:lnTo>
                        <a:pt x="223" y="87"/>
                      </a:lnTo>
                      <a:lnTo>
                        <a:pt x="231" y="93"/>
                      </a:lnTo>
                      <a:lnTo>
                        <a:pt x="221" y="104"/>
                      </a:lnTo>
                      <a:lnTo>
                        <a:pt x="237" y="110"/>
                      </a:lnTo>
                      <a:lnTo>
                        <a:pt x="233" y="112"/>
                      </a:lnTo>
                      <a:lnTo>
                        <a:pt x="237" y="118"/>
                      </a:lnTo>
                      <a:lnTo>
                        <a:pt x="240" y="129"/>
                      </a:lnTo>
                      <a:lnTo>
                        <a:pt x="227" y="139"/>
                      </a:lnTo>
                      <a:lnTo>
                        <a:pt x="215" y="143"/>
                      </a:lnTo>
                      <a:lnTo>
                        <a:pt x="194" y="143"/>
                      </a:lnTo>
                      <a:lnTo>
                        <a:pt x="200" y="166"/>
                      </a:lnTo>
                      <a:lnTo>
                        <a:pt x="187" y="177"/>
                      </a:lnTo>
                      <a:lnTo>
                        <a:pt x="177" y="179"/>
                      </a:lnTo>
                      <a:lnTo>
                        <a:pt x="177" y="189"/>
                      </a:lnTo>
                      <a:lnTo>
                        <a:pt x="165" y="202"/>
                      </a:lnTo>
                      <a:lnTo>
                        <a:pt x="165" y="200"/>
                      </a:lnTo>
                      <a:lnTo>
                        <a:pt x="154" y="191"/>
                      </a:lnTo>
                      <a:lnTo>
                        <a:pt x="160" y="181"/>
                      </a:lnTo>
                      <a:lnTo>
                        <a:pt x="154" y="171"/>
                      </a:lnTo>
                      <a:lnTo>
                        <a:pt x="140" y="171"/>
                      </a:lnTo>
                      <a:lnTo>
                        <a:pt x="135" y="160"/>
                      </a:lnTo>
                      <a:lnTo>
                        <a:pt x="140" y="148"/>
                      </a:lnTo>
                      <a:lnTo>
                        <a:pt x="112" y="131"/>
                      </a:lnTo>
                      <a:lnTo>
                        <a:pt x="100" y="141"/>
                      </a:lnTo>
                      <a:lnTo>
                        <a:pt x="81" y="123"/>
                      </a:lnTo>
                      <a:lnTo>
                        <a:pt x="81" y="125"/>
                      </a:lnTo>
                      <a:lnTo>
                        <a:pt x="81" y="118"/>
                      </a:lnTo>
                      <a:lnTo>
                        <a:pt x="69" y="104"/>
                      </a:lnTo>
                      <a:lnTo>
                        <a:pt x="67" y="91"/>
                      </a:lnTo>
                      <a:lnTo>
                        <a:pt x="60" y="81"/>
                      </a:lnTo>
                      <a:lnTo>
                        <a:pt x="54" y="85"/>
                      </a:lnTo>
                      <a:lnTo>
                        <a:pt x="48" y="87"/>
                      </a:lnTo>
                      <a:lnTo>
                        <a:pt x="23" y="64"/>
                      </a:lnTo>
                      <a:lnTo>
                        <a:pt x="14" y="62"/>
                      </a:lnTo>
                      <a:lnTo>
                        <a:pt x="2" y="64"/>
                      </a:lnTo>
                      <a:lnTo>
                        <a:pt x="2" y="54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9" name="Р.Мордовия">
                  <a:extLst>
                    <a:ext uri="{FF2B5EF4-FFF2-40B4-BE49-F238E27FC236}">
                      <a16:creationId xmlns:a16="http://schemas.microsoft.com/office/drawing/2014/main" id="{AA7DA87D-AD38-43D9-A07D-F704988435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8348" y="4375051"/>
                  <a:ext cx="393328" cy="241398"/>
                </a:xfrm>
                <a:custGeom>
                  <a:avLst/>
                  <a:gdLst>
                    <a:gd name="T0" fmla="*/ 0 w 154"/>
                    <a:gd name="T1" fmla="*/ 33 h 106"/>
                    <a:gd name="T2" fmla="*/ 4 w 154"/>
                    <a:gd name="T3" fmla="*/ 33 h 106"/>
                    <a:gd name="T4" fmla="*/ 15 w 154"/>
                    <a:gd name="T5" fmla="*/ 25 h 106"/>
                    <a:gd name="T6" fmla="*/ 15 w 154"/>
                    <a:gd name="T7" fmla="*/ 19 h 106"/>
                    <a:gd name="T8" fmla="*/ 23 w 154"/>
                    <a:gd name="T9" fmla="*/ 19 h 106"/>
                    <a:gd name="T10" fmla="*/ 31 w 154"/>
                    <a:gd name="T11" fmla="*/ 6 h 106"/>
                    <a:gd name="T12" fmla="*/ 48 w 154"/>
                    <a:gd name="T13" fmla="*/ 4 h 106"/>
                    <a:gd name="T14" fmla="*/ 48 w 154"/>
                    <a:gd name="T15" fmla="*/ 0 h 106"/>
                    <a:gd name="T16" fmla="*/ 56 w 154"/>
                    <a:gd name="T17" fmla="*/ 4 h 106"/>
                    <a:gd name="T18" fmla="*/ 71 w 154"/>
                    <a:gd name="T19" fmla="*/ 4 h 106"/>
                    <a:gd name="T20" fmla="*/ 71 w 154"/>
                    <a:gd name="T21" fmla="*/ 14 h 106"/>
                    <a:gd name="T22" fmla="*/ 81 w 154"/>
                    <a:gd name="T23" fmla="*/ 23 h 106"/>
                    <a:gd name="T24" fmla="*/ 81 w 154"/>
                    <a:gd name="T25" fmla="*/ 37 h 106"/>
                    <a:gd name="T26" fmla="*/ 92 w 154"/>
                    <a:gd name="T27" fmla="*/ 48 h 106"/>
                    <a:gd name="T28" fmla="*/ 92 w 154"/>
                    <a:gd name="T29" fmla="*/ 56 h 106"/>
                    <a:gd name="T30" fmla="*/ 104 w 154"/>
                    <a:gd name="T31" fmla="*/ 56 h 106"/>
                    <a:gd name="T32" fmla="*/ 115 w 154"/>
                    <a:gd name="T33" fmla="*/ 50 h 106"/>
                    <a:gd name="T34" fmla="*/ 127 w 154"/>
                    <a:gd name="T35" fmla="*/ 52 h 106"/>
                    <a:gd name="T36" fmla="*/ 131 w 154"/>
                    <a:gd name="T37" fmla="*/ 44 h 106"/>
                    <a:gd name="T38" fmla="*/ 144 w 154"/>
                    <a:gd name="T39" fmla="*/ 46 h 106"/>
                    <a:gd name="T40" fmla="*/ 144 w 154"/>
                    <a:gd name="T41" fmla="*/ 58 h 106"/>
                    <a:gd name="T42" fmla="*/ 154 w 154"/>
                    <a:gd name="T43" fmla="*/ 62 h 106"/>
                    <a:gd name="T44" fmla="*/ 154 w 154"/>
                    <a:gd name="T45" fmla="*/ 75 h 106"/>
                    <a:gd name="T46" fmla="*/ 150 w 154"/>
                    <a:gd name="T47" fmla="*/ 77 h 106"/>
                    <a:gd name="T48" fmla="*/ 152 w 154"/>
                    <a:gd name="T49" fmla="*/ 87 h 106"/>
                    <a:gd name="T50" fmla="*/ 146 w 154"/>
                    <a:gd name="T51" fmla="*/ 92 h 106"/>
                    <a:gd name="T52" fmla="*/ 148 w 154"/>
                    <a:gd name="T53" fmla="*/ 104 h 106"/>
                    <a:gd name="T54" fmla="*/ 127 w 154"/>
                    <a:gd name="T55" fmla="*/ 106 h 106"/>
                    <a:gd name="T56" fmla="*/ 115 w 154"/>
                    <a:gd name="T57" fmla="*/ 96 h 106"/>
                    <a:gd name="T58" fmla="*/ 104 w 154"/>
                    <a:gd name="T59" fmla="*/ 106 h 106"/>
                    <a:gd name="T60" fmla="*/ 96 w 154"/>
                    <a:gd name="T61" fmla="*/ 104 h 106"/>
                    <a:gd name="T62" fmla="*/ 83 w 154"/>
                    <a:gd name="T63" fmla="*/ 92 h 106"/>
                    <a:gd name="T64" fmla="*/ 69 w 154"/>
                    <a:gd name="T65" fmla="*/ 89 h 106"/>
                    <a:gd name="T66" fmla="*/ 61 w 154"/>
                    <a:gd name="T67" fmla="*/ 92 h 106"/>
                    <a:gd name="T68" fmla="*/ 48 w 154"/>
                    <a:gd name="T69" fmla="*/ 79 h 106"/>
                    <a:gd name="T70" fmla="*/ 48 w 154"/>
                    <a:gd name="T71" fmla="*/ 62 h 106"/>
                    <a:gd name="T72" fmla="*/ 38 w 154"/>
                    <a:gd name="T73" fmla="*/ 54 h 106"/>
                    <a:gd name="T74" fmla="*/ 23 w 154"/>
                    <a:gd name="T75" fmla="*/ 52 h 106"/>
                    <a:gd name="T76" fmla="*/ 13 w 154"/>
                    <a:gd name="T77" fmla="*/ 44 h 106"/>
                    <a:gd name="T78" fmla="*/ 4 w 154"/>
                    <a:gd name="T79" fmla="*/ 44 h 106"/>
                    <a:gd name="T80" fmla="*/ 0 w 154"/>
                    <a:gd name="T81" fmla="*/ 33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54" h="106">
                      <a:moveTo>
                        <a:pt x="0" y="33"/>
                      </a:moveTo>
                      <a:lnTo>
                        <a:pt x="4" y="33"/>
                      </a:lnTo>
                      <a:lnTo>
                        <a:pt x="15" y="25"/>
                      </a:lnTo>
                      <a:lnTo>
                        <a:pt x="15" y="19"/>
                      </a:lnTo>
                      <a:lnTo>
                        <a:pt x="23" y="19"/>
                      </a:lnTo>
                      <a:lnTo>
                        <a:pt x="31" y="6"/>
                      </a:lnTo>
                      <a:lnTo>
                        <a:pt x="48" y="4"/>
                      </a:lnTo>
                      <a:lnTo>
                        <a:pt x="48" y="0"/>
                      </a:lnTo>
                      <a:lnTo>
                        <a:pt x="56" y="4"/>
                      </a:lnTo>
                      <a:lnTo>
                        <a:pt x="71" y="4"/>
                      </a:lnTo>
                      <a:lnTo>
                        <a:pt x="71" y="14"/>
                      </a:lnTo>
                      <a:lnTo>
                        <a:pt x="81" y="23"/>
                      </a:lnTo>
                      <a:lnTo>
                        <a:pt x="81" y="37"/>
                      </a:lnTo>
                      <a:lnTo>
                        <a:pt x="92" y="48"/>
                      </a:lnTo>
                      <a:lnTo>
                        <a:pt x="92" y="56"/>
                      </a:lnTo>
                      <a:lnTo>
                        <a:pt x="104" y="56"/>
                      </a:lnTo>
                      <a:lnTo>
                        <a:pt x="115" y="50"/>
                      </a:lnTo>
                      <a:lnTo>
                        <a:pt x="127" y="52"/>
                      </a:lnTo>
                      <a:lnTo>
                        <a:pt x="131" y="44"/>
                      </a:lnTo>
                      <a:lnTo>
                        <a:pt x="144" y="46"/>
                      </a:lnTo>
                      <a:lnTo>
                        <a:pt x="144" y="58"/>
                      </a:lnTo>
                      <a:lnTo>
                        <a:pt x="154" y="62"/>
                      </a:lnTo>
                      <a:lnTo>
                        <a:pt x="154" y="75"/>
                      </a:lnTo>
                      <a:lnTo>
                        <a:pt x="150" y="77"/>
                      </a:lnTo>
                      <a:lnTo>
                        <a:pt x="152" y="87"/>
                      </a:lnTo>
                      <a:lnTo>
                        <a:pt x="146" y="92"/>
                      </a:lnTo>
                      <a:lnTo>
                        <a:pt x="148" y="104"/>
                      </a:lnTo>
                      <a:lnTo>
                        <a:pt x="127" y="106"/>
                      </a:lnTo>
                      <a:lnTo>
                        <a:pt x="115" y="96"/>
                      </a:lnTo>
                      <a:lnTo>
                        <a:pt x="104" y="106"/>
                      </a:lnTo>
                      <a:lnTo>
                        <a:pt x="96" y="104"/>
                      </a:lnTo>
                      <a:lnTo>
                        <a:pt x="83" y="92"/>
                      </a:lnTo>
                      <a:lnTo>
                        <a:pt x="69" y="89"/>
                      </a:lnTo>
                      <a:lnTo>
                        <a:pt x="61" y="92"/>
                      </a:lnTo>
                      <a:lnTo>
                        <a:pt x="48" y="79"/>
                      </a:lnTo>
                      <a:lnTo>
                        <a:pt x="48" y="62"/>
                      </a:lnTo>
                      <a:lnTo>
                        <a:pt x="38" y="54"/>
                      </a:lnTo>
                      <a:lnTo>
                        <a:pt x="23" y="52"/>
                      </a:lnTo>
                      <a:lnTo>
                        <a:pt x="13" y="44"/>
                      </a:lnTo>
                      <a:lnTo>
                        <a:pt x="4" y="44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0" name="Р.Марий-Эл">
                  <a:extLst>
                    <a:ext uri="{FF2B5EF4-FFF2-40B4-BE49-F238E27FC236}">
                      <a16:creationId xmlns:a16="http://schemas.microsoft.com/office/drawing/2014/main" id="{4E99D7AB-36FF-680C-BF7A-340CD98F8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5744" y="4293066"/>
                  <a:ext cx="362679" cy="234566"/>
                </a:xfrm>
                <a:custGeom>
                  <a:avLst/>
                  <a:gdLst>
                    <a:gd name="T0" fmla="*/ 55 w 142"/>
                    <a:gd name="T1" fmla="*/ 13 h 103"/>
                    <a:gd name="T2" fmla="*/ 71 w 142"/>
                    <a:gd name="T3" fmla="*/ 34 h 103"/>
                    <a:gd name="T4" fmla="*/ 86 w 142"/>
                    <a:gd name="T5" fmla="*/ 28 h 103"/>
                    <a:gd name="T6" fmla="*/ 92 w 142"/>
                    <a:gd name="T7" fmla="*/ 34 h 103"/>
                    <a:gd name="T8" fmla="*/ 101 w 142"/>
                    <a:gd name="T9" fmla="*/ 23 h 103"/>
                    <a:gd name="T10" fmla="*/ 113 w 142"/>
                    <a:gd name="T11" fmla="*/ 36 h 103"/>
                    <a:gd name="T12" fmla="*/ 126 w 142"/>
                    <a:gd name="T13" fmla="*/ 36 h 103"/>
                    <a:gd name="T14" fmla="*/ 128 w 142"/>
                    <a:gd name="T15" fmla="*/ 53 h 103"/>
                    <a:gd name="T16" fmla="*/ 142 w 142"/>
                    <a:gd name="T17" fmla="*/ 57 h 103"/>
                    <a:gd name="T18" fmla="*/ 140 w 142"/>
                    <a:gd name="T19" fmla="*/ 80 h 103"/>
                    <a:gd name="T20" fmla="*/ 140 w 142"/>
                    <a:gd name="T21" fmla="*/ 94 h 103"/>
                    <a:gd name="T22" fmla="*/ 130 w 142"/>
                    <a:gd name="T23" fmla="*/ 96 h 103"/>
                    <a:gd name="T24" fmla="*/ 126 w 142"/>
                    <a:gd name="T25" fmla="*/ 88 h 103"/>
                    <a:gd name="T26" fmla="*/ 107 w 142"/>
                    <a:gd name="T27" fmla="*/ 88 h 103"/>
                    <a:gd name="T28" fmla="*/ 98 w 142"/>
                    <a:gd name="T29" fmla="*/ 82 h 103"/>
                    <a:gd name="T30" fmla="*/ 88 w 142"/>
                    <a:gd name="T31" fmla="*/ 90 h 103"/>
                    <a:gd name="T32" fmla="*/ 69 w 142"/>
                    <a:gd name="T33" fmla="*/ 98 h 103"/>
                    <a:gd name="T34" fmla="*/ 55 w 142"/>
                    <a:gd name="T35" fmla="*/ 103 h 103"/>
                    <a:gd name="T36" fmla="*/ 59 w 142"/>
                    <a:gd name="T37" fmla="*/ 100 h 103"/>
                    <a:gd name="T38" fmla="*/ 50 w 142"/>
                    <a:gd name="T39" fmla="*/ 86 h 103"/>
                    <a:gd name="T40" fmla="*/ 59 w 142"/>
                    <a:gd name="T41" fmla="*/ 73 h 103"/>
                    <a:gd name="T42" fmla="*/ 48 w 142"/>
                    <a:gd name="T43" fmla="*/ 63 h 103"/>
                    <a:gd name="T44" fmla="*/ 48 w 142"/>
                    <a:gd name="T45" fmla="*/ 53 h 103"/>
                    <a:gd name="T46" fmla="*/ 21 w 142"/>
                    <a:gd name="T47" fmla="*/ 53 h 103"/>
                    <a:gd name="T48" fmla="*/ 9 w 142"/>
                    <a:gd name="T49" fmla="*/ 46 h 103"/>
                    <a:gd name="T50" fmla="*/ 0 w 142"/>
                    <a:gd name="T51" fmla="*/ 34 h 103"/>
                    <a:gd name="T52" fmla="*/ 11 w 142"/>
                    <a:gd name="T53" fmla="*/ 23 h 103"/>
                    <a:gd name="T54" fmla="*/ 9 w 142"/>
                    <a:gd name="T55" fmla="*/ 11 h 103"/>
                    <a:gd name="T56" fmla="*/ 28 w 142"/>
                    <a:gd name="T57" fmla="*/ 11 h 103"/>
                    <a:gd name="T58" fmla="*/ 34 w 142"/>
                    <a:gd name="T59" fmla="*/ 0 h 103"/>
                    <a:gd name="T60" fmla="*/ 55 w 142"/>
                    <a:gd name="T61" fmla="*/ 1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42" h="103">
                      <a:moveTo>
                        <a:pt x="55" y="13"/>
                      </a:moveTo>
                      <a:lnTo>
                        <a:pt x="71" y="34"/>
                      </a:lnTo>
                      <a:lnTo>
                        <a:pt x="86" y="28"/>
                      </a:lnTo>
                      <a:lnTo>
                        <a:pt x="92" y="34"/>
                      </a:lnTo>
                      <a:lnTo>
                        <a:pt x="101" y="23"/>
                      </a:lnTo>
                      <a:lnTo>
                        <a:pt x="113" y="36"/>
                      </a:lnTo>
                      <a:lnTo>
                        <a:pt x="126" y="36"/>
                      </a:lnTo>
                      <a:lnTo>
                        <a:pt x="128" y="53"/>
                      </a:lnTo>
                      <a:lnTo>
                        <a:pt x="142" y="57"/>
                      </a:lnTo>
                      <a:lnTo>
                        <a:pt x="140" y="80"/>
                      </a:lnTo>
                      <a:lnTo>
                        <a:pt x="140" y="94"/>
                      </a:lnTo>
                      <a:lnTo>
                        <a:pt x="130" y="96"/>
                      </a:lnTo>
                      <a:lnTo>
                        <a:pt x="126" y="88"/>
                      </a:lnTo>
                      <a:lnTo>
                        <a:pt x="107" y="88"/>
                      </a:lnTo>
                      <a:lnTo>
                        <a:pt x="98" y="82"/>
                      </a:lnTo>
                      <a:lnTo>
                        <a:pt x="88" y="90"/>
                      </a:lnTo>
                      <a:lnTo>
                        <a:pt x="69" y="98"/>
                      </a:lnTo>
                      <a:lnTo>
                        <a:pt x="55" y="103"/>
                      </a:lnTo>
                      <a:lnTo>
                        <a:pt x="59" y="100"/>
                      </a:lnTo>
                      <a:lnTo>
                        <a:pt x="50" y="86"/>
                      </a:lnTo>
                      <a:lnTo>
                        <a:pt x="59" y="73"/>
                      </a:lnTo>
                      <a:lnTo>
                        <a:pt x="48" y="63"/>
                      </a:lnTo>
                      <a:lnTo>
                        <a:pt x="48" y="53"/>
                      </a:lnTo>
                      <a:lnTo>
                        <a:pt x="21" y="53"/>
                      </a:lnTo>
                      <a:lnTo>
                        <a:pt x="9" y="46"/>
                      </a:lnTo>
                      <a:lnTo>
                        <a:pt x="0" y="34"/>
                      </a:lnTo>
                      <a:lnTo>
                        <a:pt x="11" y="23"/>
                      </a:lnTo>
                      <a:lnTo>
                        <a:pt x="9" y="11"/>
                      </a:lnTo>
                      <a:lnTo>
                        <a:pt x="28" y="11"/>
                      </a:lnTo>
                      <a:lnTo>
                        <a:pt x="34" y="0"/>
                      </a:lnTo>
                      <a:lnTo>
                        <a:pt x="55" y="1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1" name="Р.Башкортостан">
                  <a:extLst>
                    <a:ext uri="{FF2B5EF4-FFF2-40B4-BE49-F238E27FC236}">
                      <a16:creationId xmlns:a16="http://schemas.microsoft.com/office/drawing/2014/main" id="{30E9ABA5-AF6C-F9DC-5808-36CF50304F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1410" y="4691601"/>
                  <a:ext cx="615533" cy="726472"/>
                </a:xfrm>
                <a:custGeom>
                  <a:avLst/>
                  <a:gdLst>
                    <a:gd name="T0" fmla="*/ 100 w 116"/>
                    <a:gd name="T1" fmla="*/ 37 h 153"/>
                    <a:gd name="T2" fmla="*/ 110 w 116"/>
                    <a:gd name="T3" fmla="*/ 45 h 153"/>
                    <a:gd name="T4" fmla="*/ 116 w 116"/>
                    <a:gd name="T5" fmla="*/ 49 h 153"/>
                    <a:gd name="T6" fmla="*/ 110 w 116"/>
                    <a:gd name="T7" fmla="*/ 62 h 153"/>
                    <a:gd name="T8" fmla="*/ 99 w 116"/>
                    <a:gd name="T9" fmla="*/ 69 h 153"/>
                    <a:gd name="T10" fmla="*/ 92 w 116"/>
                    <a:gd name="T11" fmla="*/ 61 h 153"/>
                    <a:gd name="T12" fmla="*/ 80 w 116"/>
                    <a:gd name="T13" fmla="*/ 53 h 153"/>
                    <a:gd name="T14" fmla="*/ 70 w 116"/>
                    <a:gd name="T15" fmla="*/ 60 h 153"/>
                    <a:gd name="T16" fmla="*/ 74 w 116"/>
                    <a:gd name="T17" fmla="*/ 77 h 153"/>
                    <a:gd name="T18" fmla="*/ 84 w 116"/>
                    <a:gd name="T19" fmla="*/ 85 h 153"/>
                    <a:gd name="T20" fmla="*/ 91 w 116"/>
                    <a:gd name="T21" fmla="*/ 83 h 153"/>
                    <a:gd name="T22" fmla="*/ 101 w 116"/>
                    <a:gd name="T23" fmla="*/ 88 h 153"/>
                    <a:gd name="T24" fmla="*/ 102 w 116"/>
                    <a:gd name="T25" fmla="*/ 100 h 153"/>
                    <a:gd name="T26" fmla="*/ 94 w 116"/>
                    <a:gd name="T27" fmla="*/ 95 h 153"/>
                    <a:gd name="T28" fmla="*/ 86 w 116"/>
                    <a:gd name="T29" fmla="*/ 100 h 153"/>
                    <a:gd name="T30" fmla="*/ 78 w 116"/>
                    <a:gd name="T31" fmla="*/ 113 h 153"/>
                    <a:gd name="T32" fmla="*/ 73 w 116"/>
                    <a:gd name="T33" fmla="*/ 123 h 153"/>
                    <a:gd name="T34" fmla="*/ 67 w 116"/>
                    <a:gd name="T35" fmla="*/ 131 h 153"/>
                    <a:gd name="T36" fmla="*/ 59 w 116"/>
                    <a:gd name="T37" fmla="*/ 141 h 153"/>
                    <a:gd name="T38" fmla="*/ 48 w 116"/>
                    <a:gd name="T39" fmla="*/ 153 h 153"/>
                    <a:gd name="T40" fmla="*/ 33 w 116"/>
                    <a:gd name="T41" fmla="*/ 149 h 153"/>
                    <a:gd name="T42" fmla="*/ 23 w 116"/>
                    <a:gd name="T43" fmla="*/ 143 h 153"/>
                    <a:gd name="T44" fmla="*/ 21 w 116"/>
                    <a:gd name="T45" fmla="*/ 135 h 153"/>
                    <a:gd name="T46" fmla="*/ 19 w 116"/>
                    <a:gd name="T47" fmla="*/ 128 h 153"/>
                    <a:gd name="T48" fmla="*/ 27 w 116"/>
                    <a:gd name="T49" fmla="*/ 121 h 153"/>
                    <a:gd name="T50" fmla="*/ 21 w 116"/>
                    <a:gd name="T51" fmla="*/ 115 h 153"/>
                    <a:gd name="T52" fmla="*/ 12 w 116"/>
                    <a:gd name="T53" fmla="*/ 114 h 153"/>
                    <a:gd name="T54" fmla="*/ 15 w 116"/>
                    <a:gd name="T55" fmla="*/ 103 h 153"/>
                    <a:gd name="T56" fmla="*/ 13 w 116"/>
                    <a:gd name="T57" fmla="*/ 88 h 153"/>
                    <a:gd name="T58" fmla="*/ 1 w 116"/>
                    <a:gd name="T59" fmla="*/ 73 h 153"/>
                    <a:gd name="T60" fmla="*/ 4 w 116"/>
                    <a:gd name="T61" fmla="*/ 66 h 153"/>
                    <a:gd name="T62" fmla="*/ 0 w 116"/>
                    <a:gd name="T63" fmla="*/ 52 h 153"/>
                    <a:gd name="T64" fmla="*/ 6 w 116"/>
                    <a:gd name="T65" fmla="*/ 41 h 153"/>
                    <a:gd name="T66" fmla="*/ 17 w 116"/>
                    <a:gd name="T67" fmla="*/ 35 h 153"/>
                    <a:gd name="T68" fmla="*/ 24 w 116"/>
                    <a:gd name="T69" fmla="*/ 24 h 153"/>
                    <a:gd name="T70" fmla="*/ 36 w 116"/>
                    <a:gd name="T71" fmla="*/ 17 h 153"/>
                    <a:gd name="T72" fmla="*/ 33 w 116"/>
                    <a:gd name="T73" fmla="*/ 9 h 153"/>
                    <a:gd name="T74" fmla="*/ 56 w 116"/>
                    <a:gd name="T75" fmla="*/ 0 h 153"/>
                    <a:gd name="T76" fmla="*/ 63 w 116"/>
                    <a:gd name="T77" fmla="*/ 10 h 153"/>
                    <a:gd name="T78" fmla="*/ 72 w 116"/>
                    <a:gd name="T79" fmla="*/ 16 h 153"/>
                    <a:gd name="T80" fmla="*/ 81 w 116"/>
                    <a:gd name="T81" fmla="*/ 26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6" h="153">
                      <a:moveTo>
                        <a:pt x="90" y="27"/>
                      </a:moveTo>
                      <a:cubicBezTo>
                        <a:pt x="100" y="37"/>
                        <a:pt x="100" y="37"/>
                        <a:pt x="100" y="3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10" y="45"/>
                        <a:pt x="110" y="45"/>
                        <a:pt x="110" y="45"/>
                      </a:cubicBezTo>
                      <a:cubicBezTo>
                        <a:pt x="116" y="39"/>
                        <a:pt x="116" y="39"/>
                        <a:pt x="116" y="39"/>
                      </a:cubicBezTo>
                      <a:cubicBezTo>
                        <a:pt x="116" y="49"/>
                        <a:pt x="116" y="49"/>
                        <a:pt x="116" y="49"/>
                      </a:cubicBezTo>
                      <a:cubicBezTo>
                        <a:pt x="116" y="49"/>
                        <a:pt x="113" y="55"/>
                        <a:pt x="112" y="56"/>
                      </a:cubicBezTo>
                      <a:cubicBezTo>
                        <a:pt x="112" y="56"/>
                        <a:pt x="110" y="62"/>
                        <a:pt x="110" y="62"/>
                      </a:cubicBezTo>
                      <a:cubicBezTo>
                        <a:pt x="102" y="64"/>
                        <a:pt x="102" y="64"/>
                        <a:pt x="102" y="64"/>
                      </a:cubicBezTo>
                      <a:cubicBezTo>
                        <a:pt x="99" y="69"/>
                        <a:pt x="99" y="69"/>
                        <a:pt x="99" y="69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86" y="57"/>
                        <a:pt x="86" y="57"/>
                        <a:pt x="86" y="57"/>
                      </a:cubicBezTo>
                      <a:cubicBezTo>
                        <a:pt x="80" y="53"/>
                        <a:pt x="80" y="53"/>
                        <a:pt x="80" y="53"/>
                      </a:cubicBezTo>
                      <a:cubicBezTo>
                        <a:pt x="74" y="55"/>
                        <a:pt x="74" y="55"/>
                        <a:pt x="74" y="55"/>
                      </a:cubicBezTo>
                      <a:cubicBezTo>
                        <a:pt x="70" y="60"/>
                        <a:pt x="70" y="60"/>
                        <a:pt x="70" y="60"/>
                      </a:cubicBezTo>
                      <a:cubicBezTo>
                        <a:pt x="74" y="69"/>
                        <a:pt x="74" y="69"/>
                        <a:pt x="74" y="69"/>
                      </a:cubicBez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8" y="83"/>
                        <a:pt x="78" y="83"/>
                        <a:pt x="78" y="83"/>
                      </a:cubicBezTo>
                      <a:cubicBezTo>
                        <a:pt x="84" y="85"/>
                        <a:pt x="84" y="85"/>
                        <a:pt x="84" y="85"/>
                      </a:cubicBezTo>
                      <a:cubicBezTo>
                        <a:pt x="89" y="85"/>
                        <a:pt x="89" y="85"/>
                        <a:pt x="89" y="85"/>
                      </a:cubicBezTo>
                      <a:cubicBezTo>
                        <a:pt x="91" y="83"/>
                        <a:pt x="91" y="83"/>
                        <a:pt x="91" y="83"/>
                      </a:cubicBezTo>
                      <a:cubicBezTo>
                        <a:pt x="98" y="84"/>
                        <a:pt x="98" y="84"/>
                        <a:pt x="98" y="84"/>
                      </a:cubicBezTo>
                      <a:cubicBezTo>
                        <a:pt x="101" y="88"/>
                        <a:pt x="101" y="88"/>
                        <a:pt x="101" y="88"/>
                      </a:cubicBezTo>
                      <a:cubicBezTo>
                        <a:pt x="103" y="94"/>
                        <a:pt x="103" y="94"/>
                        <a:pt x="103" y="94"/>
                      </a:cubicBezTo>
                      <a:cubicBezTo>
                        <a:pt x="102" y="100"/>
                        <a:pt x="102" y="100"/>
                        <a:pt x="102" y="100"/>
                      </a:cubicBezTo>
                      <a:cubicBezTo>
                        <a:pt x="97" y="99"/>
                        <a:pt x="97" y="99"/>
                        <a:pt x="97" y="99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89" y="96"/>
                        <a:pt x="89" y="96"/>
                        <a:pt x="89" y="96"/>
                      </a:cubicBezTo>
                      <a:cubicBezTo>
                        <a:pt x="86" y="100"/>
                        <a:pt x="86" y="100"/>
                        <a:pt x="86" y="100"/>
                      </a:cubicBezTo>
                      <a:cubicBezTo>
                        <a:pt x="79" y="106"/>
                        <a:pt x="79" y="106"/>
                        <a:pt x="79" y="106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3" y="119"/>
                        <a:pt x="73" y="119"/>
                        <a:pt x="73" y="119"/>
                      </a:cubicBezTo>
                      <a:cubicBezTo>
                        <a:pt x="73" y="123"/>
                        <a:pt x="73" y="123"/>
                        <a:pt x="73" y="123"/>
                      </a:cubicBezTo>
                      <a:cubicBezTo>
                        <a:pt x="70" y="123"/>
                        <a:pt x="70" y="123"/>
                        <a:pt x="70" y="123"/>
                      </a:cubicBezTo>
                      <a:cubicBezTo>
                        <a:pt x="67" y="131"/>
                        <a:pt x="67" y="131"/>
                        <a:pt x="67" y="131"/>
                      </a:cubicBezTo>
                      <a:cubicBezTo>
                        <a:pt x="67" y="131"/>
                        <a:pt x="63" y="137"/>
                        <a:pt x="62" y="137"/>
                      </a:cubicBezTo>
                      <a:cubicBezTo>
                        <a:pt x="62" y="138"/>
                        <a:pt x="60" y="140"/>
                        <a:pt x="59" y="141"/>
                      </a:cubicBezTo>
                      <a:cubicBezTo>
                        <a:pt x="58" y="141"/>
                        <a:pt x="58" y="141"/>
                        <a:pt x="58" y="141"/>
                      </a:cubicBezTo>
                      <a:cubicBezTo>
                        <a:pt x="48" y="153"/>
                        <a:pt x="48" y="153"/>
                        <a:pt x="48" y="153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3" y="149"/>
                        <a:pt x="33" y="149"/>
                        <a:pt x="33" y="149"/>
                      </a:cubicBezTo>
                      <a:cubicBezTo>
                        <a:pt x="25" y="145"/>
                        <a:pt x="25" y="145"/>
                        <a:pt x="25" y="145"/>
                      </a:cubicBezTo>
                      <a:cubicBezTo>
                        <a:pt x="23" y="143"/>
                        <a:pt x="23" y="143"/>
                        <a:pt x="23" y="143"/>
                      </a:cubicBezTo>
                      <a:cubicBezTo>
                        <a:pt x="21" y="141"/>
                        <a:pt x="21" y="141"/>
                        <a:pt x="21" y="141"/>
                      </a:cubicBezTo>
                      <a:cubicBezTo>
                        <a:pt x="21" y="135"/>
                        <a:pt x="21" y="135"/>
                        <a:pt x="21" y="135"/>
                      </a:cubicBezTo>
                      <a:cubicBezTo>
                        <a:pt x="21" y="135"/>
                        <a:pt x="25" y="131"/>
                        <a:pt x="25" y="130"/>
                      </a:cubicBezTo>
                      <a:cubicBezTo>
                        <a:pt x="26" y="129"/>
                        <a:pt x="19" y="128"/>
                        <a:pt x="19" y="128"/>
                      </a:cubicBezTo>
                      <a:cubicBezTo>
                        <a:pt x="20" y="124"/>
                        <a:pt x="20" y="124"/>
                        <a:pt x="20" y="124"/>
                      </a:cubicBezTo>
                      <a:cubicBezTo>
                        <a:pt x="27" y="121"/>
                        <a:pt x="27" y="121"/>
                        <a:pt x="27" y="121"/>
                      </a:cubicBezTo>
                      <a:cubicBezTo>
                        <a:pt x="27" y="115"/>
                        <a:pt x="27" y="115"/>
                        <a:pt x="27" y="115"/>
                      </a:cubicBezTo>
                      <a:cubicBezTo>
                        <a:pt x="21" y="115"/>
                        <a:pt x="21" y="115"/>
                        <a:pt x="21" y="115"/>
                      </a:cubicBezTo>
                      <a:cubicBezTo>
                        <a:pt x="17" y="117"/>
                        <a:pt x="17" y="117"/>
                        <a:pt x="17" y="117"/>
                      </a:cubicBezTo>
                      <a:cubicBezTo>
                        <a:pt x="12" y="114"/>
                        <a:pt x="12" y="114"/>
                        <a:pt x="12" y="114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5" y="103"/>
                        <a:pt x="15" y="103"/>
                        <a:pt x="15" y="103"/>
                      </a:cubicBezTo>
                      <a:cubicBezTo>
                        <a:pt x="12" y="97"/>
                        <a:pt x="12" y="97"/>
                        <a:pt x="12" y="97"/>
                      </a:cubicBezTo>
                      <a:cubicBezTo>
                        <a:pt x="13" y="88"/>
                        <a:pt x="13" y="88"/>
                        <a:pt x="13" y="88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1" y="73"/>
                        <a:pt x="1" y="73"/>
                        <a:pt x="1" y="73"/>
                      </a:cubicBezTo>
                      <a:cubicBezTo>
                        <a:pt x="1" y="69"/>
                        <a:pt x="1" y="69"/>
                        <a:pt x="1" y="69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6" y="46"/>
                        <a:pt x="6" y="46"/>
                        <a:pt x="6" y="46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63" y="10"/>
                        <a:pt x="63" y="10"/>
                        <a:pt x="63" y="10"/>
                      </a:cubicBezTo>
                      <a:cubicBezTo>
                        <a:pt x="69" y="9"/>
                        <a:pt x="69" y="9"/>
                        <a:pt x="69" y="9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81" y="26"/>
                        <a:pt x="81" y="26"/>
                        <a:pt x="81" y="26"/>
                      </a:cubicBezTo>
                      <a:lnTo>
                        <a:pt x="90" y="27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4" name="Южный и Северо-Кавказский ФО">
                <a:extLst>
                  <a:ext uri="{FF2B5EF4-FFF2-40B4-BE49-F238E27FC236}">
                    <a16:creationId xmlns:a16="http://schemas.microsoft.com/office/drawing/2014/main" id="{780F20D0-0596-E65C-3361-69FF824A0142}"/>
                  </a:ext>
                </a:extLst>
              </p:cNvPr>
              <p:cNvGrpSpPr/>
              <p:nvPr/>
            </p:nvGrpSpPr>
            <p:grpSpPr>
              <a:xfrm>
                <a:off x="362781" y="4716652"/>
                <a:ext cx="1379202" cy="1471163"/>
                <a:chOff x="362781" y="4716652"/>
                <a:chExt cx="1379202" cy="1471163"/>
              </a:xfrm>
              <a:grpFill/>
            </p:grpSpPr>
            <p:sp>
              <p:nvSpPr>
                <p:cNvPr id="45" name="Ростовская обл.">
                  <a:extLst>
                    <a:ext uri="{FF2B5EF4-FFF2-40B4-BE49-F238E27FC236}">
                      <a16:creationId xmlns:a16="http://schemas.microsoft.com/office/drawing/2014/main" id="{06978FCB-FEBC-482B-460B-B8BE993A14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149" y="4778140"/>
                  <a:ext cx="592546" cy="578445"/>
                </a:xfrm>
                <a:custGeom>
                  <a:avLst/>
                  <a:gdLst>
                    <a:gd name="T0" fmla="*/ 31 w 111"/>
                    <a:gd name="T1" fmla="*/ 101 h 122"/>
                    <a:gd name="T2" fmla="*/ 27 w 111"/>
                    <a:gd name="T3" fmla="*/ 99 h 122"/>
                    <a:gd name="T4" fmla="*/ 27 w 111"/>
                    <a:gd name="T5" fmla="*/ 100 h 122"/>
                    <a:gd name="T6" fmla="*/ 28 w 111"/>
                    <a:gd name="T7" fmla="*/ 88 h 122"/>
                    <a:gd name="T8" fmla="*/ 17 w 111"/>
                    <a:gd name="T9" fmla="*/ 76 h 122"/>
                    <a:gd name="T10" fmla="*/ 19 w 111"/>
                    <a:gd name="T11" fmla="*/ 68 h 122"/>
                    <a:gd name="T12" fmla="*/ 21 w 111"/>
                    <a:gd name="T13" fmla="*/ 64 h 122"/>
                    <a:gd name="T14" fmla="*/ 11 w 111"/>
                    <a:gd name="T15" fmla="*/ 54 h 122"/>
                    <a:gd name="T16" fmla="*/ 3 w 111"/>
                    <a:gd name="T17" fmla="*/ 53 h 122"/>
                    <a:gd name="T18" fmla="*/ 0 w 111"/>
                    <a:gd name="T19" fmla="*/ 36 h 122"/>
                    <a:gd name="T20" fmla="*/ 7 w 111"/>
                    <a:gd name="T21" fmla="*/ 41 h 122"/>
                    <a:gd name="T22" fmla="*/ 19 w 111"/>
                    <a:gd name="T23" fmla="*/ 42 h 122"/>
                    <a:gd name="T24" fmla="*/ 6 w 111"/>
                    <a:gd name="T25" fmla="*/ 32 h 122"/>
                    <a:gd name="T26" fmla="*/ 4 w 111"/>
                    <a:gd name="T27" fmla="*/ 31 h 122"/>
                    <a:gd name="T28" fmla="*/ 9 w 111"/>
                    <a:gd name="T29" fmla="*/ 25 h 122"/>
                    <a:gd name="T30" fmla="*/ 16 w 111"/>
                    <a:gd name="T31" fmla="*/ 22 h 122"/>
                    <a:gd name="T32" fmla="*/ 24 w 111"/>
                    <a:gd name="T33" fmla="*/ 24 h 122"/>
                    <a:gd name="T34" fmla="*/ 33 w 111"/>
                    <a:gd name="T35" fmla="*/ 28 h 122"/>
                    <a:gd name="T36" fmla="*/ 41 w 111"/>
                    <a:gd name="T37" fmla="*/ 35 h 122"/>
                    <a:gd name="T38" fmla="*/ 51 w 111"/>
                    <a:gd name="T39" fmla="*/ 27 h 122"/>
                    <a:gd name="T40" fmla="*/ 57 w 111"/>
                    <a:gd name="T41" fmla="*/ 17 h 122"/>
                    <a:gd name="T42" fmla="*/ 62 w 111"/>
                    <a:gd name="T43" fmla="*/ 11 h 122"/>
                    <a:gd name="T44" fmla="*/ 71 w 111"/>
                    <a:gd name="T45" fmla="*/ 10 h 122"/>
                    <a:gd name="T46" fmla="*/ 77 w 111"/>
                    <a:gd name="T47" fmla="*/ 4 h 122"/>
                    <a:gd name="T48" fmla="*/ 77 w 111"/>
                    <a:gd name="T49" fmla="*/ 1 h 122"/>
                    <a:gd name="T50" fmla="*/ 80 w 111"/>
                    <a:gd name="T51" fmla="*/ 0 h 122"/>
                    <a:gd name="T52" fmla="*/ 81 w 111"/>
                    <a:gd name="T53" fmla="*/ 5 h 122"/>
                    <a:gd name="T54" fmla="*/ 87 w 111"/>
                    <a:gd name="T55" fmla="*/ 6 h 122"/>
                    <a:gd name="T56" fmla="*/ 90 w 111"/>
                    <a:gd name="T57" fmla="*/ 10 h 122"/>
                    <a:gd name="T58" fmla="*/ 95 w 111"/>
                    <a:gd name="T59" fmla="*/ 8 h 122"/>
                    <a:gd name="T60" fmla="*/ 97 w 111"/>
                    <a:gd name="T61" fmla="*/ 6 h 122"/>
                    <a:gd name="T62" fmla="*/ 105 w 111"/>
                    <a:gd name="T63" fmla="*/ 6 h 122"/>
                    <a:gd name="T64" fmla="*/ 110 w 111"/>
                    <a:gd name="T65" fmla="*/ 18 h 122"/>
                    <a:gd name="T66" fmla="*/ 109 w 111"/>
                    <a:gd name="T67" fmla="*/ 23 h 122"/>
                    <a:gd name="T68" fmla="*/ 100 w 111"/>
                    <a:gd name="T69" fmla="*/ 33 h 122"/>
                    <a:gd name="T70" fmla="*/ 102 w 111"/>
                    <a:gd name="T71" fmla="*/ 43 h 122"/>
                    <a:gd name="T72" fmla="*/ 100 w 111"/>
                    <a:gd name="T73" fmla="*/ 53 h 122"/>
                    <a:gd name="T74" fmla="*/ 93 w 111"/>
                    <a:gd name="T75" fmla="*/ 56 h 122"/>
                    <a:gd name="T76" fmla="*/ 87 w 111"/>
                    <a:gd name="T77" fmla="*/ 52 h 122"/>
                    <a:gd name="T78" fmla="*/ 81 w 111"/>
                    <a:gd name="T79" fmla="*/ 56 h 122"/>
                    <a:gd name="T80" fmla="*/ 77 w 111"/>
                    <a:gd name="T81" fmla="*/ 62 h 122"/>
                    <a:gd name="T82" fmla="*/ 83 w 111"/>
                    <a:gd name="T83" fmla="*/ 67 h 122"/>
                    <a:gd name="T84" fmla="*/ 84 w 111"/>
                    <a:gd name="T85" fmla="*/ 76 h 122"/>
                    <a:gd name="T86" fmla="*/ 84 w 111"/>
                    <a:gd name="T87" fmla="*/ 84 h 122"/>
                    <a:gd name="T88" fmla="*/ 89 w 111"/>
                    <a:gd name="T89" fmla="*/ 91 h 122"/>
                    <a:gd name="T90" fmla="*/ 91 w 111"/>
                    <a:gd name="T91" fmla="*/ 99 h 122"/>
                    <a:gd name="T92" fmla="*/ 95 w 111"/>
                    <a:gd name="T93" fmla="*/ 100 h 122"/>
                    <a:gd name="T94" fmla="*/ 100 w 111"/>
                    <a:gd name="T95" fmla="*/ 101 h 122"/>
                    <a:gd name="T96" fmla="*/ 96 w 111"/>
                    <a:gd name="T97" fmla="*/ 109 h 122"/>
                    <a:gd name="T98" fmla="*/ 86 w 111"/>
                    <a:gd name="T99" fmla="*/ 114 h 122"/>
                    <a:gd name="T100" fmla="*/ 79 w 111"/>
                    <a:gd name="T101" fmla="*/ 116 h 122"/>
                    <a:gd name="T102" fmla="*/ 74 w 111"/>
                    <a:gd name="T103" fmla="*/ 121 h 122"/>
                    <a:gd name="T104" fmla="*/ 65 w 111"/>
                    <a:gd name="T105" fmla="*/ 119 h 122"/>
                    <a:gd name="T106" fmla="*/ 61 w 111"/>
                    <a:gd name="T107" fmla="*/ 107 h 122"/>
                    <a:gd name="T108" fmla="*/ 54 w 111"/>
                    <a:gd name="T109" fmla="*/ 104 h 122"/>
                    <a:gd name="T110" fmla="*/ 53 w 111"/>
                    <a:gd name="T111" fmla="*/ 96 h 122"/>
                    <a:gd name="T112" fmla="*/ 48 w 111"/>
                    <a:gd name="T113" fmla="*/ 98 h 122"/>
                    <a:gd name="T114" fmla="*/ 41 w 111"/>
                    <a:gd name="T115" fmla="*/ 100 h 122"/>
                    <a:gd name="T116" fmla="*/ 35 w 111"/>
                    <a:gd name="T117" fmla="*/ 99 h 122"/>
                    <a:gd name="T118" fmla="*/ 31 w 111"/>
                    <a:gd name="T119" fmla="*/ 101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11" h="122">
                      <a:moveTo>
                        <a:pt x="31" y="101"/>
                      </a:moveTo>
                      <a:cubicBezTo>
                        <a:pt x="30" y="100"/>
                        <a:pt x="29" y="99"/>
                        <a:pt x="27" y="99"/>
                      </a:cubicBezTo>
                      <a:cubicBezTo>
                        <a:pt x="27" y="99"/>
                        <a:pt x="27" y="99"/>
                        <a:pt x="27" y="100"/>
                      </a:cubicBezTo>
                      <a:cubicBezTo>
                        <a:pt x="28" y="88"/>
                        <a:pt x="28" y="88"/>
                        <a:pt x="28" y="88"/>
                      </a:cubicBezTo>
                      <a:cubicBezTo>
                        <a:pt x="28" y="88"/>
                        <a:pt x="16" y="76"/>
                        <a:pt x="17" y="76"/>
                      </a:cubicBezTo>
                      <a:cubicBezTo>
                        <a:pt x="19" y="76"/>
                        <a:pt x="19" y="69"/>
                        <a:pt x="19" y="68"/>
                      </a:cubicBezTo>
                      <a:cubicBezTo>
                        <a:pt x="19" y="67"/>
                        <a:pt x="21" y="64"/>
                        <a:pt x="21" y="64"/>
                      </a:cubicBezTo>
                      <a:cubicBezTo>
                        <a:pt x="21" y="64"/>
                        <a:pt x="14" y="53"/>
                        <a:pt x="11" y="54"/>
                      </a:cubicBezTo>
                      <a:cubicBezTo>
                        <a:pt x="9" y="55"/>
                        <a:pt x="4" y="55"/>
                        <a:pt x="3" y="53"/>
                      </a:cubicBezTo>
                      <a:cubicBezTo>
                        <a:pt x="3" y="52"/>
                        <a:pt x="1" y="41"/>
                        <a:pt x="0" y="36"/>
                      </a:cubicBezTo>
                      <a:cubicBezTo>
                        <a:pt x="2" y="36"/>
                        <a:pt x="5" y="40"/>
                        <a:pt x="7" y="41"/>
                      </a:cubicBezTo>
                      <a:cubicBezTo>
                        <a:pt x="9" y="42"/>
                        <a:pt x="18" y="46"/>
                        <a:pt x="19" y="42"/>
                      </a:cubicBezTo>
                      <a:cubicBezTo>
                        <a:pt x="19" y="39"/>
                        <a:pt x="10" y="34"/>
                        <a:pt x="6" y="32"/>
                      </a:cubicBezTo>
                      <a:cubicBezTo>
                        <a:pt x="5" y="32"/>
                        <a:pt x="5" y="32"/>
                        <a:pt x="4" y="31"/>
                      </a:cubicBezTo>
                      <a:cubicBezTo>
                        <a:pt x="6" y="29"/>
                        <a:pt x="8" y="26"/>
                        <a:pt x="9" y="25"/>
                      </a:cubicBezTo>
                      <a:cubicBezTo>
                        <a:pt x="10" y="22"/>
                        <a:pt x="12" y="21"/>
                        <a:pt x="16" y="22"/>
                      </a:cubicBezTo>
                      <a:cubicBezTo>
                        <a:pt x="21" y="23"/>
                        <a:pt x="20" y="24"/>
                        <a:pt x="24" y="24"/>
                      </a:cubicBezTo>
                      <a:cubicBezTo>
                        <a:pt x="28" y="23"/>
                        <a:pt x="31" y="25"/>
                        <a:pt x="33" y="28"/>
                      </a:cubicBezTo>
                      <a:cubicBezTo>
                        <a:pt x="35" y="32"/>
                        <a:pt x="37" y="33"/>
                        <a:pt x="41" y="35"/>
                      </a:cubicBezTo>
                      <a:cubicBezTo>
                        <a:pt x="44" y="36"/>
                        <a:pt x="49" y="29"/>
                        <a:pt x="51" y="27"/>
                      </a:cubicBezTo>
                      <a:cubicBezTo>
                        <a:pt x="54" y="25"/>
                        <a:pt x="56" y="20"/>
                        <a:pt x="57" y="17"/>
                      </a:cubicBezTo>
                      <a:cubicBezTo>
                        <a:pt x="57" y="14"/>
                        <a:pt x="58" y="14"/>
                        <a:pt x="62" y="11"/>
                      </a:cubicBezTo>
                      <a:cubicBezTo>
                        <a:pt x="65" y="7"/>
                        <a:pt x="67" y="10"/>
                        <a:pt x="71" y="10"/>
                      </a:cubicBezTo>
                      <a:cubicBezTo>
                        <a:pt x="75" y="10"/>
                        <a:pt x="75" y="8"/>
                        <a:pt x="77" y="4"/>
                      </a:cubicBezTo>
                      <a:cubicBezTo>
                        <a:pt x="77" y="2"/>
                        <a:pt x="77" y="2"/>
                        <a:pt x="77" y="1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1" y="5"/>
                        <a:pt x="81" y="5"/>
                        <a:pt x="81" y="5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9" y="10"/>
                        <a:pt x="90" y="10"/>
                      </a:cubicBezTo>
                      <a:cubicBezTo>
                        <a:pt x="92" y="10"/>
                        <a:pt x="95" y="10"/>
                        <a:pt x="95" y="8"/>
                      </a:cubicBezTo>
                      <a:cubicBezTo>
                        <a:pt x="95" y="7"/>
                        <a:pt x="97" y="6"/>
                        <a:pt x="97" y="6"/>
                      </a:cubicBezTo>
                      <a:cubicBezTo>
                        <a:pt x="105" y="6"/>
                        <a:pt x="105" y="6"/>
                        <a:pt x="105" y="6"/>
                      </a:cubicBezTo>
                      <a:cubicBezTo>
                        <a:pt x="106" y="9"/>
                        <a:pt x="108" y="16"/>
                        <a:pt x="110" y="18"/>
                      </a:cubicBezTo>
                      <a:cubicBezTo>
                        <a:pt x="111" y="20"/>
                        <a:pt x="110" y="21"/>
                        <a:pt x="109" y="23"/>
                      </a:cubicBezTo>
                      <a:cubicBezTo>
                        <a:pt x="108" y="25"/>
                        <a:pt x="102" y="31"/>
                        <a:pt x="100" y="33"/>
                      </a:cubicBezTo>
                      <a:cubicBezTo>
                        <a:pt x="98" y="35"/>
                        <a:pt x="101" y="39"/>
                        <a:pt x="102" y="43"/>
                      </a:cubicBezTo>
                      <a:cubicBezTo>
                        <a:pt x="104" y="46"/>
                        <a:pt x="102" y="48"/>
                        <a:pt x="100" y="53"/>
                      </a:cubicBezTo>
                      <a:cubicBezTo>
                        <a:pt x="97" y="57"/>
                        <a:pt x="98" y="56"/>
                        <a:pt x="93" y="56"/>
                      </a:cubicBezTo>
                      <a:cubicBezTo>
                        <a:pt x="88" y="56"/>
                        <a:pt x="88" y="53"/>
                        <a:pt x="87" y="52"/>
                      </a:cubicBezTo>
                      <a:cubicBezTo>
                        <a:pt x="86" y="51"/>
                        <a:pt x="81" y="53"/>
                        <a:pt x="81" y="56"/>
                      </a:cubicBezTo>
                      <a:cubicBezTo>
                        <a:pt x="81" y="59"/>
                        <a:pt x="78" y="61"/>
                        <a:pt x="77" y="62"/>
                      </a:cubicBezTo>
                      <a:cubicBezTo>
                        <a:pt x="75" y="64"/>
                        <a:pt x="80" y="65"/>
                        <a:pt x="83" y="67"/>
                      </a:cubicBezTo>
                      <a:cubicBezTo>
                        <a:pt x="85" y="69"/>
                        <a:pt x="85" y="73"/>
                        <a:pt x="84" y="76"/>
                      </a:cubicBezTo>
                      <a:cubicBezTo>
                        <a:pt x="83" y="79"/>
                        <a:pt x="83" y="81"/>
                        <a:pt x="84" y="84"/>
                      </a:cubicBezTo>
                      <a:cubicBezTo>
                        <a:pt x="84" y="87"/>
                        <a:pt x="88" y="91"/>
                        <a:pt x="89" y="91"/>
                      </a:cubicBezTo>
                      <a:cubicBezTo>
                        <a:pt x="91" y="92"/>
                        <a:pt x="91" y="96"/>
                        <a:pt x="91" y="99"/>
                      </a:cubicBezTo>
                      <a:cubicBezTo>
                        <a:pt x="90" y="101"/>
                        <a:pt x="92" y="101"/>
                        <a:pt x="95" y="100"/>
                      </a:cubicBezTo>
                      <a:cubicBezTo>
                        <a:pt x="98" y="99"/>
                        <a:pt x="100" y="98"/>
                        <a:pt x="100" y="101"/>
                      </a:cubicBezTo>
                      <a:cubicBezTo>
                        <a:pt x="100" y="103"/>
                        <a:pt x="99" y="106"/>
                        <a:pt x="96" y="109"/>
                      </a:cubicBezTo>
                      <a:cubicBezTo>
                        <a:pt x="93" y="112"/>
                        <a:pt x="92" y="116"/>
                        <a:pt x="86" y="114"/>
                      </a:cubicBezTo>
                      <a:cubicBezTo>
                        <a:pt x="80" y="113"/>
                        <a:pt x="80" y="114"/>
                        <a:pt x="79" y="116"/>
                      </a:cubicBezTo>
                      <a:cubicBezTo>
                        <a:pt x="78" y="118"/>
                        <a:pt x="77" y="120"/>
                        <a:pt x="74" y="121"/>
                      </a:cubicBezTo>
                      <a:cubicBezTo>
                        <a:pt x="70" y="122"/>
                        <a:pt x="68" y="122"/>
                        <a:pt x="65" y="119"/>
                      </a:cubicBezTo>
                      <a:cubicBezTo>
                        <a:pt x="62" y="117"/>
                        <a:pt x="62" y="110"/>
                        <a:pt x="61" y="107"/>
                      </a:cubicBezTo>
                      <a:cubicBezTo>
                        <a:pt x="61" y="104"/>
                        <a:pt x="54" y="105"/>
                        <a:pt x="54" y="104"/>
                      </a:cubicBezTo>
                      <a:cubicBezTo>
                        <a:pt x="53" y="103"/>
                        <a:pt x="53" y="99"/>
                        <a:pt x="53" y="96"/>
                      </a:cubicBezTo>
                      <a:cubicBezTo>
                        <a:pt x="53" y="93"/>
                        <a:pt x="48" y="96"/>
                        <a:pt x="48" y="98"/>
                      </a:cubicBezTo>
                      <a:cubicBezTo>
                        <a:pt x="48" y="101"/>
                        <a:pt x="44" y="100"/>
                        <a:pt x="41" y="100"/>
                      </a:cubicBezTo>
                      <a:cubicBezTo>
                        <a:pt x="38" y="99"/>
                        <a:pt x="35" y="99"/>
                        <a:pt x="35" y="99"/>
                      </a:cubicBezTo>
                      <a:lnTo>
                        <a:pt x="31" y="101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6" name="Волгоградская обл.">
                  <a:extLst>
                    <a:ext uri="{FF2B5EF4-FFF2-40B4-BE49-F238E27FC236}">
                      <a16:creationId xmlns:a16="http://schemas.microsoft.com/office/drawing/2014/main" id="{D0D3D22A-89CD-BA21-4C00-9F26214C5D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8139" y="4716652"/>
                  <a:ext cx="653844" cy="539730"/>
                </a:xfrm>
                <a:custGeom>
                  <a:avLst/>
                  <a:gdLst>
                    <a:gd name="T0" fmla="*/ 123 w 123"/>
                    <a:gd name="T1" fmla="*/ 83 h 114"/>
                    <a:gd name="T2" fmla="*/ 120 w 123"/>
                    <a:gd name="T3" fmla="*/ 87 h 114"/>
                    <a:gd name="T4" fmla="*/ 108 w 123"/>
                    <a:gd name="T5" fmla="*/ 92 h 114"/>
                    <a:gd name="T6" fmla="*/ 101 w 123"/>
                    <a:gd name="T7" fmla="*/ 108 h 114"/>
                    <a:gd name="T8" fmla="*/ 87 w 123"/>
                    <a:gd name="T9" fmla="*/ 114 h 114"/>
                    <a:gd name="T10" fmla="*/ 83 w 123"/>
                    <a:gd name="T11" fmla="*/ 104 h 114"/>
                    <a:gd name="T12" fmla="*/ 72 w 123"/>
                    <a:gd name="T13" fmla="*/ 105 h 114"/>
                    <a:gd name="T14" fmla="*/ 65 w 123"/>
                    <a:gd name="T15" fmla="*/ 103 h 114"/>
                    <a:gd name="T16" fmla="*/ 64 w 123"/>
                    <a:gd name="T17" fmla="*/ 101 h 114"/>
                    <a:gd name="T18" fmla="*/ 54 w 123"/>
                    <a:gd name="T19" fmla="*/ 102 h 114"/>
                    <a:gd name="T20" fmla="*/ 51 w 123"/>
                    <a:gd name="T21" fmla="*/ 108 h 114"/>
                    <a:gd name="T22" fmla="*/ 47 w 123"/>
                    <a:gd name="T23" fmla="*/ 107 h 114"/>
                    <a:gd name="T24" fmla="*/ 42 w 123"/>
                    <a:gd name="T25" fmla="*/ 104 h 114"/>
                    <a:gd name="T26" fmla="*/ 42 w 123"/>
                    <a:gd name="T27" fmla="*/ 97 h 114"/>
                    <a:gd name="T28" fmla="*/ 39 w 123"/>
                    <a:gd name="T29" fmla="*/ 96 h 114"/>
                    <a:gd name="T30" fmla="*/ 37 w 123"/>
                    <a:gd name="T31" fmla="*/ 101 h 114"/>
                    <a:gd name="T32" fmla="*/ 35 w 123"/>
                    <a:gd name="T33" fmla="*/ 106 h 114"/>
                    <a:gd name="T34" fmla="*/ 31 w 123"/>
                    <a:gd name="T35" fmla="*/ 103 h 114"/>
                    <a:gd name="T36" fmla="*/ 24 w 123"/>
                    <a:gd name="T37" fmla="*/ 104 h 114"/>
                    <a:gd name="T38" fmla="*/ 20 w 123"/>
                    <a:gd name="T39" fmla="*/ 101 h 114"/>
                    <a:gd name="T40" fmla="*/ 15 w 123"/>
                    <a:gd name="T41" fmla="*/ 106 h 114"/>
                    <a:gd name="T42" fmla="*/ 15 w 123"/>
                    <a:gd name="T43" fmla="*/ 106 h 114"/>
                    <a:gd name="T44" fmla="*/ 14 w 123"/>
                    <a:gd name="T45" fmla="*/ 104 h 114"/>
                    <a:gd name="T46" fmla="*/ 9 w 123"/>
                    <a:gd name="T47" fmla="*/ 97 h 114"/>
                    <a:gd name="T48" fmla="*/ 9 w 123"/>
                    <a:gd name="T49" fmla="*/ 89 h 114"/>
                    <a:gd name="T50" fmla="*/ 8 w 123"/>
                    <a:gd name="T51" fmla="*/ 80 h 114"/>
                    <a:gd name="T52" fmla="*/ 2 w 123"/>
                    <a:gd name="T53" fmla="*/ 75 h 114"/>
                    <a:gd name="T54" fmla="*/ 6 w 123"/>
                    <a:gd name="T55" fmla="*/ 69 h 114"/>
                    <a:gd name="T56" fmla="*/ 12 w 123"/>
                    <a:gd name="T57" fmla="*/ 65 h 114"/>
                    <a:gd name="T58" fmla="*/ 18 w 123"/>
                    <a:gd name="T59" fmla="*/ 69 h 114"/>
                    <a:gd name="T60" fmla="*/ 25 w 123"/>
                    <a:gd name="T61" fmla="*/ 66 h 114"/>
                    <a:gd name="T62" fmla="*/ 27 w 123"/>
                    <a:gd name="T63" fmla="*/ 56 h 114"/>
                    <a:gd name="T64" fmla="*/ 25 w 123"/>
                    <a:gd name="T65" fmla="*/ 46 h 114"/>
                    <a:gd name="T66" fmla="*/ 34 w 123"/>
                    <a:gd name="T67" fmla="*/ 36 h 114"/>
                    <a:gd name="T68" fmla="*/ 35 w 123"/>
                    <a:gd name="T69" fmla="*/ 31 h 114"/>
                    <a:gd name="T70" fmla="*/ 30 w 123"/>
                    <a:gd name="T71" fmla="*/ 19 h 114"/>
                    <a:gd name="T72" fmla="*/ 31 w 123"/>
                    <a:gd name="T73" fmla="*/ 19 h 114"/>
                    <a:gd name="T74" fmla="*/ 40 w 123"/>
                    <a:gd name="T75" fmla="*/ 8 h 114"/>
                    <a:gd name="T76" fmla="*/ 40 w 123"/>
                    <a:gd name="T77" fmla="*/ 3 h 114"/>
                    <a:gd name="T78" fmla="*/ 51 w 123"/>
                    <a:gd name="T79" fmla="*/ 3 h 114"/>
                    <a:gd name="T80" fmla="*/ 56 w 123"/>
                    <a:gd name="T81" fmla="*/ 0 h 114"/>
                    <a:gd name="T82" fmla="*/ 62 w 123"/>
                    <a:gd name="T83" fmla="*/ 3 h 114"/>
                    <a:gd name="T84" fmla="*/ 67 w 123"/>
                    <a:gd name="T85" fmla="*/ 6 h 114"/>
                    <a:gd name="T86" fmla="*/ 73 w 123"/>
                    <a:gd name="T87" fmla="*/ 7 h 114"/>
                    <a:gd name="T88" fmla="*/ 75 w 123"/>
                    <a:gd name="T89" fmla="*/ 21 h 114"/>
                    <a:gd name="T90" fmla="*/ 81 w 123"/>
                    <a:gd name="T91" fmla="*/ 22 h 114"/>
                    <a:gd name="T92" fmla="*/ 87 w 123"/>
                    <a:gd name="T93" fmla="*/ 25 h 114"/>
                    <a:gd name="T94" fmla="*/ 88 w 123"/>
                    <a:gd name="T95" fmla="*/ 29 h 114"/>
                    <a:gd name="T96" fmla="*/ 92 w 123"/>
                    <a:gd name="T97" fmla="*/ 27 h 114"/>
                    <a:gd name="T98" fmla="*/ 103 w 123"/>
                    <a:gd name="T99" fmla="*/ 37 h 114"/>
                    <a:gd name="T100" fmla="*/ 102 w 123"/>
                    <a:gd name="T101" fmla="*/ 45 h 114"/>
                    <a:gd name="T102" fmla="*/ 97 w 123"/>
                    <a:gd name="T103" fmla="*/ 51 h 114"/>
                    <a:gd name="T104" fmla="*/ 101 w 123"/>
                    <a:gd name="T105" fmla="*/ 56 h 114"/>
                    <a:gd name="T106" fmla="*/ 105 w 123"/>
                    <a:gd name="T107" fmla="*/ 54 h 114"/>
                    <a:gd name="T108" fmla="*/ 110 w 123"/>
                    <a:gd name="T109" fmla="*/ 56 h 114"/>
                    <a:gd name="T110" fmla="*/ 110 w 123"/>
                    <a:gd name="T111" fmla="*/ 62 h 114"/>
                    <a:gd name="T112" fmla="*/ 113 w 123"/>
                    <a:gd name="T113" fmla="*/ 64 h 114"/>
                    <a:gd name="T114" fmla="*/ 118 w 123"/>
                    <a:gd name="T115" fmla="*/ 65 h 114"/>
                    <a:gd name="T116" fmla="*/ 119 w 123"/>
                    <a:gd name="T117" fmla="*/ 70 h 114"/>
                    <a:gd name="T118" fmla="*/ 122 w 123"/>
                    <a:gd name="T119" fmla="*/ 73 h 114"/>
                    <a:gd name="T120" fmla="*/ 123 w 123"/>
                    <a:gd name="T121" fmla="*/ 83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14">
                      <a:moveTo>
                        <a:pt x="123" y="83"/>
                      </a:moveTo>
                      <a:cubicBezTo>
                        <a:pt x="122" y="84"/>
                        <a:pt x="121" y="86"/>
                        <a:pt x="120" y="87"/>
                      </a:cubicBezTo>
                      <a:cubicBezTo>
                        <a:pt x="115" y="92"/>
                        <a:pt x="113" y="88"/>
                        <a:pt x="108" y="92"/>
                      </a:cubicBezTo>
                      <a:cubicBezTo>
                        <a:pt x="103" y="96"/>
                        <a:pt x="104" y="102"/>
                        <a:pt x="101" y="108"/>
                      </a:cubicBezTo>
                      <a:cubicBezTo>
                        <a:pt x="99" y="113"/>
                        <a:pt x="93" y="110"/>
                        <a:pt x="87" y="114"/>
                      </a:cubicBezTo>
                      <a:cubicBezTo>
                        <a:pt x="83" y="104"/>
                        <a:pt x="83" y="104"/>
                        <a:pt x="83" y="104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65" y="103"/>
                        <a:pt x="65" y="103"/>
                        <a:pt x="65" y="103"/>
                      </a:cubicBezTo>
                      <a:cubicBezTo>
                        <a:pt x="64" y="101"/>
                        <a:pt x="64" y="101"/>
                        <a:pt x="64" y="101"/>
                      </a:cubicBezTo>
                      <a:cubicBezTo>
                        <a:pt x="54" y="102"/>
                        <a:pt x="54" y="102"/>
                        <a:pt x="54" y="102"/>
                      </a:cubicBezTo>
                      <a:cubicBezTo>
                        <a:pt x="51" y="108"/>
                        <a:pt x="51" y="108"/>
                        <a:pt x="51" y="108"/>
                      </a:cubicBezTo>
                      <a:cubicBezTo>
                        <a:pt x="47" y="107"/>
                        <a:pt x="47" y="107"/>
                        <a:pt x="47" y="107"/>
                      </a:cubicBezTo>
                      <a:cubicBezTo>
                        <a:pt x="42" y="104"/>
                        <a:pt x="42" y="104"/>
                        <a:pt x="42" y="104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39" y="96"/>
                        <a:pt x="39" y="96"/>
                        <a:pt x="39" y="96"/>
                      </a:cubicBezTo>
                      <a:cubicBezTo>
                        <a:pt x="37" y="101"/>
                        <a:pt x="37" y="101"/>
                        <a:pt x="37" y="101"/>
                      </a:cubicBezTo>
                      <a:cubicBezTo>
                        <a:pt x="35" y="106"/>
                        <a:pt x="35" y="106"/>
                        <a:pt x="35" y="106"/>
                      </a:cubicBezTo>
                      <a:cubicBezTo>
                        <a:pt x="31" y="103"/>
                        <a:pt x="31" y="103"/>
                        <a:pt x="31" y="103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0" y="101"/>
                        <a:pt x="20" y="101"/>
                        <a:pt x="20" y="101"/>
                      </a:cubicBezTo>
                      <a:cubicBezTo>
                        <a:pt x="15" y="106"/>
                        <a:pt x="15" y="106"/>
                        <a:pt x="15" y="106"/>
                      </a:cubicBezTo>
                      <a:cubicBezTo>
                        <a:pt x="15" y="106"/>
                        <a:pt x="15" y="106"/>
                        <a:pt x="15" y="106"/>
                      </a:cubicBezTo>
                      <a:cubicBezTo>
                        <a:pt x="15" y="105"/>
                        <a:pt x="15" y="104"/>
                        <a:pt x="14" y="104"/>
                      </a:cubicBezTo>
                      <a:cubicBezTo>
                        <a:pt x="13" y="104"/>
                        <a:pt x="9" y="100"/>
                        <a:pt x="9" y="97"/>
                      </a:cubicBezTo>
                      <a:cubicBezTo>
                        <a:pt x="8" y="94"/>
                        <a:pt x="8" y="92"/>
                        <a:pt x="9" y="89"/>
                      </a:cubicBezTo>
                      <a:cubicBezTo>
                        <a:pt x="10" y="86"/>
                        <a:pt x="10" y="82"/>
                        <a:pt x="8" y="80"/>
                      </a:cubicBezTo>
                      <a:cubicBezTo>
                        <a:pt x="5" y="78"/>
                        <a:pt x="0" y="77"/>
                        <a:pt x="2" y="75"/>
                      </a:cubicBezTo>
                      <a:cubicBezTo>
                        <a:pt x="3" y="74"/>
                        <a:pt x="6" y="72"/>
                        <a:pt x="6" y="69"/>
                      </a:cubicBezTo>
                      <a:cubicBezTo>
                        <a:pt x="6" y="66"/>
                        <a:pt x="11" y="64"/>
                        <a:pt x="12" y="65"/>
                      </a:cubicBezTo>
                      <a:cubicBezTo>
                        <a:pt x="13" y="66"/>
                        <a:pt x="13" y="69"/>
                        <a:pt x="18" y="69"/>
                      </a:cubicBezTo>
                      <a:cubicBezTo>
                        <a:pt x="23" y="69"/>
                        <a:pt x="22" y="70"/>
                        <a:pt x="25" y="66"/>
                      </a:cubicBezTo>
                      <a:cubicBezTo>
                        <a:pt x="27" y="61"/>
                        <a:pt x="29" y="59"/>
                        <a:pt x="27" y="56"/>
                      </a:cubicBezTo>
                      <a:cubicBezTo>
                        <a:pt x="26" y="52"/>
                        <a:pt x="23" y="48"/>
                        <a:pt x="25" y="46"/>
                      </a:cubicBezTo>
                      <a:cubicBezTo>
                        <a:pt x="27" y="44"/>
                        <a:pt x="33" y="38"/>
                        <a:pt x="34" y="36"/>
                      </a:cubicBezTo>
                      <a:cubicBezTo>
                        <a:pt x="35" y="34"/>
                        <a:pt x="36" y="33"/>
                        <a:pt x="35" y="31"/>
                      </a:cubicBezTo>
                      <a:cubicBezTo>
                        <a:pt x="33" y="29"/>
                        <a:pt x="31" y="22"/>
                        <a:pt x="30" y="19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19"/>
                        <a:pt x="41" y="11"/>
                        <a:pt x="40" y="8"/>
                      </a:cubicBezTo>
                      <a:cubicBezTo>
                        <a:pt x="40" y="6"/>
                        <a:pt x="40" y="3"/>
                        <a:pt x="40" y="3"/>
                      </a:cubicBezTo>
                      <a:cubicBezTo>
                        <a:pt x="51" y="3"/>
                        <a:pt x="51" y="3"/>
                        <a:pt x="51" y="3"/>
                      </a:cubicBezTo>
                      <a:cubicBezTo>
                        <a:pt x="51" y="3"/>
                        <a:pt x="53" y="0"/>
                        <a:pt x="56" y="0"/>
                      </a:cubicBezTo>
                      <a:cubicBezTo>
                        <a:pt x="58" y="0"/>
                        <a:pt x="62" y="0"/>
                        <a:pt x="62" y="3"/>
                      </a:cubicBezTo>
                      <a:cubicBezTo>
                        <a:pt x="62" y="5"/>
                        <a:pt x="66" y="6"/>
                        <a:pt x="67" y="6"/>
                      </a:cubicBezTo>
                      <a:cubicBezTo>
                        <a:pt x="67" y="6"/>
                        <a:pt x="73" y="7"/>
                        <a:pt x="73" y="7"/>
                      </a:cubicBezTo>
                      <a:cubicBezTo>
                        <a:pt x="75" y="21"/>
                        <a:pt x="75" y="21"/>
                        <a:pt x="75" y="21"/>
                      </a:cubicBezTo>
                      <a:cubicBezTo>
                        <a:pt x="75" y="21"/>
                        <a:pt x="79" y="20"/>
                        <a:pt x="81" y="22"/>
                      </a:cubicBezTo>
                      <a:cubicBezTo>
                        <a:pt x="84" y="24"/>
                        <a:pt x="87" y="25"/>
                        <a:pt x="87" y="25"/>
                      </a:cubicBezTo>
                      <a:cubicBezTo>
                        <a:pt x="88" y="29"/>
                        <a:pt x="88" y="29"/>
                        <a:pt x="88" y="29"/>
                      </a:cubicBezTo>
                      <a:cubicBezTo>
                        <a:pt x="92" y="27"/>
                        <a:pt x="92" y="27"/>
                        <a:pt x="92" y="27"/>
                      </a:cubicBezTo>
                      <a:cubicBezTo>
                        <a:pt x="103" y="37"/>
                        <a:pt x="103" y="37"/>
                        <a:pt x="103" y="37"/>
                      </a:cubicBezTo>
                      <a:cubicBezTo>
                        <a:pt x="102" y="45"/>
                        <a:pt x="102" y="45"/>
                        <a:pt x="102" y="45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5" y="54"/>
                        <a:pt x="105" y="54"/>
                        <a:pt x="105" y="54"/>
                      </a:cubicBezTo>
                      <a:cubicBezTo>
                        <a:pt x="110" y="56"/>
                        <a:pt x="110" y="56"/>
                        <a:pt x="110" y="56"/>
                      </a:cubicBezTo>
                      <a:cubicBezTo>
                        <a:pt x="110" y="62"/>
                        <a:pt x="110" y="62"/>
                        <a:pt x="110" y="62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8" y="65"/>
                        <a:pt x="118" y="65"/>
                        <a:pt x="118" y="65"/>
                      </a:cubicBezTo>
                      <a:cubicBezTo>
                        <a:pt x="119" y="70"/>
                        <a:pt x="119" y="70"/>
                        <a:pt x="119" y="70"/>
                      </a:cubicBezTo>
                      <a:cubicBezTo>
                        <a:pt x="122" y="73"/>
                        <a:pt x="122" y="73"/>
                        <a:pt x="122" y="73"/>
                      </a:cubicBezTo>
                      <a:lnTo>
                        <a:pt x="123" y="83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7" name="Астраханская обл.">
                  <a:extLst>
                    <a:ext uri="{FF2B5EF4-FFF2-40B4-BE49-F238E27FC236}">
                      <a16:creationId xmlns:a16="http://schemas.microsoft.com/office/drawing/2014/main" id="{F067A94B-BAF5-B3B5-E68B-4566C648EC3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10344" y="5194894"/>
                  <a:ext cx="293719" cy="485074"/>
                </a:xfrm>
                <a:custGeom>
                  <a:avLst/>
                  <a:gdLst>
                    <a:gd name="T0" fmla="*/ 45 w 55"/>
                    <a:gd name="T1" fmla="*/ 13 h 102"/>
                    <a:gd name="T2" fmla="*/ 44 w 55"/>
                    <a:gd name="T3" fmla="*/ 13 h 102"/>
                    <a:gd name="T4" fmla="*/ 45 w 55"/>
                    <a:gd name="T5" fmla="*/ 29 h 102"/>
                    <a:gd name="T6" fmla="*/ 40 w 55"/>
                    <a:gd name="T7" fmla="*/ 39 h 102"/>
                    <a:gd name="T8" fmla="*/ 51 w 55"/>
                    <a:gd name="T9" fmla="*/ 46 h 102"/>
                    <a:gd name="T10" fmla="*/ 54 w 55"/>
                    <a:gd name="T11" fmla="*/ 58 h 102"/>
                    <a:gd name="T12" fmla="*/ 53 w 55"/>
                    <a:gd name="T13" fmla="*/ 76 h 102"/>
                    <a:gd name="T14" fmla="*/ 47 w 55"/>
                    <a:gd name="T15" fmla="*/ 83 h 102"/>
                    <a:gd name="T16" fmla="*/ 44 w 55"/>
                    <a:gd name="T17" fmla="*/ 85 h 102"/>
                    <a:gd name="T18" fmla="*/ 49 w 55"/>
                    <a:gd name="T19" fmla="*/ 98 h 102"/>
                    <a:gd name="T20" fmla="*/ 41 w 55"/>
                    <a:gd name="T21" fmla="*/ 100 h 102"/>
                    <a:gd name="T22" fmla="*/ 31 w 55"/>
                    <a:gd name="T23" fmla="*/ 102 h 102"/>
                    <a:gd name="T24" fmla="*/ 24 w 55"/>
                    <a:gd name="T25" fmla="*/ 100 h 102"/>
                    <a:gd name="T26" fmla="*/ 13 w 55"/>
                    <a:gd name="T27" fmla="*/ 97 h 102"/>
                    <a:gd name="T28" fmla="*/ 6 w 55"/>
                    <a:gd name="T29" fmla="*/ 94 h 102"/>
                    <a:gd name="T30" fmla="*/ 6 w 55"/>
                    <a:gd name="T31" fmla="*/ 94 h 102"/>
                    <a:gd name="T32" fmla="*/ 6 w 55"/>
                    <a:gd name="T33" fmla="*/ 81 h 102"/>
                    <a:gd name="T34" fmla="*/ 5 w 55"/>
                    <a:gd name="T35" fmla="*/ 77 h 102"/>
                    <a:gd name="T36" fmla="*/ 2 w 55"/>
                    <a:gd name="T37" fmla="*/ 71 h 102"/>
                    <a:gd name="T38" fmla="*/ 3 w 55"/>
                    <a:gd name="T39" fmla="*/ 67 h 102"/>
                    <a:gd name="T40" fmla="*/ 6 w 55"/>
                    <a:gd name="T41" fmla="*/ 66 h 102"/>
                    <a:gd name="T42" fmla="*/ 11 w 55"/>
                    <a:gd name="T43" fmla="*/ 68 h 102"/>
                    <a:gd name="T44" fmla="*/ 11 w 55"/>
                    <a:gd name="T45" fmla="*/ 66 h 102"/>
                    <a:gd name="T46" fmla="*/ 18 w 55"/>
                    <a:gd name="T47" fmla="*/ 65 h 102"/>
                    <a:gd name="T48" fmla="*/ 20 w 55"/>
                    <a:gd name="T49" fmla="*/ 61 h 102"/>
                    <a:gd name="T50" fmla="*/ 18 w 55"/>
                    <a:gd name="T51" fmla="*/ 59 h 102"/>
                    <a:gd name="T52" fmla="*/ 18 w 55"/>
                    <a:gd name="T53" fmla="*/ 57 h 102"/>
                    <a:gd name="T54" fmla="*/ 19 w 55"/>
                    <a:gd name="T55" fmla="*/ 54 h 102"/>
                    <a:gd name="T56" fmla="*/ 20 w 55"/>
                    <a:gd name="T57" fmla="*/ 49 h 102"/>
                    <a:gd name="T58" fmla="*/ 24 w 55"/>
                    <a:gd name="T59" fmla="*/ 45 h 102"/>
                    <a:gd name="T60" fmla="*/ 25 w 55"/>
                    <a:gd name="T61" fmla="*/ 39 h 102"/>
                    <a:gd name="T62" fmla="*/ 18 w 55"/>
                    <a:gd name="T63" fmla="*/ 40 h 102"/>
                    <a:gd name="T64" fmla="*/ 14 w 55"/>
                    <a:gd name="T65" fmla="*/ 34 h 102"/>
                    <a:gd name="T66" fmla="*/ 13 w 55"/>
                    <a:gd name="T67" fmla="*/ 25 h 102"/>
                    <a:gd name="T68" fmla="*/ 16 w 55"/>
                    <a:gd name="T69" fmla="*/ 18 h 102"/>
                    <a:gd name="T70" fmla="*/ 13 w 55"/>
                    <a:gd name="T71" fmla="*/ 16 h 102"/>
                    <a:gd name="T72" fmla="*/ 10 w 55"/>
                    <a:gd name="T73" fmla="*/ 7 h 102"/>
                    <a:gd name="T74" fmla="*/ 9 w 55"/>
                    <a:gd name="T75" fmla="*/ 7 h 102"/>
                    <a:gd name="T76" fmla="*/ 12 w 55"/>
                    <a:gd name="T77" fmla="*/ 1 h 102"/>
                    <a:gd name="T78" fmla="*/ 22 w 55"/>
                    <a:gd name="T79" fmla="*/ 0 h 102"/>
                    <a:gd name="T80" fmla="*/ 23 w 55"/>
                    <a:gd name="T81" fmla="*/ 2 h 102"/>
                    <a:gd name="T82" fmla="*/ 30 w 55"/>
                    <a:gd name="T83" fmla="*/ 4 h 102"/>
                    <a:gd name="T84" fmla="*/ 41 w 55"/>
                    <a:gd name="T85" fmla="*/ 3 h 102"/>
                    <a:gd name="T86" fmla="*/ 45 w 55"/>
                    <a:gd name="T87" fmla="*/ 13 h 102"/>
                    <a:gd name="T88" fmla="*/ 0 w 55"/>
                    <a:gd name="T89" fmla="*/ 100 h 102"/>
                    <a:gd name="T90" fmla="*/ 0 w 55"/>
                    <a:gd name="T91" fmla="*/ 100 h 102"/>
                    <a:gd name="T92" fmla="*/ 0 w 55"/>
                    <a:gd name="T93" fmla="*/ 10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5" h="102">
                      <a:moveTo>
                        <a:pt x="45" y="13"/>
                      </a:move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37" y="18"/>
                        <a:pt x="42" y="23"/>
                        <a:pt x="45" y="29"/>
                      </a:cubicBezTo>
                      <a:cubicBezTo>
                        <a:pt x="47" y="35"/>
                        <a:pt x="38" y="35"/>
                        <a:pt x="40" y="39"/>
                      </a:cubicBezTo>
                      <a:cubicBezTo>
                        <a:pt x="41" y="44"/>
                        <a:pt x="48" y="44"/>
                        <a:pt x="51" y="46"/>
                      </a:cubicBezTo>
                      <a:cubicBezTo>
                        <a:pt x="55" y="48"/>
                        <a:pt x="54" y="54"/>
                        <a:pt x="54" y="58"/>
                      </a:cubicBezTo>
                      <a:cubicBezTo>
                        <a:pt x="54" y="62"/>
                        <a:pt x="53" y="65"/>
                        <a:pt x="53" y="76"/>
                      </a:cubicBezTo>
                      <a:cubicBezTo>
                        <a:pt x="53" y="87"/>
                        <a:pt x="48" y="85"/>
                        <a:pt x="47" y="83"/>
                      </a:cubicBezTo>
                      <a:cubicBezTo>
                        <a:pt x="47" y="81"/>
                        <a:pt x="41" y="79"/>
                        <a:pt x="44" y="85"/>
                      </a:cubicBezTo>
                      <a:cubicBezTo>
                        <a:pt x="46" y="88"/>
                        <a:pt x="48" y="94"/>
                        <a:pt x="49" y="98"/>
                      </a:cubicBezTo>
                      <a:cubicBezTo>
                        <a:pt x="47" y="100"/>
                        <a:pt x="43" y="100"/>
                        <a:pt x="41" y="100"/>
                      </a:cubicBezTo>
                      <a:cubicBezTo>
                        <a:pt x="38" y="99"/>
                        <a:pt x="36" y="101"/>
                        <a:pt x="31" y="102"/>
                      </a:cubicBezTo>
                      <a:cubicBezTo>
                        <a:pt x="27" y="102"/>
                        <a:pt x="32" y="100"/>
                        <a:pt x="24" y="100"/>
                      </a:cubicBezTo>
                      <a:cubicBezTo>
                        <a:pt x="17" y="99"/>
                        <a:pt x="15" y="99"/>
                        <a:pt x="13" y="97"/>
                      </a:cubicBezTo>
                      <a:cubicBezTo>
                        <a:pt x="11" y="95"/>
                        <a:pt x="11" y="93"/>
                        <a:pt x="6" y="94"/>
                      </a:cubicBezTo>
                      <a:cubicBezTo>
                        <a:pt x="6" y="94"/>
                        <a:pt x="6" y="94"/>
                        <a:pt x="6" y="94"/>
                      </a:cubicBezTo>
                      <a:cubicBezTo>
                        <a:pt x="6" y="81"/>
                        <a:pt x="6" y="81"/>
                        <a:pt x="6" y="81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2" y="71"/>
                        <a:pt x="2" y="71"/>
                        <a:pt x="2" y="71"/>
                      </a:cubicBezTo>
                      <a:cubicBezTo>
                        <a:pt x="3" y="67"/>
                        <a:pt x="3" y="67"/>
                        <a:pt x="3" y="67"/>
                      </a:cubicBezTo>
                      <a:cubicBezTo>
                        <a:pt x="6" y="66"/>
                        <a:pt x="6" y="66"/>
                        <a:pt x="6" y="66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5" y="39"/>
                        <a:pt x="25" y="39"/>
                        <a:pt x="25" y="39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5" y="13"/>
                        <a:pt x="45" y="13"/>
                        <a:pt x="45" y="13"/>
                      </a:cubicBezTo>
                      <a:close/>
                      <a:moveTo>
                        <a:pt x="0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8" name="Ставропольский край">
                  <a:extLst>
                    <a:ext uri="{FF2B5EF4-FFF2-40B4-BE49-F238E27FC236}">
                      <a16:creationId xmlns:a16="http://schemas.microsoft.com/office/drawing/2014/main" id="{C80A7FCC-3CC4-BEE4-5E27-D44D09A828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0136" y="5242718"/>
                  <a:ext cx="408653" cy="485074"/>
                </a:xfrm>
                <a:custGeom>
                  <a:avLst/>
                  <a:gdLst>
                    <a:gd name="T0" fmla="*/ 4 w 77"/>
                    <a:gd name="T1" fmla="*/ 70 h 102"/>
                    <a:gd name="T2" fmla="*/ 6 w 77"/>
                    <a:gd name="T3" fmla="*/ 70 h 102"/>
                    <a:gd name="T4" fmla="*/ 12 w 77"/>
                    <a:gd name="T5" fmla="*/ 71 h 102"/>
                    <a:gd name="T6" fmla="*/ 16 w 77"/>
                    <a:gd name="T7" fmla="*/ 73 h 102"/>
                    <a:gd name="T8" fmla="*/ 22 w 77"/>
                    <a:gd name="T9" fmla="*/ 82 h 102"/>
                    <a:gd name="T10" fmla="*/ 27 w 77"/>
                    <a:gd name="T11" fmla="*/ 81 h 102"/>
                    <a:gd name="T12" fmla="*/ 33 w 77"/>
                    <a:gd name="T13" fmla="*/ 85 h 102"/>
                    <a:gd name="T14" fmla="*/ 33 w 77"/>
                    <a:gd name="T15" fmla="*/ 89 h 102"/>
                    <a:gd name="T16" fmla="*/ 33 w 77"/>
                    <a:gd name="T17" fmla="*/ 90 h 102"/>
                    <a:gd name="T18" fmla="*/ 32 w 77"/>
                    <a:gd name="T19" fmla="*/ 90 h 102"/>
                    <a:gd name="T20" fmla="*/ 36 w 77"/>
                    <a:gd name="T21" fmla="*/ 92 h 102"/>
                    <a:gd name="T22" fmla="*/ 39 w 77"/>
                    <a:gd name="T23" fmla="*/ 95 h 102"/>
                    <a:gd name="T24" fmla="*/ 39 w 77"/>
                    <a:gd name="T25" fmla="*/ 101 h 102"/>
                    <a:gd name="T26" fmla="*/ 41 w 77"/>
                    <a:gd name="T27" fmla="*/ 101 h 102"/>
                    <a:gd name="T28" fmla="*/ 45 w 77"/>
                    <a:gd name="T29" fmla="*/ 96 h 102"/>
                    <a:gd name="T30" fmla="*/ 51 w 77"/>
                    <a:gd name="T31" fmla="*/ 102 h 102"/>
                    <a:gd name="T32" fmla="*/ 56 w 77"/>
                    <a:gd name="T33" fmla="*/ 102 h 102"/>
                    <a:gd name="T34" fmla="*/ 56 w 77"/>
                    <a:gd name="T35" fmla="*/ 102 h 102"/>
                    <a:gd name="T36" fmla="*/ 57 w 77"/>
                    <a:gd name="T37" fmla="*/ 98 h 102"/>
                    <a:gd name="T38" fmla="*/ 56 w 77"/>
                    <a:gd name="T39" fmla="*/ 92 h 102"/>
                    <a:gd name="T40" fmla="*/ 61 w 77"/>
                    <a:gd name="T41" fmla="*/ 91 h 102"/>
                    <a:gd name="T42" fmla="*/ 63 w 77"/>
                    <a:gd name="T43" fmla="*/ 84 h 102"/>
                    <a:gd name="T44" fmla="*/ 71 w 77"/>
                    <a:gd name="T45" fmla="*/ 85 h 102"/>
                    <a:gd name="T46" fmla="*/ 77 w 77"/>
                    <a:gd name="T47" fmla="*/ 81 h 102"/>
                    <a:gd name="T48" fmla="*/ 77 w 77"/>
                    <a:gd name="T49" fmla="*/ 80 h 102"/>
                    <a:gd name="T50" fmla="*/ 76 w 77"/>
                    <a:gd name="T51" fmla="*/ 71 h 102"/>
                    <a:gd name="T52" fmla="*/ 74 w 77"/>
                    <a:gd name="T53" fmla="*/ 64 h 102"/>
                    <a:gd name="T54" fmla="*/ 69 w 77"/>
                    <a:gd name="T55" fmla="*/ 55 h 102"/>
                    <a:gd name="T56" fmla="*/ 61 w 77"/>
                    <a:gd name="T57" fmla="*/ 44 h 102"/>
                    <a:gd name="T58" fmla="*/ 62 w 77"/>
                    <a:gd name="T59" fmla="*/ 34 h 102"/>
                    <a:gd name="T60" fmla="*/ 56 w 77"/>
                    <a:gd name="T61" fmla="*/ 27 h 102"/>
                    <a:gd name="T62" fmla="*/ 51 w 77"/>
                    <a:gd name="T63" fmla="*/ 17 h 102"/>
                    <a:gd name="T64" fmla="*/ 42 w 77"/>
                    <a:gd name="T65" fmla="*/ 16 h 102"/>
                    <a:gd name="T66" fmla="*/ 36 w 77"/>
                    <a:gd name="T67" fmla="*/ 10 h 102"/>
                    <a:gd name="T68" fmla="*/ 30 w 77"/>
                    <a:gd name="T69" fmla="*/ 7 h 102"/>
                    <a:gd name="T70" fmla="*/ 23 w 77"/>
                    <a:gd name="T71" fmla="*/ 1 h 102"/>
                    <a:gd name="T72" fmla="*/ 15 w 77"/>
                    <a:gd name="T73" fmla="*/ 5 h 102"/>
                    <a:gd name="T74" fmla="*/ 6 w 77"/>
                    <a:gd name="T75" fmla="*/ 3 h 102"/>
                    <a:gd name="T76" fmla="*/ 5 w 77"/>
                    <a:gd name="T77" fmla="*/ 10 h 102"/>
                    <a:gd name="T78" fmla="*/ 7 w 77"/>
                    <a:gd name="T79" fmla="*/ 16 h 102"/>
                    <a:gd name="T80" fmla="*/ 7 w 77"/>
                    <a:gd name="T81" fmla="*/ 21 h 102"/>
                    <a:gd name="T82" fmla="*/ 9 w 77"/>
                    <a:gd name="T83" fmla="*/ 27 h 102"/>
                    <a:gd name="T84" fmla="*/ 0 w 77"/>
                    <a:gd name="T85" fmla="*/ 32 h 102"/>
                    <a:gd name="T86" fmla="*/ 0 w 77"/>
                    <a:gd name="T87" fmla="*/ 40 h 102"/>
                    <a:gd name="T88" fmla="*/ 2 w 77"/>
                    <a:gd name="T89" fmla="*/ 41 h 102"/>
                    <a:gd name="T90" fmla="*/ 3 w 77"/>
                    <a:gd name="T91" fmla="*/ 44 h 102"/>
                    <a:gd name="T92" fmla="*/ 5 w 77"/>
                    <a:gd name="T93" fmla="*/ 49 h 102"/>
                    <a:gd name="T94" fmla="*/ 9 w 77"/>
                    <a:gd name="T95" fmla="*/ 55 h 102"/>
                    <a:gd name="T96" fmla="*/ 3 w 77"/>
                    <a:gd name="T97" fmla="*/ 57 h 102"/>
                    <a:gd name="T98" fmla="*/ 3 w 77"/>
                    <a:gd name="T99" fmla="*/ 60 h 102"/>
                    <a:gd name="T100" fmla="*/ 6 w 77"/>
                    <a:gd name="T101" fmla="*/ 64 h 102"/>
                    <a:gd name="T102" fmla="*/ 5 w 77"/>
                    <a:gd name="T103" fmla="*/ 68 h 102"/>
                    <a:gd name="T104" fmla="*/ 4 w 77"/>
                    <a:gd name="T105" fmla="*/ 7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77" h="102">
                      <a:moveTo>
                        <a:pt x="4" y="70"/>
                      </a:moveTo>
                      <a:cubicBezTo>
                        <a:pt x="6" y="70"/>
                        <a:pt x="6" y="70"/>
                        <a:pt x="6" y="70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22" y="82"/>
                        <a:pt x="22" y="82"/>
                        <a:pt x="22" y="82"/>
                      </a:cubicBezTo>
                      <a:cubicBezTo>
                        <a:pt x="27" y="81"/>
                        <a:pt x="27" y="81"/>
                        <a:pt x="27" y="81"/>
                      </a:cubicBezTo>
                      <a:cubicBezTo>
                        <a:pt x="33" y="85"/>
                        <a:pt x="33" y="85"/>
                        <a:pt x="33" y="85"/>
                      </a:cubicBezTo>
                      <a:cubicBezTo>
                        <a:pt x="33" y="89"/>
                        <a:pt x="33" y="89"/>
                        <a:pt x="33" y="89"/>
                      </a:cubicBezTo>
                      <a:cubicBezTo>
                        <a:pt x="33" y="90"/>
                        <a:pt x="33" y="90"/>
                        <a:pt x="33" y="90"/>
                      </a:cubicBezTo>
                      <a:cubicBezTo>
                        <a:pt x="32" y="90"/>
                        <a:pt x="32" y="90"/>
                        <a:pt x="32" y="90"/>
                      </a:cubicBezTo>
                      <a:cubicBezTo>
                        <a:pt x="36" y="92"/>
                        <a:pt x="36" y="92"/>
                        <a:pt x="36" y="92"/>
                      </a:cubicBezTo>
                      <a:cubicBezTo>
                        <a:pt x="39" y="95"/>
                        <a:pt x="39" y="95"/>
                        <a:pt x="39" y="95"/>
                      </a:cubicBezTo>
                      <a:cubicBezTo>
                        <a:pt x="39" y="101"/>
                        <a:pt x="39" y="101"/>
                        <a:pt x="39" y="101"/>
                      </a:cubicBezTo>
                      <a:cubicBezTo>
                        <a:pt x="40" y="101"/>
                        <a:pt x="40" y="101"/>
                        <a:pt x="41" y="101"/>
                      </a:cubicBezTo>
                      <a:cubicBezTo>
                        <a:pt x="42" y="100"/>
                        <a:pt x="45" y="96"/>
                        <a:pt x="45" y="96"/>
                      </a:cubicBezTo>
                      <a:cubicBezTo>
                        <a:pt x="45" y="96"/>
                        <a:pt x="50" y="102"/>
                        <a:pt x="51" y="102"/>
                      </a:cubicBezTo>
                      <a:cubicBezTo>
                        <a:pt x="51" y="102"/>
                        <a:pt x="53" y="102"/>
                        <a:pt x="56" y="102"/>
                      </a:cubicBezTo>
                      <a:cubicBezTo>
                        <a:pt x="56" y="102"/>
                        <a:pt x="56" y="102"/>
                        <a:pt x="56" y="102"/>
                      </a:cubicBezTo>
                      <a:cubicBezTo>
                        <a:pt x="56" y="102"/>
                        <a:pt x="59" y="100"/>
                        <a:pt x="57" y="98"/>
                      </a:cubicBezTo>
                      <a:cubicBezTo>
                        <a:pt x="56" y="95"/>
                        <a:pt x="55" y="92"/>
                        <a:pt x="56" y="92"/>
                      </a:cubicBezTo>
                      <a:cubicBezTo>
                        <a:pt x="57" y="92"/>
                        <a:pt x="61" y="92"/>
                        <a:pt x="61" y="91"/>
                      </a:cubicBezTo>
                      <a:cubicBezTo>
                        <a:pt x="61" y="89"/>
                        <a:pt x="62" y="84"/>
                        <a:pt x="63" y="84"/>
                      </a:cubicBezTo>
                      <a:cubicBezTo>
                        <a:pt x="65" y="84"/>
                        <a:pt x="68" y="87"/>
                        <a:pt x="71" y="85"/>
                      </a:cubicBezTo>
                      <a:cubicBezTo>
                        <a:pt x="72" y="84"/>
                        <a:pt x="74" y="82"/>
                        <a:pt x="77" y="81"/>
                      </a:cubicBezTo>
                      <a:cubicBezTo>
                        <a:pt x="77" y="80"/>
                        <a:pt x="77" y="80"/>
                        <a:pt x="77" y="80"/>
                      </a:cubicBezTo>
                      <a:cubicBezTo>
                        <a:pt x="77" y="80"/>
                        <a:pt x="77" y="73"/>
                        <a:pt x="76" y="71"/>
                      </a:cubicBezTo>
                      <a:cubicBezTo>
                        <a:pt x="76" y="70"/>
                        <a:pt x="74" y="67"/>
                        <a:pt x="74" y="64"/>
                      </a:cubicBezTo>
                      <a:cubicBezTo>
                        <a:pt x="74" y="61"/>
                        <a:pt x="70" y="60"/>
                        <a:pt x="69" y="55"/>
                      </a:cubicBezTo>
                      <a:cubicBezTo>
                        <a:pt x="68" y="50"/>
                        <a:pt x="61" y="48"/>
                        <a:pt x="61" y="44"/>
                      </a:cubicBezTo>
                      <a:cubicBezTo>
                        <a:pt x="62" y="41"/>
                        <a:pt x="65" y="37"/>
                        <a:pt x="62" y="34"/>
                      </a:cubicBezTo>
                      <a:cubicBezTo>
                        <a:pt x="59" y="30"/>
                        <a:pt x="58" y="33"/>
                        <a:pt x="56" y="27"/>
                      </a:cubicBezTo>
                      <a:cubicBezTo>
                        <a:pt x="54" y="21"/>
                        <a:pt x="54" y="19"/>
                        <a:pt x="51" y="17"/>
                      </a:cubicBezTo>
                      <a:cubicBezTo>
                        <a:pt x="49" y="16"/>
                        <a:pt x="45" y="18"/>
                        <a:pt x="42" y="16"/>
                      </a:cubicBezTo>
                      <a:cubicBezTo>
                        <a:pt x="40" y="13"/>
                        <a:pt x="39" y="10"/>
                        <a:pt x="36" y="10"/>
                      </a:cubicBezTo>
                      <a:cubicBezTo>
                        <a:pt x="33" y="11"/>
                        <a:pt x="32" y="12"/>
                        <a:pt x="30" y="7"/>
                      </a:cubicBezTo>
                      <a:cubicBezTo>
                        <a:pt x="27" y="3"/>
                        <a:pt x="27" y="1"/>
                        <a:pt x="23" y="1"/>
                      </a:cubicBezTo>
                      <a:cubicBezTo>
                        <a:pt x="20" y="2"/>
                        <a:pt x="18" y="6"/>
                        <a:pt x="15" y="5"/>
                      </a:cubicBezTo>
                      <a:cubicBezTo>
                        <a:pt x="12" y="4"/>
                        <a:pt x="9" y="0"/>
                        <a:pt x="6" y="3"/>
                      </a:cubicBezTo>
                      <a:cubicBezTo>
                        <a:pt x="3" y="6"/>
                        <a:pt x="7" y="9"/>
                        <a:pt x="5" y="10"/>
                      </a:cubicBezTo>
                      <a:cubicBezTo>
                        <a:pt x="3" y="12"/>
                        <a:pt x="6" y="15"/>
                        <a:pt x="7" y="16"/>
                      </a:cubicBezTo>
                      <a:cubicBezTo>
                        <a:pt x="8" y="17"/>
                        <a:pt x="8" y="20"/>
                        <a:pt x="7" y="21"/>
                      </a:cubicBezTo>
                      <a:cubicBezTo>
                        <a:pt x="6" y="23"/>
                        <a:pt x="10" y="26"/>
                        <a:pt x="9" y="27"/>
                      </a:cubicBezTo>
                      <a:cubicBezTo>
                        <a:pt x="8" y="28"/>
                        <a:pt x="0" y="32"/>
                        <a:pt x="0" y="32"/>
                      </a:cubicBezTo>
                      <a:cubicBezTo>
                        <a:pt x="0" y="32"/>
                        <a:pt x="0" y="37"/>
                        <a:pt x="0" y="40"/>
                      </a:cubicBezTo>
                      <a:cubicBezTo>
                        <a:pt x="2" y="41"/>
                        <a:pt x="2" y="41"/>
                        <a:pt x="2" y="41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55"/>
                        <a:pt x="3" y="56"/>
                        <a:pt x="3" y="57"/>
                      </a:cubicBezTo>
                      <a:cubicBezTo>
                        <a:pt x="2" y="58"/>
                        <a:pt x="3" y="60"/>
                        <a:pt x="3" y="60"/>
                      </a:cubicBezTo>
                      <a:cubicBezTo>
                        <a:pt x="3" y="60"/>
                        <a:pt x="6" y="64"/>
                        <a:pt x="6" y="64"/>
                      </a:cubicBezTo>
                      <a:cubicBezTo>
                        <a:pt x="5" y="68"/>
                        <a:pt x="5" y="68"/>
                        <a:pt x="5" y="68"/>
                      </a:cubicBezTo>
                      <a:lnTo>
                        <a:pt x="4" y="70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9" name="Краснодарский край">
                  <a:extLst>
                    <a:ext uri="{FF2B5EF4-FFF2-40B4-BE49-F238E27FC236}">
                      <a16:creationId xmlns:a16="http://schemas.microsoft.com/office/drawing/2014/main" id="{507D3DF4-7B24-436B-D753-8C726278E3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2781" y="4935277"/>
                  <a:ext cx="475059" cy="526066"/>
                </a:xfrm>
                <a:custGeom>
                  <a:avLst/>
                  <a:gdLst>
                    <a:gd name="T0" fmla="*/ 88 w 89"/>
                    <a:gd name="T1" fmla="*/ 67 h 111"/>
                    <a:gd name="T2" fmla="*/ 80 w 89"/>
                    <a:gd name="T3" fmla="*/ 70 h 111"/>
                    <a:gd name="T4" fmla="*/ 71 w 89"/>
                    <a:gd name="T5" fmla="*/ 68 h 111"/>
                    <a:gd name="T6" fmla="*/ 70 w 89"/>
                    <a:gd name="T7" fmla="*/ 75 h 111"/>
                    <a:gd name="T8" fmla="*/ 72 w 89"/>
                    <a:gd name="T9" fmla="*/ 81 h 111"/>
                    <a:gd name="T10" fmla="*/ 72 w 89"/>
                    <a:gd name="T11" fmla="*/ 86 h 111"/>
                    <a:gd name="T12" fmla="*/ 74 w 89"/>
                    <a:gd name="T13" fmla="*/ 92 h 111"/>
                    <a:gd name="T14" fmla="*/ 65 w 89"/>
                    <a:gd name="T15" fmla="*/ 97 h 111"/>
                    <a:gd name="T16" fmla="*/ 64 w 89"/>
                    <a:gd name="T17" fmla="*/ 106 h 111"/>
                    <a:gd name="T18" fmla="*/ 59 w 89"/>
                    <a:gd name="T19" fmla="*/ 111 h 111"/>
                    <a:gd name="T20" fmla="*/ 51 w 89"/>
                    <a:gd name="T21" fmla="*/ 109 h 111"/>
                    <a:gd name="T22" fmla="*/ 46 w 89"/>
                    <a:gd name="T23" fmla="*/ 103 h 111"/>
                    <a:gd name="T24" fmla="*/ 39 w 89"/>
                    <a:gd name="T25" fmla="*/ 107 h 111"/>
                    <a:gd name="T26" fmla="*/ 33 w 89"/>
                    <a:gd name="T27" fmla="*/ 110 h 111"/>
                    <a:gd name="T28" fmla="*/ 31 w 89"/>
                    <a:gd name="T29" fmla="*/ 111 h 111"/>
                    <a:gd name="T30" fmla="*/ 22 w 89"/>
                    <a:gd name="T31" fmla="*/ 103 h 111"/>
                    <a:gd name="T32" fmla="*/ 18 w 89"/>
                    <a:gd name="T33" fmla="*/ 104 h 111"/>
                    <a:gd name="T34" fmla="*/ 18 w 89"/>
                    <a:gd name="T35" fmla="*/ 98 h 111"/>
                    <a:gd name="T36" fmla="*/ 17 w 89"/>
                    <a:gd name="T37" fmla="*/ 74 h 111"/>
                    <a:gd name="T38" fmla="*/ 8 w 89"/>
                    <a:gd name="T39" fmla="*/ 55 h 111"/>
                    <a:gd name="T40" fmla="*/ 7 w 89"/>
                    <a:gd name="T41" fmla="*/ 42 h 111"/>
                    <a:gd name="T42" fmla="*/ 2 w 89"/>
                    <a:gd name="T43" fmla="*/ 32 h 111"/>
                    <a:gd name="T44" fmla="*/ 3 w 89"/>
                    <a:gd name="T45" fmla="*/ 22 h 111"/>
                    <a:gd name="T46" fmla="*/ 6 w 89"/>
                    <a:gd name="T47" fmla="*/ 14 h 111"/>
                    <a:gd name="T48" fmla="*/ 13 w 89"/>
                    <a:gd name="T49" fmla="*/ 21 h 111"/>
                    <a:gd name="T50" fmla="*/ 21 w 89"/>
                    <a:gd name="T51" fmla="*/ 25 h 111"/>
                    <a:gd name="T52" fmla="*/ 26 w 89"/>
                    <a:gd name="T53" fmla="*/ 19 h 111"/>
                    <a:gd name="T54" fmla="*/ 38 w 89"/>
                    <a:gd name="T55" fmla="*/ 18 h 111"/>
                    <a:gd name="T56" fmla="*/ 47 w 89"/>
                    <a:gd name="T57" fmla="*/ 18 h 111"/>
                    <a:gd name="T58" fmla="*/ 43 w 89"/>
                    <a:gd name="T59" fmla="*/ 4 h 111"/>
                    <a:gd name="T60" fmla="*/ 54 w 89"/>
                    <a:gd name="T61" fmla="*/ 5 h 111"/>
                    <a:gd name="T62" fmla="*/ 61 w 89"/>
                    <a:gd name="T63" fmla="*/ 3 h 111"/>
                    <a:gd name="T64" fmla="*/ 61 w 89"/>
                    <a:gd name="T65" fmla="*/ 3 h 111"/>
                    <a:gd name="T66" fmla="*/ 64 w 89"/>
                    <a:gd name="T67" fmla="*/ 20 h 111"/>
                    <a:gd name="T68" fmla="*/ 72 w 89"/>
                    <a:gd name="T69" fmla="*/ 21 h 111"/>
                    <a:gd name="T70" fmla="*/ 82 w 89"/>
                    <a:gd name="T71" fmla="*/ 31 h 111"/>
                    <a:gd name="T72" fmla="*/ 80 w 89"/>
                    <a:gd name="T73" fmla="*/ 35 h 111"/>
                    <a:gd name="T74" fmla="*/ 78 w 89"/>
                    <a:gd name="T75" fmla="*/ 43 h 111"/>
                    <a:gd name="T76" fmla="*/ 89 w 89"/>
                    <a:gd name="T77" fmla="*/ 55 h 111"/>
                    <a:gd name="T78" fmla="*/ 88 w 89"/>
                    <a:gd name="T79" fmla="*/ 67 h 111"/>
                    <a:gd name="T80" fmla="*/ 28 w 89"/>
                    <a:gd name="T81" fmla="*/ 53 h 111"/>
                    <a:gd name="T82" fmla="*/ 29 w 89"/>
                    <a:gd name="T83" fmla="*/ 62 h 111"/>
                    <a:gd name="T84" fmla="*/ 36 w 89"/>
                    <a:gd name="T85" fmla="*/ 67 h 111"/>
                    <a:gd name="T86" fmla="*/ 44 w 89"/>
                    <a:gd name="T87" fmla="*/ 71 h 111"/>
                    <a:gd name="T88" fmla="*/ 38 w 89"/>
                    <a:gd name="T89" fmla="*/ 76 h 111"/>
                    <a:gd name="T90" fmla="*/ 36 w 89"/>
                    <a:gd name="T91" fmla="*/ 84 h 111"/>
                    <a:gd name="T92" fmla="*/ 34 w 89"/>
                    <a:gd name="T93" fmla="*/ 90 h 111"/>
                    <a:gd name="T94" fmla="*/ 24 w 89"/>
                    <a:gd name="T95" fmla="*/ 91 h 111"/>
                    <a:gd name="T96" fmla="*/ 30 w 89"/>
                    <a:gd name="T97" fmla="*/ 101 h 111"/>
                    <a:gd name="T98" fmla="*/ 39 w 89"/>
                    <a:gd name="T99" fmla="*/ 94 h 111"/>
                    <a:gd name="T100" fmla="*/ 50 w 89"/>
                    <a:gd name="T101" fmla="*/ 85 h 111"/>
                    <a:gd name="T102" fmla="*/ 54 w 89"/>
                    <a:gd name="T103" fmla="*/ 79 h 111"/>
                    <a:gd name="T104" fmla="*/ 50 w 89"/>
                    <a:gd name="T105" fmla="*/ 67 h 111"/>
                    <a:gd name="T106" fmla="*/ 43 w 89"/>
                    <a:gd name="T107" fmla="*/ 60 h 111"/>
                    <a:gd name="T108" fmla="*/ 34 w 89"/>
                    <a:gd name="T109" fmla="*/ 55 h 111"/>
                    <a:gd name="T110" fmla="*/ 28 w 89"/>
                    <a:gd name="T111" fmla="*/ 53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9" h="111">
                      <a:moveTo>
                        <a:pt x="88" y="67"/>
                      </a:moveTo>
                      <a:cubicBezTo>
                        <a:pt x="85" y="68"/>
                        <a:pt x="82" y="71"/>
                        <a:pt x="80" y="70"/>
                      </a:cubicBezTo>
                      <a:cubicBezTo>
                        <a:pt x="77" y="69"/>
                        <a:pt x="74" y="65"/>
                        <a:pt x="71" y="68"/>
                      </a:cubicBezTo>
                      <a:cubicBezTo>
                        <a:pt x="68" y="71"/>
                        <a:pt x="72" y="74"/>
                        <a:pt x="70" y="75"/>
                      </a:cubicBezTo>
                      <a:cubicBezTo>
                        <a:pt x="68" y="77"/>
                        <a:pt x="71" y="80"/>
                        <a:pt x="72" y="81"/>
                      </a:cubicBezTo>
                      <a:cubicBezTo>
                        <a:pt x="73" y="82"/>
                        <a:pt x="73" y="85"/>
                        <a:pt x="72" y="86"/>
                      </a:cubicBezTo>
                      <a:cubicBezTo>
                        <a:pt x="71" y="88"/>
                        <a:pt x="75" y="91"/>
                        <a:pt x="74" y="92"/>
                      </a:cubicBezTo>
                      <a:cubicBezTo>
                        <a:pt x="73" y="93"/>
                        <a:pt x="65" y="97"/>
                        <a:pt x="65" y="97"/>
                      </a:cubicBezTo>
                      <a:cubicBezTo>
                        <a:pt x="65" y="97"/>
                        <a:pt x="66" y="104"/>
                        <a:pt x="64" y="106"/>
                      </a:cubicBezTo>
                      <a:cubicBezTo>
                        <a:pt x="63" y="109"/>
                        <a:pt x="60" y="111"/>
                        <a:pt x="59" y="111"/>
                      </a:cubicBezTo>
                      <a:cubicBezTo>
                        <a:pt x="57" y="111"/>
                        <a:pt x="52" y="111"/>
                        <a:pt x="51" y="109"/>
                      </a:cubicBezTo>
                      <a:cubicBezTo>
                        <a:pt x="50" y="108"/>
                        <a:pt x="48" y="103"/>
                        <a:pt x="46" y="103"/>
                      </a:cubicBezTo>
                      <a:cubicBezTo>
                        <a:pt x="44" y="104"/>
                        <a:pt x="40" y="106"/>
                        <a:pt x="39" y="107"/>
                      </a:cubicBezTo>
                      <a:cubicBezTo>
                        <a:pt x="38" y="107"/>
                        <a:pt x="34" y="108"/>
                        <a:pt x="33" y="110"/>
                      </a:cubicBezTo>
                      <a:cubicBezTo>
                        <a:pt x="32" y="110"/>
                        <a:pt x="32" y="111"/>
                        <a:pt x="31" y="111"/>
                      </a:cubicBezTo>
                      <a:cubicBezTo>
                        <a:pt x="28" y="108"/>
                        <a:pt x="24" y="105"/>
                        <a:pt x="22" y="103"/>
                      </a:cubicBezTo>
                      <a:cubicBezTo>
                        <a:pt x="22" y="102"/>
                        <a:pt x="20" y="103"/>
                        <a:pt x="18" y="104"/>
                      </a:cubicBezTo>
                      <a:cubicBezTo>
                        <a:pt x="18" y="102"/>
                        <a:pt x="18" y="100"/>
                        <a:pt x="18" y="98"/>
                      </a:cubicBezTo>
                      <a:cubicBezTo>
                        <a:pt x="18" y="93"/>
                        <a:pt x="18" y="80"/>
                        <a:pt x="17" y="74"/>
                      </a:cubicBezTo>
                      <a:cubicBezTo>
                        <a:pt x="17" y="69"/>
                        <a:pt x="9" y="58"/>
                        <a:pt x="8" y="55"/>
                      </a:cubicBezTo>
                      <a:cubicBezTo>
                        <a:pt x="8" y="51"/>
                        <a:pt x="11" y="46"/>
                        <a:pt x="7" y="42"/>
                      </a:cubicBezTo>
                      <a:cubicBezTo>
                        <a:pt x="4" y="39"/>
                        <a:pt x="0" y="36"/>
                        <a:pt x="2" y="32"/>
                      </a:cubicBezTo>
                      <a:cubicBezTo>
                        <a:pt x="4" y="28"/>
                        <a:pt x="6" y="25"/>
                        <a:pt x="3" y="22"/>
                      </a:cubicBezTo>
                      <a:cubicBezTo>
                        <a:pt x="0" y="19"/>
                        <a:pt x="4" y="14"/>
                        <a:pt x="6" y="14"/>
                      </a:cubicBezTo>
                      <a:cubicBezTo>
                        <a:pt x="9" y="14"/>
                        <a:pt x="12" y="17"/>
                        <a:pt x="13" y="21"/>
                      </a:cubicBezTo>
                      <a:cubicBezTo>
                        <a:pt x="14" y="26"/>
                        <a:pt x="21" y="29"/>
                        <a:pt x="21" y="25"/>
                      </a:cubicBezTo>
                      <a:cubicBezTo>
                        <a:pt x="22" y="21"/>
                        <a:pt x="22" y="19"/>
                        <a:pt x="26" y="19"/>
                      </a:cubicBezTo>
                      <a:cubicBezTo>
                        <a:pt x="30" y="19"/>
                        <a:pt x="35" y="20"/>
                        <a:pt x="38" y="18"/>
                      </a:cubicBezTo>
                      <a:cubicBezTo>
                        <a:pt x="41" y="16"/>
                        <a:pt x="48" y="25"/>
                        <a:pt x="47" y="18"/>
                      </a:cubicBezTo>
                      <a:cubicBezTo>
                        <a:pt x="45" y="11"/>
                        <a:pt x="41" y="7"/>
                        <a:pt x="43" y="4"/>
                      </a:cubicBezTo>
                      <a:cubicBezTo>
                        <a:pt x="46" y="1"/>
                        <a:pt x="54" y="0"/>
                        <a:pt x="54" y="5"/>
                      </a:cubicBezTo>
                      <a:cubicBezTo>
                        <a:pt x="55" y="9"/>
                        <a:pt x="59" y="4"/>
                        <a:pt x="61" y="3"/>
                      </a:cubicBezTo>
                      <a:cubicBezTo>
                        <a:pt x="61" y="3"/>
                        <a:pt x="61" y="3"/>
                        <a:pt x="61" y="3"/>
                      </a:cubicBezTo>
                      <a:cubicBezTo>
                        <a:pt x="62" y="8"/>
                        <a:pt x="64" y="19"/>
                        <a:pt x="64" y="20"/>
                      </a:cubicBezTo>
                      <a:cubicBezTo>
                        <a:pt x="65" y="22"/>
                        <a:pt x="70" y="22"/>
                        <a:pt x="72" y="21"/>
                      </a:cubicBezTo>
                      <a:cubicBezTo>
                        <a:pt x="75" y="20"/>
                        <a:pt x="82" y="31"/>
                        <a:pt x="82" y="31"/>
                      </a:cubicBezTo>
                      <a:cubicBezTo>
                        <a:pt x="82" y="31"/>
                        <a:pt x="80" y="34"/>
                        <a:pt x="80" y="35"/>
                      </a:cubicBezTo>
                      <a:cubicBezTo>
                        <a:pt x="80" y="36"/>
                        <a:pt x="80" y="43"/>
                        <a:pt x="78" y="43"/>
                      </a:cubicBezTo>
                      <a:cubicBezTo>
                        <a:pt x="77" y="43"/>
                        <a:pt x="89" y="55"/>
                        <a:pt x="89" y="55"/>
                      </a:cubicBezTo>
                      <a:cubicBezTo>
                        <a:pt x="88" y="67"/>
                        <a:pt x="88" y="67"/>
                        <a:pt x="88" y="67"/>
                      </a:cubicBezTo>
                      <a:close/>
                      <a:moveTo>
                        <a:pt x="28" y="53"/>
                      </a:moveTo>
                      <a:cubicBezTo>
                        <a:pt x="27" y="59"/>
                        <a:pt x="28" y="60"/>
                        <a:pt x="29" y="62"/>
                      </a:cubicBezTo>
                      <a:cubicBezTo>
                        <a:pt x="30" y="65"/>
                        <a:pt x="32" y="66"/>
                        <a:pt x="36" y="67"/>
                      </a:cubicBezTo>
                      <a:cubicBezTo>
                        <a:pt x="40" y="68"/>
                        <a:pt x="45" y="67"/>
                        <a:pt x="44" y="71"/>
                      </a:cubicBezTo>
                      <a:cubicBezTo>
                        <a:pt x="43" y="75"/>
                        <a:pt x="41" y="73"/>
                        <a:pt x="38" y="76"/>
                      </a:cubicBezTo>
                      <a:cubicBezTo>
                        <a:pt x="36" y="79"/>
                        <a:pt x="36" y="83"/>
                        <a:pt x="36" y="84"/>
                      </a:cubicBezTo>
                      <a:cubicBezTo>
                        <a:pt x="37" y="85"/>
                        <a:pt x="39" y="90"/>
                        <a:pt x="34" y="90"/>
                      </a:cubicBezTo>
                      <a:cubicBezTo>
                        <a:pt x="29" y="90"/>
                        <a:pt x="24" y="88"/>
                        <a:pt x="24" y="91"/>
                      </a:cubicBezTo>
                      <a:cubicBezTo>
                        <a:pt x="24" y="93"/>
                        <a:pt x="30" y="101"/>
                        <a:pt x="30" y="101"/>
                      </a:cubicBezTo>
                      <a:cubicBezTo>
                        <a:pt x="30" y="101"/>
                        <a:pt x="37" y="98"/>
                        <a:pt x="39" y="94"/>
                      </a:cubicBezTo>
                      <a:cubicBezTo>
                        <a:pt x="41" y="89"/>
                        <a:pt x="49" y="81"/>
                        <a:pt x="50" y="85"/>
                      </a:cubicBezTo>
                      <a:cubicBezTo>
                        <a:pt x="51" y="88"/>
                        <a:pt x="54" y="84"/>
                        <a:pt x="54" y="79"/>
                      </a:cubicBezTo>
                      <a:cubicBezTo>
                        <a:pt x="55" y="73"/>
                        <a:pt x="55" y="72"/>
                        <a:pt x="50" y="67"/>
                      </a:cubicBezTo>
                      <a:cubicBezTo>
                        <a:pt x="45" y="62"/>
                        <a:pt x="49" y="61"/>
                        <a:pt x="43" y="60"/>
                      </a:cubicBezTo>
                      <a:cubicBezTo>
                        <a:pt x="38" y="59"/>
                        <a:pt x="34" y="57"/>
                        <a:pt x="34" y="55"/>
                      </a:cubicBezTo>
                      <a:cubicBezTo>
                        <a:pt x="34" y="53"/>
                        <a:pt x="28" y="53"/>
                        <a:pt x="28" y="53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0" name="Чеченская республика">
                  <a:extLst>
                    <a:ext uri="{FF2B5EF4-FFF2-40B4-BE49-F238E27FC236}">
                      <a16:creationId xmlns:a16="http://schemas.microsoft.com/office/drawing/2014/main" id="{42DDAAB0-2353-627C-CE43-50D1979D4A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164" y="5698187"/>
                  <a:ext cx="240083" cy="236844"/>
                </a:xfrm>
                <a:custGeom>
                  <a:avLst/>
                  <a:gdLst>
                    <a:gd name="T0" fmla="*/ 0 w 45"/>
                    <a:gd name="T1" fmla="*/ 36 h 50"/>
                    <a:gd name="T2" fmla="*/ 9 w 45"/>
                    <a:gd name="T3" fmla="*/ 29 h 50"/>
                    <a:gd name="T4" fmla="*/ 14 w 45"/>
                    <a:gd name="T5" fmla="*/ 15 h 50"/>
                    <a:gd name="T6" fmla="*/ 7 w 45"/>
                    <a:gd name="T7" fmla="*/ 6 h 50"/>
                    <a:gd name="T8" fmla="*/ 14 w 45"/>
                    <a:gd name="T9" fmla="*/ 5 h 50"/>
                    <a:gd name="T10" fmla="*/ 18 w 45"/>
                    <a:gd name="T11" fmla="*/ 0 h 50"/>
                    <a:gd name="T12" fmla="*/ 24 w 45"/>
                    <a:gd name="T13" fmla="*/ 6 h 50"/>
                    <a:gd name="T14" fmla="*/ 29 w 45"/>
                    <a:gd name="T15" fmla="*/ 6 h 50"/>
                    <a:gd name="T16" fmla="*/ 35 w 45"/>
                    <a:gd name="T17" fmla="*/ 12 h 50"/>
                    <a:gd name="T18" fmla="*/ 38 w 45"/>
                    <a:gd name="T19" fmla="*/ 16 h 50"/>
                    <a:gd name="T20" fmla="*/ 45 w 45"/>
                    <a:gd name="T21" fmla="*/ 16 h 50"/>
                    <a:gd name="T22" fmla="*/ 45 w 45"/>
                    <a:gd name="T23" fmla="*/ 25 h 50"/>
                    <a:gd name="T24" fmla="*/ 30 w 45"/>
                    <a:gd name="T25" fmla="*/ 35 h 50"/>
                    <a:gd name="T26" fmla="*/ 27 w 45"/>
                    <a:gd name="T27" fmla="*/ 45 h 50"/>
                    <a:gd name="T28" fmla="*/ 22 w 45"/>
                    <a:gd name="T29" fmla="*/ 40 h 50"/>
                    <a:gd name="T30" fmla="*/ 18 w 45"/>
                    <a:gd name="T31" fmla="*/ 43 h 50"/>
                    <a:gd name="T32" fmla="*/ 8 w 45"/>
                    <a:gd name="T33" fmla="*/ 46 h 50"/>
                    <a:gd name="T34" fmla="*/ 1 w 45"/>
                    <a:gd name="T35" fmla="*/ 50 h 50"/>
                    <a:gd name="T36" fmla="*/ 1 w 45"/>
                    <a:gd name="T37" fmla="*/ 43 h 50"/>
                    <a:gd name="T38" fmla="*/ 0 w 45"/>
                    <a:gd name="T39" fmla="*/ 3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5" h="50">
                      <a:moveTo>
                        <a:pt x="0" y="36"/>
                      </a:moveTo>
                      <a:cubicBezTo>
                        <a:pt x="4" y="34"/>
                        <a:pt x="8" y="31"/>
                        <a:pt x="9" y="29"/>
                      </a:cubicBezTo>
                      <a:cubicBezTo>
                        <a:pt x="10" y="24"/>
                        <a:pt x="14" y="15"/>
                        <a:pt x="14" y="15"/>
                      </a:cubicBezTo>
                      <a:cubicBezTo>
                        <a:pt x="14" y="15"/>
                        <a:pt x="7" y="8"/>
                        <a:pt x="7" y="6"/>
                      </a:cubicBezTo>
                      <a:cubicBezTo>
                        <a:pt x="7" y="4"/>
                        <a:pt x="13" y="6"/>
                        <a:pt x="14" y="5"/>
                      </a:cubicBezTo>
                      <a:cubicBezTo>
                        <a:pt x="15" y="4"/>
                        <a:pt x="18" y="0"/>
                        <a:pt x="18" y="0"/>
                      </a:cubicBezTo>
                      <a:cubicBezTo>
                        <a:pt x="18" y="0"/>
                        <a:pt x="23" y="6"/>
                        <a:pt x="24" y="6"/>
                      </a:cubicBezTo>
                      <a:cubicBezTo>
                        <a:pt x="24" y="6"/>
                        <a:pt x="26" y="6"/>
                        <a:pt x="29" y="6"/>
                      </a:cubicBezTo>
                      <a:cubicBezTo>
                        <a:pt x="30" y="7"/>
                        <a:pt x="33" y="10"/>
                        <a:pt x="35" y="12"/>
                      </a:cubicBezTo>
                      <a:cubicBezTo>
                        <a:pt x="37" y="14"/>
                        <a:pt x="38" y="16"/>
                        <a:pt x="38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33" y="31"/>
                        <a:pt x="30" y="35"/>
                      </a:cubicBezTo>
                      <a:cubicBezTo>
                        <a:pt x="28" y="39"/>
                        <a:pt x="27" y="45"/>
                        <a:pt x="27" y="45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2" y="40"/>
                        <a:pt x="18" y="42"/>
                        <a:pt x="18" y="43"/>
                      </a:cubicBezTo>
                      <a:cubicBezTo>
                        <a:pt x="17" y="43"/>
                        <a:pt x="15" y="45"/>
                        <a:pt x="8" y="46"/>
                      </a:cubicBezTo>
                      <a:cubicBezTo>
                        <a:pt x="5" y="46"/>
                        <a:pt x="3" y="48"/>
                        <a:pt x="1" y="50"/>
                      </a:cubicBezTo>
                      <a:cubicBezTo>
                        <a:pt x="1" y="48"/>
                        <a:pt x="1" y="46"/>
                        <a:pt x="1" y="43"/>
                      </a:cubicBezTo>
                      <a:cubicBezTo>
                        <a:pt x="1" y="41"/>
                        <a:pt x="1" y="38"/>
                        <a:pt x="0" y="36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1" name="Р.Алания-Сев.Осетия">
                  <a:extLst>
                    <a:ext uri="{FF2B5EF4-FFF2-40B4-BE49-F238E27FC236}">
                      <a16:creationId xmlns:a16="http://schemas.microsoft.com/office/drawing/2014/main" id="{BBDA0C9E-1358-EF28-9DFC-B33E021E03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352" y="5670859"/>
                  <a:ext cx="196664" cy="141195"/>
                </a:xfrm>
                <a:custGeom>
                  <a:avLst/>
                  <a:gdLst>
                    <a:gd name="T0" fmla="*/ 0 w 37"/>
                    <a:gd name="T1" fmla="*/ 9 h 30"/>
                    <a:gd name="T2" fmla="*/ 8 w 37"/>
                    <a:gd name="T3" fmla="*/ 7 h 30"/>
                    <a:gd name="T4" fmla="*/ 14 w 37"/>
                    <a:gd name="T5" fmla="*/ 8 h 30"/>
                    <a:gd name="T6" fmla="*/ 17 w 37"/>
                    <a:gd name="T7" fmla="*/ 10 h 30"/>
                    <a:gd name="T8" fmla="*/ 23 w 37"/>
                    <a:gd name="T9" fmla="*/ 7 h 30"/>
                    <a:gd name="T10" fmla="*/ 26 w 37"/>
                    <a:gd name="T11" fmla="*/ 7 h 30"/>
                    <a:gd name="T12" fmla="*/ 26 w 37"/>
                    <a:gd name="T13" fmla="*/ 1 h 30"/>
                    <a:gd name="T14" fmla="*/ 30 w 37"/>
                    <a:gd name="T15" fmla="*/ 0 h 30"/>
                    <a:gd name="T16" fmla="*/ 34 w 37"/>
                    <a:gd name="T17" fmla="*/ 2 h 30"/>
                    <a:gd name="T18" fmla="*/ 37 w 37"/>
                    <a:gd name="T19" fmla="*/ 5 h 30"/>
                    <a:gd name="T20" fmla="*/ 37 w 37"/>
                    <a:gd name="T21" fmla="*/ 11 h 30"/>
                    <a:gd name="T22" fmla="*/ 32 w 37"/>
                    <a:gd name="T23" fmla="*/ 12 h 30"/>
                    <a:gd name="T24" fmla="*/ 32 w 37"/>
                    <a:gd name="T25" fmla="*/ 13 h 30"/>
                    <a:gd name="T26" fmla="*/ 27 w 37"/>
                    <a:gd name="T27" fmla="*/ 11 h 30"/>
                    <a:gd name="T28" fmla="*/ 25 w 37"/>
                    <a:gd name="T29" fmla="*/ 17 h 30"/>
                    <a:gd name="T30" fmla="*/ 25 w 37"/>
                    <a:gd name="T31" fmla="*/ 24 h 30"/>
                    <a:gd name="T32" fmla="*/ 23 w 37"/>
                    <a:gd name="T33" fmla="*/ 28 h 30"/>
                    <a:gd name="T34" fmla="*/ 20 w 37"/>
                    <a:gd name="T35" fmla="*/ 30 h 30"/>
                    <a:gd name="T36" fmla="*/ 15 w 37"/>
                    <a:gd name="T37" fmla="*/ 26 h 30"/>
                    <a:gd name="T38" fmla="*/ 3 w 37"/>
                    <a:gd name="T39" fmla="*/ 22 h 30"/>
                    <a:gd name="T40" fmla="*/ 4 w 37"/>
                    <a:gd name="T41" fmla="*/ 15 h 30"/>
                    <a:gd name="T42" fmla="*/ 0 w 37"/>
                    <a:gd name="T43" fmla="*/ 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7" h="30">
                      <a:moveTo>
                        <a:pt x="0" y="9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5" y="11"/>
                        <a:pt x="32" y="11"/>
                        <a:pt x="32" y="12"/>
                      </a:cubicBezTo>
                      <a:cubicBezTo>
                        <a:pt x="32" y="12"/>
                        <a:pt x="32" y="13"/>
                        <a:pt x="32" y="13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1"/>
                        <a:pt x="25" y="16"/>
                        <a:pt x="25" y="17"/>
                      </a:cubicBezTo>
                      <a:cubicBezTo>
                        <a:pt x="25" y="18"/>
                        <a:pt x="25" y="24"/>
                        <a:pt x="25" y="24"/>
                      </a:cubicBezTo>
                      <a:cubicBezTo>
                        <a:pt x="25" y="24"/>
                        <a:pt x="24" y="28"/>
                        <a:pt x="23" y="28"/>
                      </a:cubicBezTo>
                      <a:cubicBezTo>
                        <a:pt x="23" y="28"/>
                        <a:pt x="21" y="29"/>
                        <a:pt x="20" y="30"/>
                      </a:cubicBezTo>
                      <a:cubicBezTo>
                        <a:pt x="18" y="28"/>
                        <a:pt x="16" y="27"/>
                        <a:pt x="15" y="26"/>
                      </a:cubicBezTo>
                      <a:cubicBezTo>
                        <a:pt x="12" y="24"/>
                        <a:pt x="5" y="25"/>
                        <a:pt x="3" y="22"/>
                      </a:cubicBezTo>
                      <a:cubicBezTo>
                        <a:pt x="2" y="19"/>
                        <a:pt x="3" y="18"/>
                        <a:pt x="4" y="15"/>
                      </a:cubicBezTo>
                      <a:cubicBezTo>
                        <a:pt x="4" y="13"/>
                        <a:pt x="2" y="11"/>
                        <a:pt x="0" y="9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2" name="Карачаево-Черкесская респ.">
                  <a:extLst>
                    <a:ext uri="{FF2B5EF4-FFF2-40B4-BE49-F238E27FC236}">
                      <a16:creationId xmlns:a16="http://schemas.microsoft.com/office/drawing/2014/main" id="{6B51E815-3A2D-066A-ECFC-4320142FA2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796" y="5422628"/>
                  <a:ext cx="227313" cy="175355"/>
                </a:xfrm>
                <a:custGeom>
                  <a:avLst/>
                  <a:gdLst>
                    <a:gd name="T0" fmla="*/ 34 w 43"/>
                    <a:gd name="T1" fmla="*/ 2 h 37"/>
                    <a:gd name="T2" fmla="*/ 36 w 43"/>
                    <a:gd name="T3" fmla="*/ 3 h 37"/>
                    <a:gd name="T4" fmla="*/ 37 w 43"/>
                    <a:gd name="T5" fmla="*/ 6 h 37"/>
                    <a:gd name="T6" fmla="*/ 39 w 43"/>
                    <a:gd name="T7" fmla="*/ 11 h 37"/>
                    <a:gd name="T8" fmla="*/ 43 w 43"/>
                    <a:gd name="T9" fmla="*/ 17 h 37"/>
                    <a:gd name="T10" fmla="*/ 37 w 43"/>
                    <a:gd name="T11" fmla="*/ 19 h 37"/>
                    <a:gd name="T12" fmla="*/ 37 w 43"/>
                    <a:gd name="T13" fmla="*/ 22 h 37"/>
                    <a:gd name="T14" fmla="*/ 40 w 43"/>
                    <a:gd name="T15" fmla="*/ 26 h 37"/>
                    <a:gd name="T16" fmla="*/ 39 w 43"/>
                    <a:gd name="T17" fmla="*/ 30 h 37"/>
                    <a:gd name="T18" fmla="*/ 38 w 43"/>
                    <a:gd name="T19" fmla="*/ 32 h 37"/>
                    <a:gd name="T20" fmla="*/ 37 w 43"/>
                    <a:gd name="T21" fmla="*/ 32 h 37"/>
                    <a:gd name="T22" fmla="*/ 29 w 43"/>
                    <a:gd name="T23" fmla="*/ 35 h 37"/>
                    <a:gd name="T24" fmla="*/ 24 w 43"/>
                    <a:gd name="T25" fmla="*/ 37 h 37"/>
                    <a:gd name="T26" fmla="*/ 24 w 43"/>
                    <a:gd name="T27" fmla="*/ 37 h 37"/>
                    <a:gd name="T28" fmla="*/ 14 w 43"/>
                    <a:gd name="T29" fmla="*/ 31 h 37"/>
                    <a:gd name="T30" fmla="*/ 5 w 43"/>
                    <a:gd name="T31" fmla="*/ 15 h 37"/>
                    <a:gd name="T32" fmla="*/ 0 w 43"/>
                    <a:gd name="T33" fmla="*/ 8 h 37"/>
                    <a:gd name="T34" fmla="*/ 2 w 43"/>
                    <a:gd name="T35" fmla="*/ 7 h 37"/>
                    <a:gd name="T36" fmla="*/ 8 w 43"/>
                    <a:gd name="T37" fmla="*/ 4 h 37"/>
                    <a:gd name="T38" fmla="*/ 15 w 43"/>
                    <a:gd name="T39" fmla="*/ 0 h 37"/>
                    <a:gd name="T40" fmla="*/ 20 w 43"/>
                    <a:gd name="T41" fmla="*/ 6 h 37"/>
                    <a:gd name="T42" fmla="*/ 28 w 43"/>
                    <a:gd name="T43" fmla="*/ 8 h 37"/>
                    <a:gd name="T44" fmla="*/ 33 w 43"/>
                    <a:gd name="T45" fmla="*/ 3 h 37"/>
                    <a:gd name="T46" fmla="*/ 34 w 43"/>
                    <a:gd name="T47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3" h="37">
                      <a:moveTo>
                        <a:pt x="34" y="2"/>
                      </a:move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7"/>
                        <a:pt x="37" y="18"/>
                        <a:pt x="37" y="19"/>
                      </a:cubicBezTo>
                      <a:cubicBezTo>
                        <a:pt x="36" y="20"/>
                        <a:pt x="37" y="22"/>
                        <a:pt x="37" y="22"/>
                      </a:cubicBezTo>
                      <a:cubicBezTo>
                        <a:pt x="37" y="22"/>
                        <a:pt x="40" y="26"/>
                        <a:pt x="40" y="26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9" y="35"/>
                        <a:pt x="27" y="36"/>
                        <a:pt x="24" y="37"/>
                      </a:cubicBezTo>
                      <a:cubicBezTo>
                        <a:pt x="24" y="37"/>
                        <a:pt x="24" y="37"/>
                        <a:pt x="24" y="37"/>
                      </a:cubicBezTo>
                      <a:cubicBezTo>
                        <a:pt x="21" y="34"/>
                        <a:pt x="17" y="34"/>
                        <a:pt x="14" y="31"/>
                      </a:cubicBezTo>
                      <a:cubicBezTo>
                        <a:pt x="11" y="28"/>
                        <a:pt x="7" y="22"/>
                        <a:pt x="5" y="15"/>
                      </a:cubicBezTo>
                      <a:cubicBezTo>
                        <a:pt x="4" y="12"/>
                        <a:pt x="2" y="10"/>
                        <a:pt x="0" y="8"/>
                      </a:cubicBezTo>
                      <a:cubicBezTo>
                        <a:pt x="1" y="8"/>
                        <a:pt x="1" y="7"/>
                        <a:pt x="2" y="7"/>
                      </a:cubicBezTo>
                      <a:cubicBezTo>
                        <a:pt x="3" y="5"/>
                        <a:pt x="7" y="4"/>
                        <a:pt x="8" y="4"/>
                      </a:cubicBezTo>
                      <a:cubicBezTo>
                        <a:pt x="9" y="3"/>
                        <a:pt x="13" y="1"/>
                        <a:pt x="15" y="0"/>
                      </a:cubicBezTo>
                      <a:cubicBezTo>
                        <a:pt x="17" y="0"/>
                        <a:pt x="19" y="5"/>
                        <a:pt x="20" y="6"/>
                      </a:cubicBezTo>
                      <a:cubicBezTo>
                        <a:pt x="21" y="8"/>
                        <a:pt x="26" y="8"/>
                        <a:pt x="28" y="8"/>
                      </a:cubicBezTo>
                      <a:cubicBezTo>
                        <a:pt x="29" y="8"/>
                        <a:pt x="32" y="6"/>
                        <a:pt x="33" y="3"/>
                      </a:cubicBezTo>
                      <a:cubicBezTo>
                        <a:pt x="34" y="3"/>
                        <a:pt x="34" y="2"/>
                        <a:pt x="34" y="2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3" name="Р.Калмыкия">
                  <a:extLst>
                    <a:ext uri="{FF2B5EF4-FFF2-40B4-BE49-F238E27FC236}">
                      <a16:creationId xmlns:a16="http://schemas.microsoft.com/office/drawing/2014/main" id="{35A1468B-E59A-51E5-212D-3B127FABE9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164" y="5172121"/>
                  <a:ext cx="589992" cy="535175"/>
                </a:xfrm>
                <a:custGeom>
                  <a:avLst/>
                  <a:gdLst>
                    <a:gd name="T0" fmla="*/ 86 w 111"/>
                    <a:gd name="T1" fmla="*/ 105 h 113"/>
                    <a:gd name="T2" fmla="*/ 63 w 111"/>
                    <a:gd name="T3" fmla="*/ 113 h 113"/>
                    <a:gd name="T4" fmla="*/ 61 w 111"/>
                    <a:gd name="T5" fmla="*/ 104 h 113"/>
                    <a:gd name="T6" fmla="*/ 49 w 111"/>
                    <a:gd name="T7" fmla="*/ 86 h 113"/>
                    <a:gd name="T8" fmla="*/ 42 w 111"/>
                    <a:gd name="T9" fmla="*/ 70 h 113"/>
                    <a:gd name="T10" fmla="*/ 35 w 111"/>
                    <a:gd name="T11" fmla="*/ 49 h 113"/>
                    <a:gd name="T12" fmla="*/ 24 w 111"/>
                    <a:gd name="T13" fmla="*/ 32 h 113"/>
                    <a:gd name="T14" fmla="*/ 9 w 111"/>
                    <a:gd name="T15" fmla="*/ 25 h 113"/>
                    <a:gd name="T16" fmla="*/ 0 w 111"/>
                    <a:gd name="T17" fmla="*/ 18 h 113"/>
                    <a:gd name="T18" fmla="*/ 10 w 111"/>
                    <a:gd name="T19" fmla="*/ 17 h 113"/>
                    <a:gd name="T20" fmla="*/ 22 w 111"/>
                    <a:gd name="T21" fmla="*/ 13 h 113"/>
                    <a:gd name="T22" fmla="*/ 30 w 111"/>
                    <a:gd name="T23" fmla="*/ 24 h 113"/>
                    <a:gd name="T24" fmla="*/ 43 w 111"/>
                    <a:gd name="T25" fmla="*/ 38 h 113"/>
                    <a:gd name="T26" fmla="*/ 55 w 111"/>
                    <a:gd name="T27" fmla="*/ 31 h 113"/>
                    <a:gd name="T28" fmla="*/ 69 w 111"/>
                    <a:gd name="T29" fmla="*/ 18 h 113"/>
                    <a:gd name="T30" fmla="*/ 60 w 111"/>
                    <a:gd name="T31" fmla="*/ 16 h 113"/>
                    <a:gd name="T32" fmla="*/ 64 w 111"/>
                    <a:gd name="T33" fmla="*/ 5 h 113"/>
                    <a:gd name="T34" fmla="*/ 75 w 111"/>
                    <a:gd name="T35" fmla="*/ 7 h 113"/>
                    <a:gd name="T36" fmla="*/ 81 w 111"/>
                    <a:gd name="T37" fmla="*/ 5 h 113"/>
                    <a:gd name="T38" fmla="*/ 86 w 111"/>
                    <a:gd name="T39" fmla="*/ 1 h 113"/>
                    <a:gd name="T40" fmla="*/ 91 w 111"/>
                    <a:gd name="T41" fmla="*/ 11 h 113"/>
                    <a:gd name="T42" fmla="*/ 99 w 111"/>
                    <a:gd name="T43" fmla="*/ 21 h 113"/>
                    <a:gd name="T44" fmla="*/ 99 w 111"/>
                    <a:gd name="T45" fmla="*/ 30 h 113"/>
                    <a:gd name="T46" fmla="*/ 104 w 111"/>
                    <a:gd name="T47" fmla="*/ 45 h 113"/>
                    <a:gd name="T48" fmla="*/ 110 w 111"/>
                    <a:gd name="T49" fmla="*/ 50 h 113"/>
                    <a:gd name="T50" fmla="*/ 105 w 111"/>
                    <a:gd name="T51" fmla="*/ 59 h 113"/>
                    <a:gd name="T52" fmla="*/ 104 w 111"/>
                    <a:gd name="T53" fmla="*/ 64 h 113"/>
                    <a:gd name="T54" fmla="*/ 104 w 111"/>
                    <a:gd name="T55" fmla="*/ 70 h 113"/>
                    <a:gd name="T56" fmla="*/ 97 w 111"/>
                    <a:gd name="T57" fmla="*/ 73 h 113"/>
                    <a:gd name="T58" fmla="*/ 89 w 111"/>
                    <a:gd name="T59" fmla="*/ 72 h 113"/>
                    <a:gd name="T60" fmla="*/ 91 w 111"/>
                    <a:gd name="T61" fmla="*/ 82 h 113"/>
                    <a:gd name="T62" fmla="*/ 92 w 111"/>
                    <a:gd name="T63" fmla="*/ 9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11" h="113">
                      <a:moveTo>
                        <a:pt x="92" y="99"/>
                      </a:moveTo>
                      <a:cubicBezTo>
                        <a:pt x="88" y="100"/>
                        <a:pt x="86" y="105"/>
                        <a:pt x="86" y="105"/>
                      </a:cubicBezTo>
                      <a:cubicBezTo>
                        <a:pt x="79" y="106"/>
                        <a:pt x="74" y="110"/>
                        <a:pt x="68" y="111"/>
                      </a:cubicBezTo>
                      <a:cubicBezTo>
                        <a:pt x="66" y="112"/>
                        <a:pt x="64" y="112"/>
                        <a:pt x="63" y="113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1" y="104"/>
                        <a:pt x="61" y="104"/>
                        <a:pt x="61" y="104"/>
                      </a:cubicBezTo>
                      <a:cubicBezTo>
                        <a:pt x="50" y="95"/>
                        <a:pt x="50" y="95"/>
                        <a:pt x="50" y="95"/>
                      </a:cubicBezTo>
                      <a:cubicBezTo>
                        <a:pt x="50" y="95"/>
                        <a:pt x="50" y="88"/>
                        <a:pt x="49" y="86"/>
                      </a:cubicBezTo>
                      <a:cubicBezTo>
                        <a:pt x="49" y="85"/>
                        <a:pt x="47" y="82"/>
                        <a:pt x="47" y="79"/>
                      </a:cubicBezTo>
                      <a:cubicBezTo>
                        <a:pt x="47" y="76"/>
                        <a:pt x="43" y="75"/>
                        <a:pt x="42" y="70"/>
                      </a:cubicBezTo>
                      <a:cubicBezTo>
                        <a:pt x="41" y="65"/>
                        <a:pt x="34" y="63"/>
                        <a:pt x="34" y="59"/>
                      </a:cubicBezTo>
                      <a:cubicBezTo>
                        <a:pt x="35" y="56"/>
                        <a:pt x="38" y="52"/>
                        <a:pt x="35" y="49"/>
                      </a:cubicBezTo>
                      <a:cubicBezTo>
                        <a:pt x="32" y="45"/>
                        <a:pt x="31" y="48"/>
                        <a:pt x="29" y="42"/>
                      </a:cubicBezTo>
                      <a:cubicBezTo>
                        <a:pt x="27" y="36"/>
                        <a:pt x="27" y="34"/>
                        <a:pt x="24" y="32"/>
                      </a:cubicBezTo>
                      <a:cubicBezTo>
                        <a:pt x="22" y="31"/>
                        <a:pt x="18" y="33"/>
                        <a:pt x="15" y="31"/>
                      </a:cubicBezTo>
                      <a:cubicBezTo>
                        <a:pt x="13" y="28"/>
                        <a:pt x="12" y="25"/>
                        <a:pt x="9" y="25"/>
                      </a:cubicBezTo>
                      <a:cubicBezTo>
                        <a:pt x="6" y="26"/>
                        <a:pt x="5" y="27"/>
                        <a:pt x="3" y="22"/>
                      </a:cubicBezTo>
                      <a:cubicBezTo>
                        <a:pt x="2" y="21"/>
                        <a:pt x="1" y="19"/>
                        <a:pt x="0" y="18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7" y="16"/>
                        <a:pt x="10" y="17"/>
                      </a:cubicBezTo>
                      <a:cubicBezTo>
                        <a:pt x="13" y="17"/>
                        <a:pt x="17" y="18"/>
                        <a:pt x="17" y="15"/>
                      </a:cubicBezTo>
                      <a:cubicBezTo>
                        <a:pt x="17" y="13"/>
                        <a:pt x="22" y="10"/>
                        <a:pt x="22" y="13"/>
                      </a:cubicBezTo>
                      <a:cubicBezTo>
                        <a:pt x="22" y="16"/>
                        <a:pt x="22" y="20"/>
                        <a:pt x="23" y="21"/>
                      </a:cubicBezTo>
                      <a:cubicBezTo>
                        <a:pt x="23" y="22"/>
                        <a:pt x="30" y="21"/>
                        <a:pt x="30" y="24"/>
                      </a:cubicBezTo>
                      <a:cubicBezTo>
                        <a:pt x="31" y="27"/>
                        <a:pt x="31" y="34"/>
                        <a:pt x="34" y="36"/>
                      </a:cubicBezTo>
                      <a:cubicBezTo>
                        <a:pt x="37" y="39"/>
                        <a:pt x="39" y="39"/>
                        <a:pt x="43" y="38"/>
                      </a:cubicBezTo>
                      <a:cubicBezTo>
                        <a:pt x="46" y="37"/>
                        <a:pt x="47" y="35"/>
                        <a:pt x="48" y="33"/>
                      </a:cubicBezTo>
                      <a:cubicBezTo>
                        <a:pt x="49" y="31"/>
                        <a:pt x="49" y="30"/>
                        <a:pt x="55" y="31"/>
                      </a:cubicBezTo>
                      <a:cubicBezTo>
                        <a:pt x="61" y="33"/>
                        <a:pt x="62" y="29"/>
                        <a:pt x="65" y="26"/>
                      </a:cubicBezTo>
                      <a:cubicBezTo>
                        <a:pt x="68" y="23"/>
                        <a:pt x="69" y="20"/>
                        <a:pt x="69" y="18"/>
                      </a:cubicBezTo>
                      <a:cubicBezTo>
                        <a:pt x="69" y="15"/>
                        <a:pt x="67" y="16"/>
                        <a:pt x="64" y="17"/>
                      </a:cubicBezTo>
                      <a:cubicBezTo>
                        <a:pt x="61" y="18"/>
                        <a:pt x="59" y="18"/>
                        <a:pt x="60" y="16"/>
                      </a:cubicBezTo>
                      <a:cubicBezTo>
                        <a:pt x="60" y="14"/>
                        <a:pt x="60" y="11"/>
                        <a:pt x="59" y="10"/>
                      </a:cubicBezTo>
                      <a:cubicBezTo>
                        <a:pt x="64" y="5"/>
                        <a:pt x="64" y="5"/>
                        <a:pt x="64" y="5"/>
                      </a:cubicBezTo>
                      <a:cubicBezTo>
                        <a:pt x="68" y="8"/>
                        <a:pt x="68" y="8"/>
                        <a:pt x="68" y="8"/>
                      </a:cubicBezTo>
                      <a:cubicBezTo>
                        <a:pt x="75" y="7"/>
                        <a:pt x="75" y="7"/>
                        <a:pt x="75" y="7"/>
                      </a:cubicBezTo>
                      <a:cubicBezTo>
                        <a:pt x="79" y="10"/>
                        <a:pt x="79" y="10"/>
                        <a:pt x="79" y="10"/>
                      </a:cubicBezTo>
                      <a:cubicBezTo>
                        <a:pt x="81" y="5"/>
                        <a:pt x="81" y="5"/>
                        <a:pt x="81" y="5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8"/>
                        <a:pt x="86" y="8"/>
                        <a:pt x="86" y="8"/>
                      </a:cubicBezTo>
                      <a:cubicBezTo>
                        <a:pt x="91" y="11"/>
                        <a:pt x="91" y="11"/>
                        <a:pt x="91" y="11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9" y="21"/>
                        <a:pt x="99" y="21"/>
                        <a:pt x="99" y="21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99" y="30"/>
                        <a:pt x="99" y="30"/>
                        <a:pt x="99" y="30"/>
                      </a:cubicBezTo>
                      <a:cubicBezTo>
                        <a:pt x="100" y="39"/>
                        <a:pt x="100" y="39"/>
                        <a:pt x="100" y="39"/>
                      </a:cubicBezTo>
                      <a:cubicBezTo>
                        <a:pt x="104" y="45"/>
                        <a:pt x="104" y="45"/>
                        <a:pt x="104" y="45"/>
                      </a:cubicBezTo>
                      <a:cubicBezTo>
                        <a:pt x="111" y="44"/>
                        <a:pt x="111" y="44"/>
                        <a:pt x="111" y="44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06" y="54"/>
                        <a:pt x="106" y="54"/>
                        <a:pt x="106" y="54"/>
                      </a:cubicBezTo>
                      <a:cubicBezTo>
                        <a:pt x="105" y="59"/>
                        <a:pt x="105" y="59"/>
                        <a:pt x="105" y="59"/>
                      </a:cubicBezTo>
                      <a:cubicBezTo>
                        <a:pt x="104" y="62"/>
                        <a:pt x="104" y="62"/>
                        <a:pt x="104" y="62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6" y="66"/>
                        <a:pt x="106" y="66"/>
                        <a:pt x="106" y="66"/>
                      </a:cubicBezTo>
                      <a:cubicBezTo>
                        <a:pt x="104" y="70"/>
                        <a:pt x="104" y="70"/>
                        <a:pt x="104" y="70"/>
                      </a:cubicBezTo>
                      <a:cubicBezTo>
                        <a:pt x="97" y="71"/>
                        <a:pt x="97" y="71"/>
                        <a:pt x="97" y="71"/>
                      </a:cubicBezTo>
                      <a:cubicBezTo>
                        <a:pt x="97" y="73"/>
                        <a:pt x="97" y="73"/>
                        <a:pt x="97" y="73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8" y="76"/>
                        <a:pt x="88" y="76"/>
                        <a:pt x="88" y="76"/>
                      </a:cubicBezTo>
                      <a:cubicBezTo>
                        <a:pt x="91" y="82"/>
                        <a:pt x="91" y="82"/>
                        <a:pt x="91" y="82"/>
                      </a:cubicBezTo>
                      <a:cubicBezTo>
                        <a:pt x="92" y="86"/>
                        <a:pt x="92" y="86"/>
                        <a:pt x="92" y="86"/>
                      </a:cubicBezTo>
                      <a:lnTo>
                        <a:pt x="92" y="99"/>
                      </a:ln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4" name="Кабардино-Балкарская респ.">
                  <a:extLst>
                    <a:ext uri="{FF2B5EF4-FFF2-40B4-BE49-F238E27FC236}">
                      <a16:creationId xmlns:a16="http://schemas.microsoft.com/office/drawing/2014/main" id="{1F811420-AE1A-5844-D0D9-0AC50B0695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500" y="5575210"/>
                  <a:ext cx="227313" cy="143473"/>
                </a:xfrm>
                <a:custGeom>
                  <a:avLst/>
                  <a:gdLst>
                    <a:gd name="T0" fmla="*/ 0 w 43"/>
                    <a:gd name="T1" fmla="*/ 5 h 30"/>
                    <a:gd name="T2" fmla="*/ 5 w 43"/>
                    <a:gd name="T3" fmla="*/ 3 h 30"/>
                    <a:gd name="T4" fmla="*/ 13 w 43"/>
                    <a:gd name="T5" fmla="*/ 0 h 30"/>
                    <a:gd name="T6" fmla="*/ 16 w 43"/>
                    <a:gd name="T7" fmla="*/ 0 h 30"/>
                    <a:gd name="T8" fmla="*/ 22 w 43"/>
                    <a:gd name="T9" fmla="*/ 1 h 30"/>
                    <a:gd name="T10" fmla="*/ 26 w 43"/>
                    <a:gd name="T11" fmla="*/ 3 h 30"/>
                    <a:gd name="T12" fmla="*/ 32 w 43"/>
                    <a:gd name="T13" fmla="*/ 12 h 30"/>
                    <a:gd name="T14" fmla="*/ 37 w 43"/>
                    <a:gd name="T15" fmla="*/ 11 h 30"/>
                    <a:gd name="T16" fmla="*/ 43 w 43"/>
                    <a:gd name="T17" fmla="*/ 15 h 30"/>
                    <a:gd name="T18" fmla="*/ 43 w 43"/>
                    <a:gd name="T19" fmla="*/ 19 h 30"/>
                    <a:gd name="T20" fmla="*/ 43 w 43"/>
                    <a:gd name="T21" fmla="*/ 20 h 30"/>
                    <a:gd name="T22" fmla="*/ 42 w 43"/>
                    <a:gd name="T23" fmla="*/ 20 h 30"/>
                    <a:gd name="T24" fmla="*/ 38 w 43"/>
                    <a:gd name="T25" fmla="*/ 21 h 30"/>
                    <a:gd name="T26" fmla="*/ 38 w 43"/>
                    <a:gd name="T27" fmla="*/ 27 h 30"/>
                    <a:gd name="T28" fmla="*/ 35 w 43"/>
                    <a:gd name="T29" fmla="*/ 27 h 30"/>
                    <a:gd name="T30" fmla="*/ 29 w 43"/>
                    <a:gd name="T31" fmla="*/ 30 h 30"/>
                    <a:gd name="T32" fmla="*/ 26 w 43"/>
                    <a:gd name="T33" fmla="*/ 28 h 30"/>
                    <a:gd name="T34" fmla="*/ 20 w 43"/>
                    <a:gd name="T35" fmla="*/ 27 h 30"/>
                    <a:gd name="T36" fmla="*/ 12 w 43"/>
                    <a:gd name="T37" fmla="*/ 29 h 30"/>
                    <a:gd name="T38" fmla="*/ 11 w 43"/>
                    <a:gd name="T39" fmla="*/ 26 h 30"/>
                    <a:gd name="T40" fmla="*/ 10 w 43"/>
                    <a:gd name="T41" fmla="*/ 18 h 30"/>
                    <a:gd name="T42" fmla="*/ 0 w 43"/>
                    <a:gd name="T43" fmla="*/ 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3" h="30">
                      <a:moveTo>
                        <a:pt x="0" y="5"/>
                      </a:moveTo>
                      <a:cubicBezTo>
                        <a:pt x="3" y="4"/>
                        <a:pt x="5" y="3"/>
                        <a:pt x="5" y="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cubicBezTo>
                        <a:pt x="43" y="19"/>
                        <a:pt x="43" y="19"/>
                        <a:pt x="43" y="19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28"/>
                        <a:pt x="11" y="27"/>
                        <a:pt x="11" y="26"/>
                      </a:cubicBezTo>
                      <a:cubicBezTo>
                        <a:pt x="8" y="23"/>
                        <a:pt x="8" y="22"/>
                        <a:pt x="10" y="18"/>
                      </a:cubicBezTo>
                      <a:cubicBezTo>
                        <a:pt x="11" y="13"/>
                        <a:pt x="2" y="9"/>
                        <a:pt x="0" y="5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5" name="Р.Ингушетия">
                  <a:extLst>
                    <a:ext uri="{FF2B5EF4-FFF2-40B4-BE49-F238E27FC236}">
                      <a16:creationId xmlns:a16="http://schemas.microsoft.com/office/drawing/2014/main" id="{50F1EF5B-F35B-0BF1-D6EF-966A7B39CE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5069" y="5723237"/>
                  <a:ext cx="102163" cy="145750"/>
                </a:xfrm>
                <a:custGeom>
                  <a:avLst/>
                  <a:gdLst>
                    <a:gd name="T0" fmla="*/ 12 w 19"/>
                    <a:gd name="T1" fmla="*/ 2 h 31"/>
                    <a:gd name="T2" fmla="*/ 7 w 19"/>
                    <a:gd name="T3" fmla="*/ 0 h 31"/>
                    <a:gd name="T4" fmla="*/ 5 w 19"/>
                    <a:gd name="T5" fmla="*/ 6 h 31"/>
                    <a:gd name="T6" fmla="*/ 5 w 19"/>
                    <a:gd name="T7" fmla="*/ 13 h 31"/>
                    <a:gd name="T8" fmla="*/ 3 w 19"/>
                    <a:gd name="T9" fmla="*/ 17 h 31"/>
                    <a:gd name="T10" fmla="*/ 0 w 19"/>
                    <a:gd name="T11" fmla="*/ 19 h 31"/>
                    <a:gd name="T12" fmla="*/ 1 w 19"/>
                    <a:gd name="T13" fmla="*/ 20 h 31"/>
                    <a:gd name="T14" fmla="*/ 5 w 19"/>
                    <a:gd name="T15" fmla="*/ 31 h 31"/>
                    <a:gd name="T16" fmla="*/ 14 w 19"/>
                    <a:gd name="T17" fmla="*/ 24 h 31"/>
                    <a:gd name="T18" fmla="*/ 19 w 19"/>
                    <a:gd name="T19" fmla="*/ 10 h 31"/>
                    <a:gd name="T20" fmla="*/ 12 w 19"/>
                    <a:gd name="T21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31">
                      <a:moveTo>
                        <a:pt x="12" y="2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5" y="5"/>
                        <a:pt x="5" y="6"/>
                      </a:cubicBezTo>
                      <a:cubicBezTo>
                        <a:pt x="5" y="7"/>
                        <a:pt x="5" y="13"/>
                        <a:pt x="5" y="13"/>
                      </a:cubicBezTo>
                      <a:cubicBezTo>
                        <a:pt x="5" y="13"/>
                        <a:pt x="4" y="17"/>
                        <a:pt x="3" y="17"/>
                      </a:cubicBezTo>
                      <a:cubicBezTo>
                        <a:pt x="3" y="17"/>
                        <a:pt x="1" y="18"/>
                        <a:pt x="0" y="19"/>
                      </a:cubicBezTo>
                      <a:cubicBezTo>
                        <a:pt x="0" y="19"/>
                        <a:pt x="1" y="20"/>
                        <a:pt x="1" y="20"/>
                      </a:cubicBezTo>
                      <a:cubicBezTo>
                        <a:pt x="2" y="22"/>
                        <a:pt x="4" y="26"/>
                        <a:pt x="5" y="31"/>
                      </a:cubicBezTo>
                      <a:cubicBezTo>
                        <a:pt x="9" y="29"/>
                        <a:pt x="13" y="26"/>
                        <a:pt x="14" y="24"/>
                      </a:cubicBezTo>
                      <a:cubicBezTo>
                        <a:pt x="15" y="19"/>
                        <a:pt x="19" y="10"/>
                        <a:pt x="19" y="10"/>
                      </a:cubicBezTo>
                      <a:cubicBezTo>
                        <a:pt x="19" y="10"/>
                        <a:pt x="13" y="4"/>
                        <a:pt x="12" y="2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6" name="Р.Дагестан">
                  <a:extLst>
                    <a:ext uri="{FF2B5EF4-FFF2-40B4-BE49-F238E27FC236}">
                      <a16:creationId xmlns:a16="http://schemas.microsoft.com/office/drawing/2014/main" id="{009DBC96-2F68-1A55-DE1F-F703AE7E0A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272" y="5627589"/>
                  <a:ext cx="334584" cy="560226"/>
                </a:xfrm>
                <a:custGeom>
                  <a:avLst/>
                  <a:gdLst>
                    <a:gd name="T0" fmla="*/ 0 w 63"/>
                    <a:gd name="T1" fmla="*/ 65 h 118"/>
                    <a:gd name="T2" fmla="*/ 7 w 63"/>
                    <a:gd name="T3" fmla="*/ 61 h 118"/>
                    <a:gd name="T4" fmla="*/ 17 w 63"/>
                    <a:gd name="T5" fmla="*/ 58 h 118"/>
                    <a:gd name="T6" fmla="*/ 21 w 63"/>
                    <a:gd name="T7" fmla="*/ 55 h 118"/>
                    <a:gd name="T8" fmla="*/ 26 w 63"/>
                    <a:gd name="T9" fmla="*/ 60 h 118"/>
                    <a:gd name="T10" fmla="*/ 29 w 63"/>
                    <a:gd name="T11" fmla="*/ 50 h 118"/>
                    <a:gd name="T12" fmla="*/ 44 w 63"/>
                    <a:gd name="T13" fmla="*/ 40 h 118"/>
                    <a:gd name="T14" fmla="*/ 44 w 63"/>
                    <a:gd name="T15" fmla="*/ 31 h 118"/>
                    <a:gd name="T16" fmla="*/ 37 w 63"/>
                    <a:gd name="T17" fmla="*/ 31 h 118"/>
                    <a:gd name="T18" fmla="*/ 34 w 63"/>
                    <a:gd name="T19" fmla="*/ 27 h 118"/>
                    <a:gd name="T20" fmla="*/ 28 w 63"/>
                    <a:gd name="T21" fmla="*/ 21 h 118"/>
                    <a:gd name="T22" fmla="*/ 29 w 63"/>
                    <a:gd name="T23" fmla="*/ 17 h 118"/>
                    <a:gd name="T24" fmla="*/ 28 w 63"/>
                    <a:gd name="T25" fmla="*/ 11 h 118"/>
                    <a:gd name="T26" fmla="*/ 33 w 63"/>
                    <a:gd name="T27" fmla="*/ 10 h 118"/>
                    <a:gd name="T28" fmla="*/ 35 w 63"/>
                    <a:gd name="T29" fmla="*/ 3 h 118"/>
                    <a:gd name="T30" fmla="*/ 43 w 63"/>
                    <a:gd name="T31" fmla="*/ 4 h 118"/>
                    <a:gd name="T32" fmla="*/ 49 w 63"/>
                    <a:gd name="T33" fmla="*/ 0 h 118"/>
                    <a:gd name="T34" fmla="*/ 60 w 63"/>
                    <a:gd name="T35" fmla="*/ 8 h 118"/>
                    <a:gd name="T36" fmla="*/ 61 w 63"/>
                    <a:gd name="T37" fmla="*/ 14 h 118"/>
                    <a:gd name="T38" fmla="*/ 62 w 63"/>
                    <a:gd name="T39" fmla="*/ 17 h 118"/>
                    <a:gd name="T40" fmla="*/ 60 w 63"/>
                    <a:gd name="T41" fmla="*/ 24 h 118"/>
                    <a:gd name="T42" fmla="*/ 61 w 63"/>
                    <a:gd name="T43" fmla="*/ 43 h 118"/>
                    <a:gd name="T44" fmla="*/ 57 w 63"/>
                    <a:gd name="T45" fmla="*/ 52 h 118"/>
                    <a:gd name="T46" fmla="*/ 49 w 63"/>
                    <a:gd name="T47" fmla="*/ 68 h 118"/>
                    <a:gd name="T48" fmla="*/ 45 w 63"/>
                    <a:gd name="T49" fmla="*/ 83 h 118"/>
                    <a:gd name="T50" fmla="*/ 48 w 63"/>
                    <a:gd name="T51" fmla="*/ 102 h 118"/>
                    <a:gd name="T52" fmla="*/ 49 w 63"/>
                    <a:gd name="T53" fmla="*/ 112 h 118"/>
                    <a:gd name="T54" fmla="*/ 41 w 63"/>
                    <a:gd name="T55" fmla="*/ 113 h 118"/>
                    <a:gd name="T56" fmla="*/ 29 w 63"/>
                    <a:gd name="T57" fmla="*/ 115 h 118"/>
                    <a:gd name="T58" fmla="*/ 18 w 63"/>
                    <a:gd name="T59" fmla="*/ 111 h 118"/>
                    <a:gd name="T60" fmla="*/ 14 w 63"/>
                    <a:gd name="T61" fmla="*/ 97 h 118"/>
                    <a:gd name="T62" fmla="*/ 12 w 63"/>
                    <a:gd name="T63" fmla="*/ 84 h 118"/>
                    <a:gd name="T64" fmla="*/ 2 w 63"/>
                    <a:gd name="T65" fmla="*/ 70 h 118"/>
                    <a:gd name="T66" fmla="*/ 0 w 63"/>
                    <a:gd name="T67" fmla="*/ 6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3" h="118">
                      <a:moveTo>
                        <a:pt x="0" y="65"/>
                      </a:moveTo>
                      <a:cubicBezTo>
                        <a:pt x="2" y="63"/>
                        <a:pt x="4" y="61"/>
                        <a:pt x="7" y="61"/>
                      </a:cubicBezTo>
                      <a:cubicBezTo>
                        <a:pt x="14" y="60"/>
                        <a:pt x="16" y="58"/>
                        <a:pt x="17" y="58"/>
                      </a:cubicBezTo>
                      <a:cubicBezTo>
                        <a:pt x="17" y="57"/>
                        <a:pt x="21" y="55"/>
                        <a:pt x="21" y="55"/>
                      </a:cubicBezTo>
                      <a:cubicBezTo>
                        <a:pt x="26" y="60"/>
                        <a:pt x="26" y="60"/>
                        <a:pt x="26" y="60"/>
                      </a:cubicBezTo>
                      <a:cubicBezTo>
                        <a:pt x="26" y="60"/>
                        <a:pt x="27" y="54"/>
                        <a:pt x="29" y="50"/>
                      </a:cubicBezTo>
                      <a:cubicBezTo>
                        <a:pt x="32" y="46"/>
                        <a:pt x="44" y="40"/>
                        <a:pt x="44" y="40"/>
                      </a:cubicBezTo>
                      <a:cubicBezTo>
                        <a:pt x="44" y="31"/>
                        <a:pt x="44" y="31"/>
                        <a:pt x="44" y="31"/>
                      </a:cubicBezTo>
                      <a:cubicBezTo>
                        <a:pt x="37" y="31"/>
                        <a:pt x="37" y="31"/>
                        <a:pt x="37" y="31"/>
                      </a:cubicBezTo>
                      <a:cubicBezTo>
                        <a:pt x="37" y="31"/>
                        <a:pt x="36" y="29"/>
                        <a:pt x="34" y="27"/>
                      </a:cubicBezTo>
                      <a:cubicBezTo>
                        <a:pt x="32" y="25"/>
                        <a:pt x="28" y="21"/>
                        <a:pt x="28" y="21"/>
                      </a:cubicBezTo>
                      <a:cubicBezTo>
                        <a:pt x="28" y="21"/>
                        <a:pt x="31" y="19"/>
                        <a:pt x="29" y="17"/>
                      </a:cubicBezTo>
                      <a:cubicBezTo>
                        <a:pt x="28" y="14"/>
                        <a:pt x="27" y="11"/>
                        <a:pt x="28" y="11"/>
                      </a:cubicBezTo>
                      <a:cubicBezTo>
                        <a:pt x="29" y="11"/>
                        <a:pt x="33" y="11"/>
                        <a:pt x="33" y="10"/>
                      </a:cubicBezTo>
                      <a:cubicBezTo>
                        <a:pt x="33" y="8"/>
                        <a:pt x="34" y="3"/>
                        <a:pt x="35" y="3"/>
                      </a:cubicBezTo>
                      <a:cubicBezTo>
                        <a:pt x="37" y="3"/>
                        <a:pt x="40" y="6"/>
                        <a:pt x="43" y="4"/>
                      </a:cubicBezTo>
                      <a:cubicBezTo>
                        <a:pt x="44" y="3"/>
                        <a:pt x="46" y="1"/>
                        <a:pt x="49" y="0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0" y="19"/>
                        <a:pt x="60" y="20"/>
                        <a:pt x="60" y="24"/>
                      </a:cubicBezTo>
                      <a:cubicBezTo>
                        <a:pt x="61" y="29"/>
                        <a:pt x="62" y="39"/>
                        <a:pt x="61" y="43"/>
                      </a:cubicBezTo>
                      <a:cubicBezTo>
                        <a:pt x="61" y="48"/>
                        <a:pt x="63" y="48"/>
                        <a:pt x="57" y="52"/>
                      </a:cubicBezTo>
                      <a:cubicBezTo>
                        <a:pt x="50" y="56"/>
                        <a:pt x="49" y="63"/>
                        <a:pt x="49" y="68"/>
                      </a:cubicBezTo>
                      <a:cubicBezTo>
                        <a:pt x="49" y="73"/>
                        <a:pt x="45" y="78"/>
                        <a:pt x="45" y="83"/>
                      </a:cubicBezTo>
                      <a:cubicBezTo>
                        <a:pt x="45" y="87"/>
                        <a:pt x="48" y="95"/>
                        <a:pt x="48" y="102"/>
                      </a:cubicBezTo>
                      <a:cubicBezTo>
                        <a:pt x="48" y="106"/>
                        <a:pt x="49" y="109"/>
                        <a:pt x="49" y="112"/>
                      </a:cubicBezTo>
                      <a:cubicBezTo>
                        <a:pt x="46" y="113"/>
                        <a:pt x="43" y="113"/>
                        <a:pt x="41" y="113"/>
                      </a:cubicBezTo>
                      <a:cubicBezTo>
                        <a:pt x="35" y="113"/>
                        <a:pt x="31" y="113"/>
                        <a:pt x="29" y="115"/>
                      </a:cubicBezTo>
                      <a:cubicBezTo>
                        <a:pt x="26" y="118"/>
                        <a:pt x="20" y="114"/>
                        <a:pt x="18" y="111"/>
                      </a:cubicBezTo>
                      <a:cubicBezTo>
                        <a:pt x="16" y="107"/>
                        <a:pt x="14" y="100"/>
                        <a:pt x="14" y="97"/>
                      </a:cubicBezTo>
                      <a:cubicBezTo>
                        <a:pt x="14" y="94"/>
                        <a:pt x="13" y="88"/>
                        <a:pt x="12" y="84"/>
                      </a:cubicBezTo>
                      <a:cubicBezTo>
                        <a:pt x="12" y="80"/>
                        <a:pt x="3" y="74"/>
                        <a:pt x="2" y="70"/>
                      </a:cubicBezTo>
                      <a:cubicBezTo>
                        <a:pt x="1" y="68"/>
                        <a:pt x="0" y="67"/>
                        <a:pt x="0" y="65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7" name="Р.Адыгея">
                  <a:extLst>
                    <a:ext uri="{FF2B5EF4-FFF2-40B4-BE49-F238E27FC236}">
                      <a16:creationId xmlns:a16="http://schemas.microsoft.com/office/drawing/2014/main" id="{0CD8BD11-4124-4009-2CCF-4822277FE5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485" y="5185785"/>
                  <a:ext cx="166015" cy="227734"/>
                </a:xfrm>
                <a:custGeom>
                  <a:avLst/>
                  <a:gdLst>
                    <a:gd name="T0" fmla="*/ 4 w 31"/>
                    <a:gd name="T1" fmla="*/ 0 h 48"/>
                    <a:gd name="T2" fmla="*/ 5 w 31"/>
                    <a:gd name="T3" fmla="*/ 9 h 48"/>
                    <a:gd name="T4" fmla="*/ 12 w 31"/>
                    <a:gd name="T5" fmla="*/ 14 h 48"/>
                    <a:gd name="T6" fmla="*/ 20 w 31"/>
                    <a:gd name="T7" fmla="*/ 18 h 48"/>
                    <a:gd name="T8" fmla="*/ 14 w 31"/>
                    <a:gd name="T9" fmla="*/ 23 h 48"/>
                    <a:gd name="T10" fmla="*/ 12 w 31"/>
                    <a:gd name="T11" fmla="*/ 31 h 48"/>
                    <a:gd name="T12" fmla="*/ 10 w 31"/>
                    <a:gd name="T13" fmla="*/ 37 h 48"/>
                    <a:gd name="T14" fmla="*/ 0 w 31"/>
                    <a:gd name="T15" fmla="*/ 38 h 48"/>
                    <a:gd name="T16" fmla="*/ 6 w 31"/>
                    <a:gd name="T17" fmla="*/ 48 h 48"/>
                    <a:gd name="T18" fmla="*/ 15 w 31"/>
                    <a:gd name="T19" fmla="*/ 41 h 48"/>
                    <a:gd name="T20" fmla="*/ 26 w 31"/>
                    <a:gd name="T21" fmla="*/ 32 h 48"/>
                    <a:gd name="T22" fmla="*/ 30 w 31"/>
                    <a:gd name="T23" fmla="*/ 26 h 48"/>
                    <a:gd name="T24" fmla="*/ 26 w 31"/>
                    <a:gd name="T25" fmla="*/ 14 h 48"/>
                    <a:gd name="T26" fmla="*/ 19 w 31"/>
                    <a:gd name="T27" fmla="*/ 7 h 48"/>
                    <a:gd name="T28" fmla="*/ 10 w 31"/>
                    <a:gd name="T29" fmla="*/ 2 h 48"/>
                    <a:gd name="T30" fmla="*/ 4 w 31"/>
                    <a:gd name="T31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48">
                      <a:moveTo>
                        <a:pt x="4" y="0"/>
                      </a:moveTo>
                      <a:cubicBezTo>
                        <a:pt x="3" y="6"/>
                        <a:pt x="4" y="7"/>
                        <a:pt x="5" y="9"/>
                      </a:cubicBezTo>
                      <a:cubicBezTo>
                        <a:pt x="6" y="12"/>
                        <a:pt x="8" y="13"/>
                        <a:pt x="12" y="14"/>
                      </a:cubicBezTo>
                      <a:cubicBezTo>
                        <a:pt x="16" y="15"/>
                        <a:pt x="21" y="14"/>
                        <a:pt x="20" y="18"/>
                      </a:cubicBezTo>
                      <a:cubicBezTo>
                        <a:pt x="19" y="22"/>
                        <a:pt x="17" y="20"/>
                        <a:pt x="14" y="23"/>
                      </a:cubicBezTo>
                      <a:cubicBezTo>
                        <a:pt x="12" y="26"/>
                        <a:pt x="12" y="30"/>
                        <a:pt x="12" y="31"/>
                      </a:cubicBezTo>
                      <a:cubicBezTo>
                        <a:pt x="13" y="32"/>
                        <a:pt x="15" y="37"/>
                        <a:pt x="10" y="37"/>
                      </a:cubicBezTo>
                      <a:cubicBezTo>
                        <a:pt x="5" y="37"/>
                        <a:pt x="0" y="35"/>
                        <a:pt x="0" y="38"/>
                      </a:cubicBezTo>
                      <a:cubicBezTo>
                        <a:pt x="0" y="40"/>
                        <a:pt x="6" y="48"/>
                        <a:pt x="6" y="48"/>
                      </a:cubicBezTo>
                      <a:cubicBezTo>
                        <a:pt x="6" y="48"/>
                        <a:pt x="13" y="45"/>
                        <a:pt x="15" y="41"/>
                      </a:cubicBezTo>
                      <a:cubicBezTo>
                        <a:pt x="17" y="36"/>
                        <a:pt x="25" y="28"/>
                        <a:pt x="26" y="32"/>
                      </a:cubicBezTo>
                      <a:cubicBezTo>
                        <a:pt x="27" y="35"/>
                        <a:pt x="30" y="31"/>
                        <a:pt x="30" y="26"/>
                      </a:cubicBezTo>
                      <a:cubicBezTo>
                        <a:pt x="31" y="20"/>
                        <a:pt x="31" y="19"/>
                        <a:pt x="26" y="14"/>
                      </a:cubicBezTo>
                      <a:cubicBezTo>
                        <a:pt x="21" y="9"/>
                        <a:pt x="25" y="8"/>
                        <a:pt x="19" y="7"/>
                      </a:cubicBezTo>
                      <a:cubicBezTo>
                        <a:pt x="14" y="6"/>
                        <a:pt x="10" y="4"/>
                        <a:pt x="10" y="2"/>
                      </a:cubicBezTo>
                      <a:cubicBezTo>
                        <a:pt x="10" y="0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 cap="rnd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0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4FFCCA73-09FA-970F-0472-FAD632AF1AF0}"/>
                </a:ext>
              </a:extLst>
            </p:cNvPr>
            <p:cNvSpPr/>
            <p:nvPr/>
          </p:nvSpPr>
          <p:spPr>
            <a:xfrm>
              <a:off x="3500278" y="4194302"/>
              <a:ext cx="172800" cy="172147"/>
            </a:xfrm>
            <a:prstGeom prst="ellipse">
              <a:avLst/>
            </a:prstGeom>
            <a:solidFill>
              <a:srgbClr val="107FA7"/>
            </a:solidFill>
            <a:ln>
              <a:solidFill>
                <a:srgbClr val="107F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2A676AB8-3F4E-A8A7-88BD-6B21DBF4DB28}"/>
                </a:ext>
              </a:extLst>
            </p:cNvPr>
            <p:cNvSpPr/>
            <p:nvPr/>
          </p:nvSpPr>
          <p:spPr>
            <a:xfrm>
              <a:off x="2121425" y="4866708"/>
              <a:ext cx="83323" cy="88245"/>
            </a:xfrm>
            <a:prstGeom prst="ellipse">
              <a:avLst/>
            </a:prstGeom>
            <a:solidFill>
              <a:srgbClr val="107FA7"/>
            </a:solidFill>
            <a:ln>
              <a:solidFill>
                <a:srgbClr val="107F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4" name="Рисунок 33" descr="Флаг со сплошной заливкой">
              <a:extLst>
                <a:ext uri="{FF2B5EF4-FFF2-40B4-BE49-F238E27FC236}">
                  <a16:creationId xmlns:a16="http://schemas.microsoft.com/office/drawing/2014/main" id="{A6E32316-F922-41DC-3ABA-91AE02ABF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093251" y="4623190"/>
              <a:ext cx="306828" cy="291320"/>
            </a:xfrm>
            <a:prstGeom prst="rect">
              <a:avLst/>
            </a:prstGeom>
          </p:spPr>
        </p:pic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37B62DC5-E71D-4729-7A9E-CA2828628095}"/>
                </a:ext>
              </a:extLst>
            </p:cNvPr>
            <p:cNvSpPr/>
            <p:nvPr/>
          </p:nvSpPr>
          <p:spPr>
            <a:xfrm rot="20551555" flipH="1">
              <a:off x="2149363" y="4441447"/>
              <a:ext cx="1357028" cy="263055"/>
            </a:xfrm>
            <a:custGeom>
              <a:avLst/>
              <a:gdLst>
                <a:gd name="connsiteX0" fmla="*/ 0 w 1225296"/>
                <a:gd name="connsiteY0" fmla="*/ 0 h 1176528"/>
                <a:gd name="connsiteX1" fmla="*/ 859536 w 1225296"/>
                <a:gd name="connsiteY1" fmla="*/ 414528 h 1176528"/>
                <a:gd name="connsiteX2" fmla="*/ 1225296 w 1225296"/>
                <a:gd name="connsiteY2" fmla="*/ 1176528 h 1176528"/>
                <a:gd name="connsiteX0" fmla="*/ 0 w 1225296"/>
                <a:gd name="connsiteY0" fmla="*/ 0 h 1176528"/>
                <a:gd name="connsiteX1" fmla="*/ 859536 w 1225296"/>
                <a:gd name="connsiteY1" fmla="*/ 414528 h 1176528"/>
                <a:gd name="connsiteX2" fmla="*/ 1225296 w 1225296"/>
                <a:gd name="connsiteY2" fmla="*/ 1176528 h 1176528"/>
                <a:gd name="connsiteX0" fmla="*/ 0 w 1225296"/>
                <a:gd name="connsiteY0" fmla="*/ 0 h 1176528"/>
                <a:gd name="connsiteX1" fmla="*/ 859536 w 1225296"/>
                <a:gd name="connsiteY1" fmla="*/ 414528 h 1176528"/>
                <a:gd name="connsiteX2" fmla="*/ 1225296 w 1225296"/>
                <a:gd name="connsiteY2" fmla="*/ 1176528 h 1176528"/>
                <a:gd name="connsiteX0" fmla="*/ 0 w 1225296"/>
                <a:gd name="connsiteY0" fmla="*/ 0 h 1176528"/>
                <a:gd name="connsiteX1" fmla="*/ 859536 w 1225296"/>
                <a:gd name="connsiteY1" fmla="*/ 414528 h 1176528"/>
                <a:gd name="connsiteX2" fmla="*/ 1225296 w 1225296"/>
                <a:gd name="connsiteY2" fmla="*/ 1176528 h 1176528"/>
                <a:gd name="connsiteX0" fmla="*/ 0 w 2432304"/>
                <a:gd name="connsiteY0" fmla="*/ 0 h 419740"/>
                <a:gd name="connsiteX1" fmla="*/ 859536 w 2432304"/>
                <a:gd name="connsiteY1" fmla="*/ 414528 h 419740"/>
                <a:gd name="connsiteX2" fmla="*/ 2432304 w 2432304"/>
                <a:gd name="connsiteY2" fmla="*/ 335280 h 419740"/>
                <a:gd name="connsiteX0" fmla="*/ 0 w 2432304"/>
                <a:gd name="connsiteY0" fmla="*/ 207008 h 542288"/>
                <a:gd name="connsiteX1" fmla="*/ 1274064 w 2432304"/>
                <a:gd name="connsiteY1" fmla="*/ 5840 h 542288"/>
                <a:gd name="connsiteX2" fmla="*/ 2432304 w 2432304"/>
                <a:gd name="connsiteY2" fmla="*/ 542288 h 542288"/>
                <a:gd name="connsiteX0" fmla="*/ 0 w 2432304"/>
                <a:gd name="connsiteY0" fmla="*/ 201286 h 536566"/>
                <a:gd name="connsiteX1" fmla="*/ 1274064 w 2432304"/>
                <a:gd name="connsiteY1" fmla="*/ 118 h 536566"/>
                <a:gd name="connsiteX2" fmla="*/ 2432304 w 2432304"/>
                <a:gd name="connsiteY2" fmla="*/ 536566 h 536566"/>
                <a:gd name="connsiteX0" fmla="*/ 0 w 2432304"/>
                <a:gd name="connsiteY0" fmla="*/ 201464 h 536744"/>
                <a:gd name="connsiteX1" fmla="*/ 1274064 w 2432304"/>
                <a:gd name="connsiteY1" fmla="*/ 296 h 536744"/>
                <a:gd name="connsiteX2" fmla="*/ 2432304 w 2432304"/>
                <a:gd name="connsiteY2" fmla="*/ 536744 h 536744"/>
                <a:gd name="connsiteX0" fmla="*/ 0 w 2432304"/>
                <a:gd name="connsiteY0" fmla="*/ 201464 h 536744"/>
                <a:gd name="connsiteX1" fmla="*/ 1274064 w 2432304"/>
                <a:gd name="connsiteY1" fmla="*/ 296 h 536744"/>
                <a:gd name="connsiteX2" fmla="*/ 2432304 w 2432304"/>
                <a:gd name="connsiteY2" fmla="*/ 536744 h 536744"/>
                <a:gd name="connsiteX0" fmla="*/ 0 w 2432304"/>
                <a:gd name="connsiteY0" fmla="*/ 201464 h 536744"/>
                <a:gd name="connsiteX1" fmla="*/ 1274064 w 2432304"/>
                <a:gd name="connsiteY1" fmla="*/ 296 h 536744"/>
                <a:gd name="connsiteX2" fmla="*/ 2432304 w 2432304"/>
                <a:gd name="connsiteY2" fmla="*/ 536744 h 536744"/>
                <a:gd name="connsiteX0" fmla="*/ 0 w 2450592"/>
                <a:gd name="connsiteY0" fmla="*/ 211539 h 534627"/>
                <a:gd name="connsiteX1" fmla="*/ 1274064 w 2450592"/>
                <a:gd name="connsiteY1" fmla="*/ 10371 h 534627"/>
                <a:gd name="connsiteX2" fmla="*/ 2450592 w 2450592"/>
                <a:gd name="connsiteY2" fmla="*/ 534627 h 534627"/>
                <a:gd name="connsiteX0" fmla="*/ 0 w 2450592"/>
                <a:gd name="connsiteY0" fmla="*/ 211539 h 534627"/>
                <a:gd name="connsiteX1" fmla="*/ 1274064 w 2450592"/>
                <a:gd name="connsiteY1" fmla="*/ 10371 h 534627"/>
                <a:gd name="connsiteX2" fmla="*/ 2450592 w 2450592"/>
                <a:gd name="connsiteY2" fmla="*/ 534627 h 534627"/>
                <a:gd name="connsiteX0" fmla="*/ 0 w 2450592"/>
                <a:gd name="connsiteY0" fmla="*/ 165784 h 488872"/>
                <a:gd name="connsiteX1" fmla="*/ 1597152 w 2450592"/>
                <a:gd name="connsiteY1" fmla="*/ 13384 h 488872"/>
                <a:gd name="connsiteX2" fmla="*/ 2450592 w 2450592"/>
                <a:gd name="connsiteY2" fmla="*/ 488872 h 488872"/>
                <a:gd name="connsiteX0" fmla="*/ 0 w 2450592"/>
                <a:gd name="connsiteY0" fmla="*/ 169529 h 492617"/>
                <a:gd name="connsiteX1" fmla="*/ 1597152 w 2450592"/>
                <a:gd name="connsiteY1" fmla="*/ 17129 h 492617"/>
                <a:gd name="connsiteX2" fmla="*/ 2450592 w 2450592"/>
                <a:gd name="connsiteY2" fmla="*/ 492617 h 492617"/>
                <a:gd name="connsiteX0" fmla="*/ 0 w 2450592"/>
                <a:gd name="connsiteY0" fmla="*/ 175088 h 498176"/>
                <a:gd name="connsiteX1" fmla="*/ 1505712 w 2450592"/>
                <a:gd name="connsiteY1" fmla="*/ 16592 h 498176"/>
                <a:gd name="connsiteX2" fmla="*/ 2450592 w 2450592"/>
                <a:gd name="connsiteY2" fmla="*/ 498176 h 49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50592" h="498176">
                  <a:moveTo>
                    <a:pt x="0" y="175088"/>
                  </a:moveTo>
                  <a:cubicBezTo>
                    <a:pt x="388620" y="89236"/>
                    <a:pt x="1098777" y="-47597"/>
                    <a:pt x="1505712" y="16592"/>
                  </a:cubicBezTo>
                  <a:cubicBezTo>
                    <a:pt x="1847088" y="70440"/>
                    <a:pt x="2077212" y="221316"/>
                    <a:pt x="2450592" y="498176"/>
                  </a:cubicBezTo>
                </a:path>
              </a:pathLst>
            </a:custGeom>
            <a:noFill/>
            <a:ln>
              <a:solidFill>
                <a:srgbClr val="107FA7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Заголовок 1">
              <a:extLst>
                <a:ext uri="{FF2B5EF4-FFF2-40B4-BE49-F238E27FC236}">
                  <a16:creationId xmlns:a16="http://schemas.microsoft.com/office/drawing/2014/main" id="{BB93AE41-EC6C-7D4C-6F27-AEB8D0C45540}"/>
                </a:ext>
              </a:extLst>
            </p:cNvPr>
            <p:cNvSpPr txBox="1">
              <a:spLocks/>
            </p:cNvSpPr>
            <p:nvPr/>
          </p:nvSpPr>
          <p:spPr>
            <a:xfrm rot="20228733">
              <a:off x="2377001" y="4290753"/>
              <a:ext cx="680175" cy="22661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algn="ctr"/>
              <a:r>
                <a:rPr lang="en-US" sz="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anrope" pitchFamily="2" charset="0"/>
                  <a:ea typeface="Calibri" panose="020F0502020204030204" pitchFamily="34" charset="0"/>
                  <a:cs typeface="Calibri" panose="020F0502020204030204" pitchFamily="34" charset="0"/>
                </a:rPr>
                <a:t>1850 </a:t>
              </a:r>
              <a:r>
                <a:rPr lang="ru-RU" sz="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anrope" pitchFamily="2" charset="0"/>
                  <a:ea typeface="Calibri" panose="020F0502020204030204" pitchFamily="34" charset="0"/>
                  <a:cs typeface="Calibri" panose="020F0502020204030204" pitchFamily="34" charset="0"/>
                </a:rPr>
                <a:t>км</a:t>
              </a:r>
            </a:p>
          </p:txBody>
        </p:sp>
        <p:sp>
          <p:nvSpPr>
            <p:cNvPr id="37" name="Заголовок 1">
              <a:extLst>
                <a:ext uri="{FF2B5EF4-FFF2-40B4-BE49-F238E27FC236}">
                  <a16:creationId xmlns:a16="http://schemas.microsoft.com/office/drawing/2014/main" id="{C46DD4AF-0DE6-9C0F-D535-CA457C278ACA}"/>
                </a:ext>
              </a:extLst>
            </p:cNvPr>
            <p:cNvSpPr txBox="1">
              <a:spLocks/>
            </p:cNvSpPr>
            <p:nvPr/>
          </p:nvSpPr>
          <p:spPr>
            <a:xfrm>
              <a:off x="1735890" y="4996801"/>
              <a:ext cx="889437" cy="22661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algn="ctr"/>
              <a:r>
                <a:rPr lang="en-US" sz="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anrope" pitchFamily="2" charset="0"/>
                  <a:ea typeface="Calibri" panose="020F0502020204030204" pitchFamily="34" charset="0"/>
                  <a:cs typeface="Calibri" panose="020F0502020204030204" pitchFamily="34" charset="0"/>
                </a:rPr>
                <a:t>Sevastopol</a:t>
              </a:r>
              <a:endParaRPr lang="ru-RU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Manrope" pitchFamily="2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980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品牌">
      <a:majorFont>
        <a:latin typeface="Montserrat SemiBold"/>
        <a:ea typeface="思源黑体 CN Bold"/>
        <a:cs typeface=""/>
      </a:majorFont>
      <a:minorFont>
        <a:latin typeface="Montserrat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6250</TotalTime>
  <Words>1201</Words>
  <Application>Microsoft Office PowerPoint</Application>
  <PresentationFormat>Широкоэкранный</PresentationFormat>
  <Paragraphs>393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2" baseType="lpstr">
      <vt:lpstr>黑体</vt:lpstr>
      <vt:lpstr>Arial</vt:lpstr>
      <vt:lpstr>Calibri</vt:lpstr>
      <vt:lpstr>Manrope</vt:lpstr>
      <vt:lpstr>Manrope ExtraBold</vt:lpstr>
      <vt:lpstr>Montserrat</vt:lpstr>
      <vt:lpstr>Montserrat SemiBold</vt:lpstr>
      <vt:lpstr>Source Han Sans CN Bold</vt:lpstr>
      <vt:lpstr>Source Han Sans CN Normal</vt:lpstr>
      <vt:lpstr>Source Han Sans CN Regular</vt:lpstr>
      <vt:lpstr>Office 主题​​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Phung</dc:creator>
  <cp:lastModifiedBy>Левченко Илья</cp:lastModifiedBy>
  <cp:revision>419</cp:revision>
  <cp:lastPrinted>2023-12-14T13:46:19Z</cp:lastPrinted>
  <dcterms:created xsi:type="dcterms:W3CDTF">2020-12-05T14:16:11Z</dcterms:created>
  <dcterms:modified xsi:type="dcterms:W3CDTF">2026-01-28T10:46:46Z</dcterms:modified>
</cp:coreProperties>
</file>