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90" r:id="rId2"/>
    <p:sldId id="3040" r:id="rId3"/>
    <p:sldId id="3041" r:id="rId4"/>
    <p:sldId id="2940" r:id="rId5"/>
    <p:sldId id="3042" r:id="rId6"/>
    <p:sldId id="3091" r:id="rId7"/>
    <p:sldId id="3043" r:id="rId8"/>
    <p:sldId id="3044" r:id="rId9"/>
    <p:sldId id="824" r:id="rId10"/>
    <p:sldId id="3045" r:id="rId11"/>
    <p:sldId id="3047" r:id="rId12"/>
    <p:sldId id="2974" r:id="rId13"/>
    <p:sldId id="2975" r:id="rId14"/>
    <p:sldId id="2945" r:id="rId15"/>
    <p:sldId id="293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E64E0-67E2-4AEC-81FF-C60C2F710EB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6F74F-4BB9-44B0-8745-6CBF39529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4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63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A0E50-FD4C-95BC-7433-8658E061E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3CB547-377C-B632-F072-648966247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05F71D-D60A-AD2D-E7EC-735AC39D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7833-9CE2-45BF-918C-515D69C96AA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67008-B0AB-F5BD-B011-51335CEA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AE92E-AEB3-E942-86E1-28AE20B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A8CA-E1AC-41AA-BA09-6D980D97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7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B74BA-7DB8-E599-B555-C17E6AC8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EB56B6-C588-4F4D-A4AE-48D51476E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E9979-A662-4DC4-D300-C00409D2D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7833-9CE2-45BF-918C-515D69C96AA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85BD79-8CAB-9E19-33B1-D1B08060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B2170-E2CE-8DE9-C759-B93E7E34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A8CA-E1AC-41AA-BA09-6D980D97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8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600D7C-ADA2-F192-74EA-7A1BCF3AE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152C3D-5CAE-3314-5770-AE8B0C2C6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A14D10-A589-CD0B-2672-B570DD9B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7833-9CE2-45BF-918C-515D69C96AA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B72615-4228-E6C6-DE02-3BA7A408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D60DD-D792-80BB-E0A3-C7BEB9EA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A8CA-E1AC-41AA-BA09-6D980D97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5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96369" y="211301"/>
            <a:ext cx="10515600" cy="48945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72146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4457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</p:nvPr>
        </p:nvSpPr>
        <p:spPr>
          <a:xfrm>
            <a:off x="457248" y="125832"/>
            <a:ext cx="8614065" cy="588075"/>
          </a:xfrm>
          <a:prstGeom prst="rect">
            <a:avLst/>
          </a:prstGeom>
        </p:spPr>
        <p:txBody>
          <a:bodyPr vert="horz" lIns="91378" tIns="45718" rIns="91378" bIns="45718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457200" y="1059926"/>
            <a:ext cx="11274136" cy="5320145"/>
          </a:xfrm>
          <a:prstGeom prst="rect">
            <a:avLst/>
          </a:prstGeom>
        </p:spPr>
        <p:txBody>
          <a:bodyPr vert="horz" lIns="91378" tIns="45718" rIns="91378" bIns="45718" rtlCol="0">
            <a:normAutofit/>
          </a:bodyPr>
          <a:lstStyle>
            <a:lvl1pPr>
              <a:lnSpc>
                <a:spcPct val="150000"/>
              </a:lnSpc>
              <a:defRPr sz="2400"/>
            </a:lvl1pPr>
            <a:lvl2pPr marL="685302" indent="-228434">
              <a:lnSpc>
                <a:spcPct val="150000"/>
              </a:lnSpc>
              <a:buFont typeface="Wingdings" pitchFamily="2" charset="2"/>
              <a:buChar char="Ø"/>
              <a:defRPr sz="2000"/>
            </a:lvl2pPr>
            <a:lvl3pPr>
              <a:lnSpc>
                <a:spcPct val="150000"/>
              </a:lnSpc>
              <a:defRPr sz="1900"/>
            </a:lvl3pPr>
            <a:lvl4pPr marL="1598960" indent="-228434">
              <a:lnSpc>
                <a:spcPct val="150000"/>
              </a:lnSpc>
              <a:buFont typeface="Wingdings" pitchFamily="2" charset="2"/>
              <a:buChar char="Ø"/>
              <a:defRPr sz="1900"/>
            </a:lvl4pPr>
            <a:lvl5pPr>
              <a:lnSpc>
                <a:spcPct val="150000"/>
              </a:lnSpc>
              <a:defRPr sz="19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2504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38154-9063-EBB4-9E2C-05191A9AB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CE908B-C06C-3E25-2692-E8E31538D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FA9193-5E26-BDDB-14C5-1AEC7F5A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7833-9CE2-45BF-918C-515D69C96AA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837DF-9E34-BC0E-0C0E-14EB07F7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981737-4BD5-93C9-A9FE-C71C7E36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A8CA-E1AC-41AA-BA09-6D980D97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37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0705B-05DE-F596-935F-6E1832B5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57320E-36D1-464B-9CB2-0A53B96C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2C059-73FB-7ADF-D024-38673BC6E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7833-9CE2-45BF-918C-515D69C96AA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52FADA-54C8-4215-D40F-05ECDDA6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DDF-4380-6B2C-6907-77B6A910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A8CA-E1AC-41AA-BA09-6D980D97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4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01671-9B50-20A1-001D-2CF5174B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94A66-8D4E-611E-8D10-22ECF53B4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308543-1AEC-7DE5-951C-18C1B1E5E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6AC8B2-3DB5-B288-C3AF-501C5D10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7833-9CE2-45BF-918C-515D69C96AA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93BAF8-BF4F-CE5D-9B76-62632180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DB8158-A820-FC6E-09DB-83ED71D46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A8CA-E1AC-41AA-BA09-6D980D97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9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CB65C-C79E-340A-24DE-8D690926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6C3D9A-6117-C684-7AA7-023A067ED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195272-AEF3-17CD-EE87-75C0E7A95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2A8CE2-743E-8C00-667E-DFB24A670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98B382-A65B-A93A-E26A-22DA84FCF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1CF3EF-DA57-B223-02F5-9ED11143C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7833-9CE2-45BF-918C-515D69C96AA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37FA53-C7B7-0002-F1AE-6EA33A6D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3AEB30-C320-363E-CDAA-2FF6A7A1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A8CA-E1AC-41AA-BA09-6D980D97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8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53575-83B5-B57D-2B6B-37BCA0A80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0012F5-0DEA-1A7C-E5F6-274AA841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7833-9CE2-45BF-918C-515D69C96AA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DD06B2-84E0-AD3B-387F-24086D4D9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2EE7DD-64D6-7B1F-478D-ACFE108E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A8CA-E1AC-41AA-BA09-6D980D97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0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4298C9-FE65-0DB8-0238-54839F83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7833-9CE2-45BF-918C-515D69C96AA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651D99-EF27-A9F7-9440-12B5D952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D1F03A-0404-12A7-688E-C67EC8C1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A8CA-E1AC-41AA-BA09-6D980D97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2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F9748-4267-A736-1DDD-671CC6FAA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84027-E4B6-81A9-270E-7E650A23B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CAAE8E-D4B1-E6F2-4FB3-7AC8ADDE7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3A7786-C344-6EA4-3CFA-A406CD98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7833-9CE2-45BF-918C-515D69C96AA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6C32C9-AFBB-6F35-19E7-9BA77A9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B8EACC-9E1A-82BF-8798-465B491F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A8CA-E1AC-41AA-BA09-6D980D97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3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38F28-4056-7BA9-882D-E678DDA6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A6676B-8B15-41B5-ECBF-892C82D86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BC6BB-8254-88E7-3381-D09975538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8BA03E-FB83-734C-AE6C-E1CF26A5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7833-9CE2-45BF-918C-515D69C96AA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124017-033E-339B-70DE-7E1777494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AEC53-D84C-03EB-38EF-EEB212B2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0A8CA-E1AC-41AA-BA09-6D980D97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3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53783-1588-8A5B-CCE1-3690FD86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6E46BC-0B56-E9D3-9DAA-8A8545C6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95218-465B-B4D8-D43F-939B7AB05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77833-9CE2-45BF-918C-515D69C96AA2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39981-1F5A-ED89-A560-30A7FFCC0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E5CF4-8F26-B48D-3221-F83380C04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0A8CA-E1AC-41AA-BA09-6D980D979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5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9524B25-DDB3-423F-944C-D997E9E28046}"/>
              </a:ext>
            </a:extLst>
          </p:cNvPr>
          <p:cNvGrpSpPr/>
          <p:nvPr/>
        </p:nvGrpSpPr>
        <p:grpSpPr>
          <a:xfrm>
            <a:off x="2571928" y="1398406"/>
            <a:ext cx="9034463" cy="4838701"/>
            <a:chOff x="362781" y="526342"/>
            <a:chExt cx="11140890" cy="5845938"/>
          </a:xfrm>
          <a:solidFill>
            <a:schemeClr val="bg1">
              <a:lumMod val="85000"/>
            </a:schemeClr>
          </a:solidFill>
        </p:grpSpPr>
        <p:grpSp>
          <p:nvGrpSpPr>
            <p:cNvPr id="6" name="Уральский ФО">
              <a:extLst>
                <a:ext uri="{FF2B5EF4-FFF2-40B4-BE49-F238E27FC236}">
                  <a16:creationId xmlns:a16="http://schemas.microsoft.com/office/drawing/2014/main" id="{4E024587-C734-48DF-BA5A-5E4FA84B0AD6}"/>
                </a:ext>
              </a:extLst>
            </p:cNvPr>
            <p:cNvGrpSpPr/>
            <p:nvPr/>
          </p:nvGrpSpPr>
          <p:grpSpPr>
            <a:xfrm>
              <a:off x="2847899" y="2808239"/>
              <a:ext cx="2640917" cy="2639440"/>
              <a:chOff x="2847899" y="2808239"/>
              <a:chExt cx="2640917" cy="2639440"/>
            </a:xfrm>
            <a:grpFill/>
          </p:grpSpPr>
          <p:sp>
            <p:nvSpPr>
              <p:cNvPr id="93" name="Ямало-Ненецкий АО">
                <a:extLst>
                  <a:ext uri="{FF2B5EF4-FFF2-40B4-BE49-F238E27FC236}">
                    <a16:creationId xmlns:a16="http://schemas.microsoft.com/office/drawing/2014/main" id="{745443F3-7782-4346-8192-236FF42A51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8274" y="2808239"/>
                <a:ext cx="1560542" cy="1737612"/>
              </a:xfrm>
              <a:custGeom>
                <a:avLst/>
                <a:gdLst>
                  <a:gd name="T0" fmla="*/ 104 w 293"/>
                  <a:gd name="T1" fmla="*/ 148 h 366"/>
                  <a:gd name="T2" fmla="*/ 101 w 293"/>
                  <a:gd name="T3" fmla="*/ 100 h 366"/>
                  <a:gd name="T4" fmla="*/ 119 w 293"/>
                  <a:gd name="T5" fmla="*/ 58 h 366"/>
                  <a:gd name="T6" fmla="*/ 172 w 293"/>
                  <a:gd name="T7" fmla="*/ 22 h 366"/>
                  <a:gd name="T8" fmla="*/ 171 w 293"/>
                  <a:gd name="T9" fmla="*/ 80 h 366"/>
                  <a:gd name="T10" fmla="*/ 158 w 293"/>
                  <a:gd name="T11" fmla="*/ 150 h 366"/>
                  <a:gd name="T12" fmla="*/ 135 w 293"/>
                  <a:gd name="T13" fmla="*/ 192 h 366"/>
                  <a:gd name="T14" fmla="*/ 102 w 293"/>
                  <a:gd name="T15" fmla="*/ 208 h 366"/>
                  <a:gd name="T16" fmla="*/ 137 w 293"/>
                  <a:gd name="T17" fmla="*/ 212 h 366"/>
                  <a:gd name="T18" fmla="*/ 172 w 293"/>
                  <a:gd name="T19" fmla="*/ 159 h 366"/>
                  <a:gd name="T20" fmla="*/ 201 w 293"/>
                  <a:gd name="T21" fmla="*/ 173 h 366"/>
                  <a:gd name="T22" fmla="*/ 199 w 293"/>
                  <a:gd name="T23" fmla="*/ 188 h 366"/>
                  <a:gd name="T24" fmla="*/ 195 w 293"/>
                  <a:gd name="T25" fmla="*/ 146 h 366"/>
                  <a:gd name="T26" fmla="*/ 167 w 293"/>
                  <a:gd name="T27" fmla="*/ 123 h 366"/>
                  <a:gd name="T28" fmla="*/ 181 w 293"/>
                  <a:gd name="T29" fmla="*/ 65 h 366"/>
                  <a:gd name="T30" fmla="*/ 208 w 293"/>
                  <a:gd name="T31" fmla="*/ 41 h 366"/>
                  <a:gd name="T32" fmla="*/ 216 w 293"/>
                  <a:gd name="T33" fmla="*/ 87 h 366"/>
                  <a:gd name="T34" fmla="*/ 209 w 293"/>
                  <a:gd name="T35" fmla="*/ 62 h 366"/>
                  <a:gd name="T36" fmla="*/ 233 w 293"/>
                  <a:gd name="T37" fmla="*/ 54 h 366"/>
                  <a:gd name="T38" fmla="*/ 246 w 293"/>
                  <a:gd name="T39" fmla="*/ 81 h 366"/>
                  <a:gd name="T40" fmla="*/ 248 w 293"/>
                  <a:gd name="T41" fmla="*/ 98 h 366"/>
                  <a:gd name="T42" fmla="*/ 227 w 293"/>
                  <a:gd name="T43" fmla="*/ 138 h 366"/>
                  <a:gd name="T44" fmla="*/ 245 w 293"/>
                  <a:gd name="T45" fmla="*/ 156 h 366"/>
                  <a:gd name="T46" fmla="*/ 258 w 293"/>
                  <a:gd name="T47" fmla="*/ 156 h 366"/>
                  <a:gd name="T48" fmla="*/ 260 w 293"/>
                  <a:gd name="T49" fmla="*/ 176 h 366"/>
                  <a:gd name="T50" fmla="*/ 251 w 293"/>
                  <a:gd name="T51" fmla="*/ 203 h 366"/>
                  <a:gd name="T52" fmla="*/ 255 w 293"/>
                  <a:gd name="T53" fmla="*/ 224 h 366"/>
                  <a:gd name="T54" fmla="*/ 263 w 293"/>
                  <a:gd name="T55" fmla="*/ 243 h 366"/>
                  <a:gd name="T56" fmla="*/ 268 w 293"/>
                  <a:gd name="T57" fmla="*/ 260 h 366"/>
                  <a:gd name="T58" fmla="*/ 274 w 293"/>
                  <a:gd name="T59" fmla="*/ 289 h 366"/>
                  <a:gd name="T60" fmla="*/ 290 w 293"/>
                  <a:gd name="T61" fmla="*/ 305 h 366"/>
                  <a:gd name="T62" fmla="*/ 284 w 293"/>
                  <a:gd name="T63" fmla="*/ 335 h 366"/>
                  <a:gd name="T64" fmla="*/ 268 w 293"/>
                  <a:gd name="T65" fmla="*/ 366 h 366"/>
                  <a:gd name="T66" fmla="*/ 245 w 293"/>
                  <a:gd name="T67" fmla="*/ 352 h 366"/>
                  <a:gd name="T68" fmla="*/ 224 w 293"/>
                  <a:gd name="T69" fmla="*/ 336 h 366"/>
                  <a:gd name="T70" fmla="*/ 171 w 293"/>
                  <a:gd name="T71" fmla="*/ 340 h 366"/>
                  <a:gd name="T72" fmla="*/ 150 w 293"/>
                  <a:gd name="T73" fmla="*/ 326 h 366"/>
                  <a:gd name="T74" fmla="*/ 127 w 293"/>
                  <a:gd name="T75" fmla="*/ 319 h 366"/>
                  <a:gd name="T76" fmla="*/ 104 w 293"/>
                  <a:gd name="T77" fmla="*/ 298 h 366"/>
                  <a:gd name="T78" fmla="*/ 79 w 293"/>
                  <a:gd name="T79" fmla="*/ 267 h 366"/>
                  <a:gd name="T80" fmla="*/ 56 w 293"/>
                  <a:gd name="T81" fmla="*/ 272 h 366"/>
                  <a:gd name="T82" fmla="*/ 31 w 293"/>
                  <a:gd name="T83" fmla="*/ 251 h 366"/>
                  <a:gd name="T84" fmla="*/ 9 w 293"/>
                  <a:gd name="T85" fmla="*/ 216 h 366"/>
                  <a:gd name="T86" fmla="*/ 35 w 293"/>
                  <a:gd name="T87" fmla="*/ 183 h 366"/>
                  <a:gd name="T88" fmla="*/ 67 w 293"/>
                  <a:gd name="T89" fmla="*/ 169 h 366"/>
                  <a:gd name="T90" fmla="*/ 70 w 293"/>
                  <a:gd name="T91" fmla="*/ 150 h 366"/>
                  <a:gd name="T92" fmla="*/ 72 w 293"/>
                  <a:gd name="T93" fmla="*/ 123 h 366"/>
                  <a:gd name="T94" fmla="*/ 178 w 293"/>
                  <a:gd name="T95" fmla="*/ 1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3" h="366">
                    <a:moveTo>
                      <a:pt x="80" y="112"/>
                    </a:moveTo>
                    <a:cubicBezTo>
                      <a:pt x="83" y="116"/>
                      <a:pt x="87" y="117"/>
                      <a:pt x="90" y="122"/>
                    </a:cubicBezTo>
                    <a:cubicBezTo>
                      <a:pt x="94" y="128"/>
                      <a:pt x="97" y="131"/>
                      <a:pt x="98" y="138"/>
                    </a:cubicBezTo>
                    <a:cubicBezTo>
                      <a:pt x="100" y="145"/>
                      <a:pt x="102" y="152"/>
                      <a:pt x="104" y="148"/>
                    </a:cubicBezTo>
                    <a:cubicBezTo>
                      <a:pt x="107" y="144"/>
                      <a:pt x="113" y="141"/>
                      <a:pt x="112" y="135"/>
                    </a:cubicBezTo>
                    <a:cubicBezTo>
                      <a:pt x="111" y="130"/>
                      <a:pt x="111" y="119"/>
                      <a:pt x="111" y="115"/>
                    </a:cubicBezTo>
                    <a:cubicBezTo>
                      <a:pt x="112" y="111"/>
                      <a:pt x="108" y="105"/>
                      <a:pt x="104" y="106"/>
                    </a:cubicBezTo>
                    <a:cubicBezTo>
                      <a:pt x="101" y="107"/>
                      <a:pt x="97" y="104"/>
                      <a:pt x="101" y="100"/>
                    </a:cubicBezTo>
                    <a:cubicBezTo>
                      <a:pt x="105" y="96"/>
                      <a:pt x="110" y="96"/>
                      <a:pt x="110" y="92"/>
                    </a:cubicBezTo>
                    <a:cubicBezTo>
                      <a:pt x="111" y="87"/>
                      <a:pt x="112" y="82"/>
                      <a:pt x="114" y="79"/>
                    </a:cubicBezTo>
                    <a:cubicBezTo>
                      <a:pt x="116" y="77"/>
                      <a:pt x="109" y="77"/>
                      <a:pt x="110" y="70"/>
                    </a:cubicBezTo>
                    <a:cubicBezTo>
                      <a:pt x="111" y="63"/>
                      <a:pt x="113" y="59"/>
                      <a:pt x="119" y="58"/>
                    </a:cubicBezTo>
                    <a:cubicBezTo>
                      <a:pt x="126" y="57"/>
                      <a:pt x="130" y="55"/>
                      <a:pt x="133" y="51"/>
                    </a:cubicBezTo>
                    <a:cubicBezTo>
                      <a:pt x="135" y="47"/>
                      <a:pt x="149" y="31"/>
                      <a:pt x="151" y="24"/>
                    </a:cubicBezTo>
                    <a:cubicBezTo>
                      <a:pt x="153" y="18"/>
                      <a:pt x="155" y="13"/>
                      <a:pt x="158" y="17"/>
                    </a:cubicBezTo>
                    <a:cubicBezTo>
                      <a:pt x="162" y="21"/>
                      <a:pt x="167" y="22"/>
                      <a:pt x="172" y="22"/>
                    </a:cubicBezTo>
                    <a:cubicBezTo>
                      <a:pt x="177" y="22"/>
                      <a:pt x="183" y="29"/>
                      <a:pt x="184" y="33"/>
                    </a:cubicBezTo>
                    <a:cubicBezTo>
                      <a:pt x="184" y="38"/>
                      <a:pt x="182" y="45"/>
                      <a:pt x="179" y="50"/>
                    </a:cubicBezTo>
                    <a:cubicBezTo>
                      <a:pt x="176" y="55"/>
                      <a:pt x="165" y="64"/>
                      <a:pt x="166" y="68"/>
                    </a:cubicBezTo>
                    <a:cubicBezTo>
                      <a:pt x="166" y="73"/>
                      <a:pt x="171" y="75"/>
                      <a:pt x="171" y="80"/>
                    </a:cubicBezTo>
                    <a:cubicBezTo>
                      <a:pt x="171" y="85"/>
                      <a:pt x="167" y="99"/>
                      <a:pt x="164" y="103"/>
                    </a:cubicBezTo>
                    <a:cubicBezTo>
                      <a:pt x="160" y="107"/>
                      <a:pt x="161" y="114"/>
                      <a:pt x="160" y="120"/>
                    </a:cubicBezTo>
                    <a:cubicBezTo>
                      <a:pt x="159" y="125"/>
                      <a:pt x="153" y="134"/>
                      <a:pt x="153" y="135"/>
                    </a:cubicBezTo>
                    <a:cubicBezTo>
                      <a:pt x="153" y="137"/>
                      <a:pt x="156" y="147"/>
                      <a:pt x="158" y="150"/>
                    </a:cubicBezTo>
                    <a:cubicBezTo>
                      <a:pt x="159" y="152"/>
                      <a:pt x="161" y="161"/>
                      <a:pt x="158" y="162"/>
                    </a:cubicBezTo>
                    <a:cubicBezTo>
                      <a:pt x="154" y="164"/>
                      <a:pt x="154" y="168"/>
                      <a:pt x="153" y="174"/>
                    </a:cubicBezTo>
                    <a:cubicBezTo>
                      <a:pt x="153" y="181"/>
                      <a:pt x="146" y="182"/>
                      <a:pt x="144" y="184"/>
                    </a:cubicBezTo>
                    <a:cubicBezTo>
                      <a:pt x="141" y="186"/>
                      <a:pt x="139" y="187"/>
                      <a:pt x="135" y="192"/>
                    </a:cubicBezTo>
                    <a:cubicBezTo>
                      <a:pt x="130" y="197"/>
                      <a:pt x="121" y="201"/>
                      <a:pt x="117" y="201"/>
                    </a:cubicBezTo>
                    <a:cubicBezTo>
                      <a:pt x="112" y="201"/>
                      <a:pt x="111" y="202"/>
                      <a:pt x="106" y="198"/>
                    </a:cubicBezTo>
                    <a:cubicBezTo>
                      <a:pt x="101" y="195"/>
                      <a:pt x="99" y="193"/>
                      <a:pt x="96" y="199"/>
                    </a:cubicBezTo>
                    <a:cubicBezTo>
                      <a:pt x="94" y="205"/>
                      <a:pt x="99" y="205"/>
                      <a:pt x="102" y="208"/>
                    </a:cubicBezTo>
                    <a:cubicBezTo>
                      <a:pt x="104" y="212"/>
                      <a:pt x="109" y="212"/>
                      <a:pt x="110" y="214"/>
                    </a:cubicBezTo>
                    <a:cubicBezTo>
                      <a:pt x="111" y="217"/>
                      <a:pt x="117" y="213"/>
                      <a:pt x="119" y="216"/>
                    </a:cubicBezTo>
                    <a:cubicBezTo>
                      <a:pt x="121" y="220"/>
                      <a:pt x="125" y="223"/>
                      <a:pt x="129" y="219"/>
                    </a:cubicBezTo>
                    <a:cubicBezTo>
                      <a:pt x="133" y="216"/>
                      <a:pt x="133" y="212"/>
                      <a:pt x="137" y="212"/>
                    </a:cubicBezTo>
                    <a:cubicBezTo>
                      <a:pt x="141" y="212"/>
                      <a:pt x="155" y="206"/>
                      <a:pt x="156" y="201"/>
                    </a:cubicBezTo>
                    <a:cubicBezTo>
                      <a:pt x="156" y="196"/>
                      <a:pt x="160" y="193"/>
                      <a:pt x="164" y="190"/>
                    </a:cubicBezTo>
                    <a:cubicBezTo>
                      <a:pt x="168" y="187"/>
                      <a:pt x="168" y="183"/>
                      <a:pt x="170" y="178"/>
                    </a:cubicBezTo>
                    <a:cubicBezTo>
                      <a:pt x="172" y="173"/>
                      <a:pt x="172" y="163"/>
                      <a:pt x="172" y="159"/>
                    </a:cubicBezTo>
                    <a:cubicBezTo>
                      <a:pt x="173" y="155"/>
                      <a:pt x="180" y="153"/>
                      <a:pt x="183" y="153"/>
                    </a:cubicBezTo>
                    <a:cubicBezTo>
                      <a:pt x="185" y="153"/>
                      <a:pt x="194" y="150"/>
                      <a:pt x="195" y="154"/>
                    </a:cubicBezTo>
                    <a:cubicBezTo>
                      <a:pt x="197" y="158"/>
                      <a:pt x="198" y="161"/>
                      <a:pt x="199" y="164"/>
                    </a:cubicBezTo>
                    <a:cubicBezTo>
                      <a:pt x="201" y="166"/>
                      <a:pt x="203" y="169"/>
                      <a:pt x="201" y="173"/>
                    </a:cubicBezTo>
                    <a:cubicBezTo>
                      <a:pt x="200" y="176"/>
                      <a:pt x="196" y="182"/>
                      <a:pt x="196" y="187"/>
                    </a:cubicBezTo>
                    <a:cubicBezTo>
                      <a:pt x="196" y="193"/>
                      <a:pt x="196" y="197"/>
                      <a:pt x="204" y="198"/>
                    </a:cubicBezTo>
                    <a:cubicBezTo>
                      <a:pt x="212" y="200"/>
                      <a:pt x="216" y="198"/>
                      <a:pt x="214" y="195"/>
                    </a:cubicBezTo>
                    <a:cubicBezTo>
                      <a:pt x="211" y="193"/>
                      <a:pt x="198" y="194"/>
                      <a:pt x="199" y="188"/>
                    </a:cubicBezTo>
                    <a:cubicBezTo>
                      <a:pt x="201" y="181"/>
                      <a:pt x="202" y="180"/>
                      <a:pt x="206" y="179"/>
                    </a:cubicBezTo>
                    <a:cubicBezTo>
                      <a:pt x="211" y="178"/>
                      <a:pt x="210" y="174"/>
                      <a:pt x="209" y="170"/>
                    </a:cubicBezTo>
                    <a:cubicBezTo>
                      <a:pt x="209" y="166"/>
                      <a:pt x="208" y="159"/>
                      <a:pt x="209" y="157"/>
                    </a:cubicBezTo>
                    <a:cubicBezTo>
                      <a:pt x="210" y="154"/>
                      <a:pt x="199" y="150"/>
                      <a:pt x="195" y="146"/>
                    </a:cubicBezTo>
                    <a:cubicBezTo>
                      <a:pt x="191" y="141"/>
                      <a:pt x="185" y="142"/>
                      <a:pt x="183" y="144"/>
                    </a:cubicBezTo>
                    <a:cubicBezTo>
                      <a:pt x="180" y="147"/>
                      <a:pt x="180" y="141"/>
                      <a:pt x="172" y="142"/>
                    </a:cubicBezTo>
                    <a:cubicBezTo>
                      <a:pt x="165" y="143"/>
                      <a:pt x="169" y="139"/>
                      <a:pt x="171" y="135"/>
                    </a:cubicBezTo>
                    <a:cubicBezTo>
                      <a:pt x="173" y="131"/>
                      <a:pt x="166" y="126"/>
                      <a:pt x="167" y="123"/>
                    </a:cubicBezTo>
                    <a:cubicBezTo>
                      <a:pt x="168" y="120"/>
                      <a:pt x="174" y="111"/>
                      <a:pt x="177" y="107"/>
                    </a:cubicBezTo>
                    <a:cubicBezTo>
                      <a:pt x="180" y="103"/>
                      <a:pt x="182" y="95"/>
                      <a:pt x="181" y="90"/>
                    </a:cubicBezTo>
                    <a:cubicBezTo>
                      <a:pt x="180" y="84"/>
                      <a:pt x="180" y="76"/>
                      <a:pt x="178" y="73"/>
                    </a:cubicBezTo>
                    <a:cubicBezTo>
                      <a:pt x="176" y="71"/>
                      <a:pt x="179" y="68"/>
                      <a:pt x="181" y="65"/>
                    </a:cubicBezTo>
                    <a:cubicBezTo>
                      <a:pt x="184" y="63"/>
                      <a:pt x="191" y="58"/>
                      <a:pt x="195" y="56"/>
                    </a:cubicBezTo>
                    <a:cubicBezTo>
                      <a:pt x="199" y="53"/>
                      <a:pt x="202" y="52"/>
                      <a:pt x="202" y="48"/>
                    </a:cubicBezTo>
                    <a:cubicBezTo>
                      <a:pt x="202" y="44"/>
                      <a:pt x="200" y="35"/>
                      <a:pt x="203" y="33"/>
                    </a:cubicBezTo>
                    <a:cubicBezTo>
                      <a:pt x="206" y="31"/>
                      <a:pt x="208" y="34"/>
                      <a:pt x="208" y="41"/>
                    </a:cubicBezTo>
                    <a:cubicBezTo>
                      <a:pt x="207" y="48"/>
                      <a:pt x="207" y="54"/>
                      <a:pt x="204" y="58"/>
                    </a:cubicBezTo>
                    <a:cubicBezTo>
                      <a:pt x="200" y="62"/>
                      <a:pt x="201" y="69"/>
                      <a:pt x="200" y="73"/>
                    </a:cubicBezTo>
                    <a:cubicBezTo>
                      <a:pt x="198" y="77"/>
                      <a:pt x="200" y="79"/>
                      <a:pt x="203" y="82"/>
                    </a:cubicBezTo>
                    <a:cubicBezTo>
                      <a:pt x="205" y="84"/>
                      <a:pt x="211" y="86"/>
                      <a:pt x="216" y="87"/>
                    </a:cubicBezTo>
                    <a:cubicBezTo>
                      <a:pt x="220" y="89"/>
                      <a:pt x="220" y="91"/>
                      <a:pt x="222" y="95"/>
                    </a:cubicBezTo>
                    <a:cubicBezTo>
                      <a:pt x="225" y="98"/>
                      <a:pt x="231" y="94"/>
                      <a:pt x="225" y="89"/>
                    </a:cubicBezTo>
                    <a:cubicBezTo>
                      <a:pt x="220" y="83"/>
                      <a:pt x="215" y="82"/>
                      <a:pt x="211" y="78"/>
                    </a:cubicBezTo>
                    <a:cubicBezTo>
                      <a:pt x="207" y="73"/>
                      <a:pt x="206" y="65"/>
                      <a:pt x="209" y="62"/>
                    </a:cubicBezTo>
                    <a:cubicBezTo>
                      <a:pt x="213" y="58"/>
                      <a:pt x="219" y="61"/>
                      <a:pt x="220" y="66"/>
                    </a:cubicBezTo>
                    <a:cubicBezTo>
                      <a:pt x="220" y="71"/>
                      <a:pt x="230" y="72"/>
                      <a:pt x="228" y="66"/>
                    </a:cubicBezTo>
                    <a:cubicBezTo>
                      <a:pt x="226" y="61"/>
                      <a:pt x="219" y="58"/>
                      <a:pt x="226" y="56"/>
                    </a:cubicBezTo>
                    <a:cubicBezTo>
                      <a:pt x="228" y="55"/>
                      <a:pt x="231" y="54"/>
                      <a:pt x="233" y="54"/>
                    </a:cubicBezTo>
                    <a:cubicBezTo>
                      <a:pt x="232" y="62"/>
                      <a:pt x="232" y="62"/>
                      <a:pt x="232" y="62"/>
                    </a:cubicBezTo>
                    <a:cubicBezTo>
                      <a:pt x="242" y="67"/>
                      <a:pt x="242" y="67"/>
                      <a:pt x="242" y="67"/>
                    </a:cubicBezTo>
                    <a:cubicBezTo>
                      <a:pt x="249" y="73"/>
                      <a:pt x="249" y="73"/>
                      <a:pt x="249" y="73"/>
                    </a:cubicBezTo>
                    <a:cubicBezTo>
                      <a:pt x="246" y="81"/>
                      <a:pt x="246" y="81"/>
                      <a:pt x="246" y="81"/>
                    </a:cubicBezTo>
                    <a:cubicBezTo>
                      <a:pt x="242" y="80"/>
                      <a:pt x="242" y="80"/>
                      <a:pt x="242" y="80"/>
                    </a:cubicBezTo>
                    <a:cubicBezTo>
                      <a:pt x="236" y="88"/>
                      <a:pt x="236" y="88"/>
                      <a:pt x="236" y="88"/>
                    </a:cubicBezTo>
                    <a:cubicBezTo>
                      <a:pt x="240" y="93"/>
                      <a:pt x="240" y="93"/>
                      <a:pt x="240" y="93"/>
                    </a:cubicBezTo>
                    <a:cubicBezTo>
                      <a:pt x="248" y="98"/>
                      <a:pt x="248" y="98"/>
                      <a:pt x="248" y="98"/>
                    </a:cubicBezTo>
                    <a:cubicBezTo>
                      <a:pt x="248" y="117"/>
                      <a:pt x="248" y="117"/>
                      <a:pt x="248" y="117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227" y="133"/>
                      <a:pt x="227" y="133"/>
                      <a:pt x="227" y="133"/>
                    </a:cubicBezTo>
                    <a:cubicBezTo>
                      <a:pt x="227" y="138"/>
                      <a:pt x="227" y="138"/>
                      <a:pt x="227" y="138"/>
                    </a:cubicBezTo>
                    <a:cubicBezTo>
                      <a:pt x="235" y="149"/>
                      <a:pt x="235" y="149"/>
                      <a:pt x="235" y="149"/>
                    </a:cubicBezTo>
                    <a:cubicBezTo>
                      <a:pt x="241" y="149"/>
                      <a:pt x="241" y="149"/>
                      <a:pt x="241" y="149"/>
                    </a:cubicBezTo>
                    <a:cubicBezTo>
                      <a:pt x="242" y="151"/>
                      <a:pt x="242" y="151"/>
                      <a:pt x="242" y="151"/>
                    </a:cubicBezTo>
                    <a:cubicBezTo>
                      <a:pt x="245" y="156"/>
                      <a:pt x="245" y="156"/>
                      <a:pt x="245" y="156"/>
                    </a:cubicBezTo>
                    <a:cubicBezTo>
                      <a:pt x="248" y="152"/>
                      <a:pt x="248" y="152"/>
                      <a:pt x="248" y="152"/>
                    </a:cubicBezTo>
                    <a:cubicBezTo>
                      <a:pt x="253" y="153"/>
                      <a:pt x="253" y="153"/>
                      <a:pt x="253" y="153"/>
                    </a:cubicBezTo>
                    <a:cubicBezTo>
                      <a:pt x="258" y="150"/>
                      <a:pt x="258" y="150"/>
                      <a:pt x="258" y="150"/>
                    </a:cubicBezTo>
                    <a:cubicBezTo>
                      <a:pt x="258" y="150"/>
                      <a:pt x="258" y="155"/>
                      <a:pt x="258" y="156"/>
                    </a:cubicBezTo>
                    <a:cubicBezTo>
                      <a:pt x="258" y="157"/>
                      <a:pt x="260" y="157"/>
                      <a:pt x="260" y="157"/>
                    </a:cubicBezTo>
                    <a:cubicBezTo>
                      <a:pt x="261" y="162"/>
                      <a:pt x="261" y="162"/>
                      <a:pt x="261" y="162"/>
                    </a:cubicBezTo>
                    <a:cubicBezTo>
                      <a:pt x="264" y="172"/>
                      <a:pt x="264" y="172"/>
                      <a:pt x="264" y="172"/>
                    </a:cubicBezTo>
                    <a:cubicBezTo>
                      <a:pt x="260" y="176"/>
                      <a:pt x="260" y="176"/>
                      <a:pt x="260" y="176"/>
                    </a:cubicBezTo>
                    <a:cubicBezTo>
                      <a:pt x="262" y="185"/>
                      <a:pt x="262" y="185"/>
                      <a:pt x="262" y="185"/>
                    </a:cubicBezTo>
                    <a:cubicBezTo>
                      <a:pt x="256" y="195"/>
                      <a:pt x="256" y="195"/>
                      <a:pt x="256" y="195"/>
                    </a:cubicBezTo>
                    <a:cubicBezTo>
                      <a:pt x="251" y="195"/>
                      <a:pt x="251" y="195"/>
                      <a:pt x="251" y="195"/>
                    </a:cubicBezTo>
                    <a:cubicBezTo>
                      <a:pt x="251" y="203"/>
                      <a:pt x="251" y="203"/>
                      <a:pt x="251" y="203"/>
                    </a:cubicBezTo>
                    <a:cubicBezTo>
                      <a:pt x="257" y="208"/>
                      <a:pt x="257" y="208"/>
                      <a:pt x="257" y="208"/>
                    </a:cubicBezTo>
                    <a:cubicBezTo>
                      <a:pt x="251" y="215"/>
                      <a:pt x="251" y="215"/>
                      <a:pt x="251" y="215"/>
                    </a:cubicBezTo>
                    <a:cubicBezTo>
                      <a:pt x="254" y="218"/>
                      <a:pt x="254" y="218"/>
                      <a:pt x="254" y="218"/>
                    </a:cubicBezTo>
                    <a:cubicBezTo>
                      <a:pt x="255" y="224"/>
                      <a:pt x="255" y="224"/>
                      <a:pt x="255" y="224"/>
                    </a:cubicBezTo>
                    <a:cubicBezTo>
                      <a:pt x="261" y="227"/>
                      <a:pt x="261" y="227"/>
                      <a:pt x="261" y="227"/>
                    </a:cubicBezTo>
                    <a:cubicBezTo>
                      <a:pt x="265" y="232"/>
                      <a:pt x="265" y="232"/>
                      <a:pt x="265" y="232"/>
                    </a:cubicBezTo>
                    <a:cubicBezTo>
                      <a:pt x="260" y="239"/>
                      <a:pt x="260" y="239"/>
                      <a:pt x="260" y="239"/>
                    </a:cubicBezTo>
                    <a:cubicBezTo>
                      <a:pt x="263" y="243"/>
                      <a:pt x="263" y="243"/>
                      <a:pt x="263" y="243"/>
                    </a:cubicBezTo>
                    <a:cubicBezTo>
                      <a:pt x="264" y="251"/>
                      <a:pt x="264" y="251"/>
                      <a:pt x="264" y="251"/>
                    </a:cubicBezTo>
                    <a:cubicBezTo>
                      <a:pt x="259" y="253"/>
                      <a:pt x="259" y="253"/>
                      <a:pt x="259" y="253"/>
                    </a:cubicBezTo>
                    <a:cubicBezTo>
                      <a:pt x="262" y="261"/>
                      <a:pt x="262" y="261"/>
                      <a:pt x="262" y="261"/>
                    </a:cubicBezTo>
                    <a:cubicBezTo>
                      <a:pt x="268" y="260"/>
                      <a:pt x="268" y="260"/>
                      <a:pt x="268" y="260"/>
                    </a:cubicBezTo>
                    <a:cubicBezTo>
                      <a:pt x="274" y="266"/>
                      <a:pt x="274" y="266"/>
                      <a:pt x="274" y="266"/>
                    </a:cubicBezTo>
                    <a:cubicBezTo>
                      <a:pt x="277" y="277"/>
                      <a:pt x="277" y="277"/>
                      <a:pt x="277" y="277"/>
                    </a:cubicBezTo>
                    <a:cubicBezTo>
                      <a:pt x="271" y="283"/>
                      <a:pt x="271" y="283"/>
                      <a:pt x="271" y="283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80" y="289"/>
                      <a:pt x="280" y="289"/>
                      <a:pt x="280" y="289"/>
                    </a:cubicBezTo>
                    <a:cubicBezTo>
                      <a:pt x="286" y="294"/>
                      <a:pt x="286" y="294"/>
                      <a:pt x="286" y="294"/>
                    </a:cubicBezTo>
                    <a:cubicBezTo>
                      <a:pt x="290" y="290"/>
                      <a:pt x="290" y="290"/>
                      <a:pt x="290" y="290"/>
                    </a:cubicBezTo>
                    <a:cubicBezTo>
                      <a:pt x="290" y="305"/>
                      <a:pt x="290" y="305"/>
                      <a:pt x="290" y="305"/>
                    </a:cubicBezTo>
                    <a:cubicBezTo>
                      <a:pt x="293" y="311"/>
                      <a:pt x="293" y="311"/>
                      <a:pt x="293" y="311"/>
                    </a:cubicBezTo>
                    <a:cubicBezTo>
                      <a:pt x="284" y="319"/>
                      <a:pt x="284" y="319"/>
                      <a:pt x="284" y="319"/>
                    </a:cubicBezTo>
                    <a:cubicBezTo>
                      <a:pt x="278" y="328"/>
                      <a:pt x="278" y="328"/>
                      <a:pt x="278" y="328"/>
                    </a:cubicBezTo>
                    <a:cubicBezTo>
                      <a:pt x="284" y="335"/>
                      <a:pt x="284" y="335"/>
                      <a:pt x="284" y="335"/>
                    </a:cubicBezTo>
                    <a:cubicBezTo>
                      <a:pt x="285" y="344"/>
                      <a:pt x="285" y="344"/>
                      <a:pt x="285" y="344"/>
                    </a:cubicBezTo>
                    <a:cubicBezTo>
                      <a:pt x="279" y="348"/>
                      <a:pt x="279" y="348"/>
                      <a:pt x="279" y="348"/>
                    </a:cubicBezTo>
                    <a:cubicBezTo>
                      <a:pt x="278" y="356"/>
                      <a:pt x="278" y="356"/>
                      <a:pt x="278" y="356"/>
                    </a:cubicBezTo>
                    <a:cubicBezTo>
                      <a:pt x="268" y="366"/>
                      <a:pt x="268" y="366"/>
                      <a:pt x="268" y="366"/>
                    </a:cubicBezTo>
                    <a:cubicBezTo>
                      <a:pt x="264" y="361"/>
                      <a:pt x="264" y="361"/>
                      <a:pt x="264" y="361"/>
                    </a:cubicBezTo>
                    <a:cubicBezTo>
                      <a:pt x="257" y="358"/>
                      <a:pt x="257" y="358"/>
                      <a:pt x="257" y="358"/>
                    </a:cubicBezTo>
                    <a:cubicBezTo>
                      <a:pt x="251" y="361"/>
                      <a:pt x="251" y="361"/>
                      <a:pt x="251" y="361"/>
                    </a:cubicBezTo>
                    <a:cubicBezTo>
                      <a:pt x="245" y="352"/>
                      <a:pt x="245" y="352"/>
                      <a:pt x="245" y="352"/>
                    </a:cubicBezTo>
                    <a:cubicBezTo>
                      <a:pt x="238" y="348"/>
                      <a:pt x="238" y="348"/>
                      <a:pt x="238" y="348"/>
                    </a:cubicBezTo>
                    <a:cubicBezTo>
                      <a:pt x="233" y="352"/>
                      <a:pt x="233" y="352"/>
                      <a:pt x="233" y="352"/>
                    </a:cubicBezTo>
                    <a:cubicBezTo>
                      <a:pt x="226" y="343"/>
                      <a:pt x="226" y="343"/>
                      <a:pt x="226" y="343"/>
                    </a:cubicBezTo>
                    <a:cubicBezTo>
                      <a:pt x="224" y="336"/>
                      <a:pt x="224" y="336"/>
                      <a:pt x="224" y="336"/>
                    </a:cubicBezTo>
                    <a:cubicBezTo>
                      <a:pt x="212" y="343"/>
                      <a:pt x="212" y="343"/>
                      <a:pt x="212" y="343"/>
                    </a:cubicBezTo>
                    <a:cubicBezTo>
                      <a:pt x="209" y="348"/>
                      <a:pt x="209" y="348"/>
                      <a:pt x="209" y="348"/>
                    </a:cubicBezTo>
                    <a:cubicBezTo>
                      <a:pt x="183" y="349"/>
                      <a:pt x="183" y="349"/>
                      <a:pt x="183" y="349"/>
                    </a:cubicBezTo>
                    <a:cubicBezTo>
                      <a:pt x="171" y="340"/>
                      <a:pt x="171" y="340"/>
                      <a:pt x="171" y="340"/>
                    </a:cubicBezTo>
                    <a:cubicBezTo>
                      <a:pt x="172" y="334"/>
                      <a:pt x="172" y="334"/>
                      <a:pt x="172" y="334"/>
                    </a:cubicBezTo>
                    <a:cubicBezTo>
                      <a:pt x="162" y="330"/>
                      <a:pt x="162" y="330"/>
                      <a:pt x="162" y="330"/>
                    </a:cubicBezTo>
                    <a:cubicBezTo>
                      <a:pt x="160" y="333"/>
                      <a:pt x="160" y="333"/>
                      <a:pt x="160" y="333"/>
                    </a:cubicBezTo>
                    <a:cubicBezTo>
                      <a:pt x="150" y="326"/>
                      <a:pt x="150" y="326"/>
                      <a:pt x="150" y="326"/>
                    </a:cubicBezTo>
                    <a:cubicBezTo>
                      <a:pt x="146" y="324"/>
                      <a:pt x="146" y="324"/>
                      <a:pt x="146" y="324"/>
                    </a:cubicBezTo>
                    <a:cubicBezTo>
                      <a:pt x="141" y="327"/>
                      <a:pt x="141" y="327"/>
                      <a:pt x="141" y="327"/>
                    </a:cubicBezTo>
                    <a:cubicBezTo>
                      <a:pt x="132" y="319"/>
                      <a:pt x="132" y="319"/>
                      <a:pt x="132" y="319"/>
                    </a:cubicBezTo>
                    <a:cubicBezTo>
                      <a:pt x="127" y="319"/>
                      <a:pt x="127" y="319"/>
                      <a:pt x="127" y="319"/>
                    </a:cubicBezTo>
                    <a:cubicBezTo>
                      <a:pt x="123" y="311"/>
                      <a:pt x="123" y="311"/>
                      <a:pt x="123" y="311"/>
                    </a:cubicBezTo>
                    <a:cubicBezTo>
                      <a:pt x="106" y="313"/>
                      <a:pt x="106" y="313"/>
                      <a:pt x="106" y="313"/>
                    </a:cubicBezTo>
                    <a:cubicBezTo>
                      <a:pt x="102" y="303"/>
                      <a:pt x="102" y="303"/>
                      <a:pt x="102" y="303"/>
                    </a:cubicBezTo>
                    <a:cubicBezTo>
                      <a:pt x="104" y="298"/>
                      <a:pt x="104" y="298"/>
                      <a:pt x="104" y="298"/>
                    </a:cubicBezTo>
                    <a:cubicBezTo>
                      <a:pt x="97" y="291"/>
                      <a:pt x="97" y="291"/>
                      <a:pt x="97" y="291"/>
                    </a:cubicBezTo>
                    <a:cubicBezTo>
                      <a:pt x="95" y="277"/>
                      <a:pt x="95" y="277"/>
                      <a:pt x="95" y="277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79" y="267"/>
                      <a:pt x="79" y="267"/>
                      <a:pt x="79" y="267"/>
                    </a:cubicBezTo>
                    <a:cubicBezTo>
                      <a:pt x="73" y="272"/>
                      <a:pt x="73" y="272"/>
                      <a:pt x="73" y="272"/>
                    </a:cubicBezTo>
                    <a:cubicBezTo>
                      <a:pt x="68" y="266"/>
                      <a:pt x="68" y="266"/>
                      <a:pt x="68" y="266"/>
                    </a:cubicBezTo>
                    <a:cubicBezTo>
                      <a:pt x="64" y="272"/>
                      <a:pt x="64" y="272"/>
                      <a:pt x="64" y="272"/>
                    </a:cubicBezTo>
                    <a:cubicBezTo>
                      <a:pt x="56" y="272"/>
                      <a:pt x="56" y="272"/>
                      <a:pt x="56" y="272"/>
                    </a:cubicBezTo>
                    <a:cubicBezTo>
                      <a:pt x="50" y="263"/>
                      <a:pt x="50" y="263"/>
                      <a:pt x="50" y="263"/>
                    </a:cubicBezTo>
                    <a:cubicBezTo>
                      <a:pt x="54" y="256"/>
                      <a:pt x="54" y="256"/>
                      <a:pt x="54" y="256"/>
                    </a:cubicBezTo>
                    <a:cubicBezTo>
                      <a:pt x="44" y="246"/>
                      <a:pt x="44" y="246"/>
                      <a:pt x="44" y="246"/>
                    </a:cubicBezTo>
                    <a:cubicBezTo>
                      <a:pt x="31" y="251"/>
                      <a:pt x="31" y="251"/>
                      <a:pt x="31" y="251"/>
                    </a:cubicBezTo>
                    <a:cubicBezTo>
                      <a:pt x="25" y="247"/>
                      <a:pt x="25" y="247"/>
                      <a:pt x="25" y="247"/>
                    </a:cubicBezTo>
                    <a:cubicBezTo>
                      <a:pt x="12" y="246"/>
                      <a:pt x="12" y="246"/>
                      <a:pt x="12" y="246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9" y="216"/>
                      <a:pt x="9" y="216"/>
                      <a:pt x="9" y="216"/>
                    </a:cubicBezTo>
                    <a:cubicBezTo>
                      <a:pt x="10" y="198"/>
                      <a:pt x="10" y="198"/>
                      <a:pt x="10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19" y="191"/>
                      <a:pt x="19" y="191"/>
                      <a:pt x="19" y="191"/>
                    </a:cubicBezTo>
                    <a:cubicBezTo>
                      <a:pt x="35" y="183"/>
                      <a:pt x="35" y="183"/>
                      <a:pt x="35" y="183"/>
                    </a:cubicBezTo>
                    <a:cubicBezTo>
                      <a:pt x="53" y="183"/>
                      <a:pt x="53" y="183"/>
                      <a:pt x="53" y="183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60" y="175"/>
                      <a:pt x="60" y="175"/>
                      <a:pt x="60" y="175"/>
                    </a:cubicBezTo>
                    <a:cubicBezTo>
                      <a:pt x="67" y="169"/>
                      <a:pt x="67" y="169"/>
                      <a:pt x="67" y="169"/>
                    </a:cubicBezTo>
                    <a:cubicBezTo>
                      <a:pt x="75" y="165"/>
                      <a:pt x="75" y="165"/>
                      <a:pt x="75" y="165"/>
                    </a:cubicBezTo>
                    <a:cubicBezTo>
                      <a:pt x="69" y="161"/>
                      <a:pt x="69" y="161"/>
                      <a:pt x="69" y="161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0" y="150"/>
                      <a:pt x="70" y="150"/>
                      <a:pt x="70" y="150"/>
                    </a:cubicBezTo>
                    <a:cubicBezTo>
                      <a:pt x="72" y="142"/>
                      <a:pt x="72" y="142"/>
                      <a:pt x="72" y="142"/>
                    </a:cubicBezTo>
                    <a:cubicBezTo>
                      <a:pt x="78" y="138"/>
                      <a:pt x="78" y="138"/>
                      <a:pt x="78" y="138"/>
                    </a:cubicBezTo>
                    <a:cubicBezTo>
                      <a:pt x="79" y="128"/>
                      <a:pt x="79" y="128"/>
                      <a:pt x="79" y="128"/>
                    </a:cubicBezTo>
                    <a:cubicBezTo>
                      <a:pt x="72" y="123"/>
                      <a:pt x="72" y="123"/>
                      <a:pt x="72" y="123"/>
                    </a:cubicBezTo>
                    <a:cubicBezTo>
                      <a:pt x="80" y="112"/>
                      <a:pt x="80" y="112"/>
                      <a:pt x="80" y="112"/>
                    </a:cubicBezTo>
                    <a:close/>
                    <a:moveTo>
                      <a:pt x="163" y="12"/>
                    </a:moveTo>
                    <a:cubicBezTo>
                      <a:pt x="163" y="12"/>
                      <a:pt x="164" y="15"/>
                      <a:pt x="169" y="17"/>
                    </a:cubicBezTo>
                    <a:cubicBezTo>
                      <a:pt x="173" y="20"/>
                      <a:pt x="178" y="16"/>
                      <a:pt x="178" y="12"/>
                    </a:cubicBezTo>
                    <a:cubicBezTo>
                      <a:pt x="177" y="8"/>
                      <a:pt x="175" y="10"/>
                      <a:pt x="176" y="7"/>
                    </a:cubicBezTo>
                    <a:cubicBezTo>
                      <a:pt x="177" y="3"/>
                      <a:pt x="169" y="0"/>
                      <a:pt x="167" y="2"/>
                    </a:cubicBezTo>
                    <a:cubicBezTo>
                      <a:pt x="165" y="4"/>
                      <a:pt x="163" y="11"/>
                      <a:pt x="163" y="12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94" name="Ханты-Мансийский АО">
                <a:extLst>
                  <a:ext uri="{FF2B5EF4-FFF2-40B4-BE49-F238E27FC236}">
                    <a16:creationId xmlns:a16="http://schemas.microsoft.com/office/drawing/2014/main" id="{FC05256E-6076-423B-8956-80C059973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041" y="3748782"/>
                <a:ext cx="1882356" cy="1209269"/>
              </a:xfrm>
              <a:custGeom>
                <a:avLst/>
                <a:gdLst>
                  <a:gd name="T0" fmla="*/ 702 w 737"/>
                  <a:gd name="T1" fmla="*/ 373 h 531"/>
                  <a:gd name="T2" fmla="*/ 723 w 737"/>
                  <a:gd name="T3" fmla="*/ 417 h 531"/>
                  <a:gd name="T4" fmla="*/ 687 w 737"/>
                  <a:gd name="T5" fmla="*/ 437 h 531"/>
                  <a:gd name="T6" fmla="*/ 631 w 737"/>
                  <a:gd name="T7" fmla="*/ 435 h 531"/>
                  <a:gd name="T8" fmla="*/ 608 w 737"/>
                  <a:gd name="T9" fmla="*/ 437 h 531"/>
                  <a:gd name="T10" fmla="*/ 579 w 737"/>
                  <a:gd name="T11" fmla="*/ 425 h 531"/>
                  <a:gd name="T12" fmla="*/ 539 w 737"/>
                  <a:gd name="T13" fmla="*/ 429 h 531"/>
                  <a:gd name="T14" fmla="*/ 508 w 737"/>
                  <a:gd name="T15" fmla="*/ 421 h 531"/>
                  <a:gd name="T16" fmla="*/ 469 w 737"/>
                  <a:gd name="T17" fmla="*/ 419 h 531"/>
                  <a:gd name="T18" fmla="*/ 454 w 737"/>
                  <a:gd name="T19" fmla="*/ 477 h 531"/>
                  <a:gd name="T20" fmla="*/ 412 w 737"/>
                  <a:gd name="T21" fmla="*/ 498 h 531"/>
                  <a:gd name="T22" fmla="*/ 389 w 737"/>
                  <a:gd name="T23" fmla="*/ 527 h 531"/>
                  <a:gd name="T24" fmla="*/ 383 w 737"/>
                  <a:gd name="T25" fmla="*/ 525 h 531"/>
                  <a:gd name="T26" fmla="*/ 354 w 737"/>
                  <a:gd name="T27" fmla="*/ 512 h 531"/>
                  <a:gd name="T28" fmla="*/ 331 w 737"/>
                  <a:gd name="T29" fmla="*/ 485 h 531"/>
                  <a:gd name="T30" fmla="*/ 314 w 737"/>
                  <a:gd name="T31" fmla="*/ 471 h 531"/>
                  <a:gd name="T32" fmla="*/ 281 w 737"/>
                  <a:gd name="T33" fmla="*/ 427 h 531"/>
                  <a:gd name="T34" fmla="*/ 239 w 737"/>
                  <a:gd name="T35" fmla="*/ 406 h 531"/>
                  <a:gd name="T36" fmla="*/ 227 w 737"/>
                  <a:gd name="T37" fmla="*/ 421 h 531"/>
                  <a:gd name="T38" fmla="*/ 196 w 737"/>
                  <a:gd name="T39" fmla="*/ 435 h 531"/>
                  <a:gd name="T40" fmla="*/ 162 w 737"/>
                  <a:gd name="T41" fmla="*/ 444 h 531"/>
                  <a:gd name="T42" fmla="*/ 141 w 737"/>
                  <a:gd name="T43" fmla="*/ 439 h 531"/>
                  <a:gd name="T44" fmla="*/ 114 w 737"/>
                  <a:gd name="T45" fmla="*/ 454 h 531"/>
                  <a:gd name="T46" fmla="*/ 96 w 737"/>
                  <a:gd name="T47" fmla="*/ 444 h 531"/>
                  <a:gd name="T48" fmla="*/ 96 w 737"/>
                  <a:gd name="T49" fmla="*/ 412 h 531"/>
                  <a:gd name="T50" fmla="*/ 79 w 737"/>
                  <a:gd name="T51" fmla="*/ 387 h 531"/>
                  <a:gd name="T52" fmla="*/ 58 w 737"/>
                  <a:gd name="T53" fmla="*/ 367 h 531"/>
                  <a:gd name="T54" fmla="*/ 68 w 737"/>
                  <a:gd name="T55" fmla="*/ 346 h 531"/>
                  <a:gd name="T56" fmla="*/ 60 w 737"/>
                  <a:gd name="T57" fmla="*/ 314 h 531"/>
                  <a:gd name="T58" fmla="*/ 66 w 737"/>
                  <a:gd name="T59" fmla="*/ 283 h 531"/>
                  <a:gd name="T60" fmla="*/ 54 w 737"/>
                  <a:gd name="T61" fmla="*/ 252 h 531"/>
                  <a:gd name="T62" fmla="*/ 10 w 737"/>
                  <a:gd name="T63" fmla="*/ 204 h 531"/>
                  <a:gd name="T64" fmla="*/ 0 w 737"/>
                  <a:gd name="T65" fmla="*/ 185 h 531"/>
                  <a:gd name="T66" fmla="*/ 0 w 737"/>
                  <a:gd name="T67" fmla="*/ 175 h 531"/>
                  <a:gd name="T68" fmla="*/ 23 w 737"/>
                  <a:gd name="T69" fmla="*/ 141 h 531"/>
                  <a:gd name="T70" fmla="*/ 23 w 737"/>
                  <a:gd name="T71" fmla="*/ 123 h 531"/>
                  <a:gd name="T72" fmla="*/ 50 w 737"/>
                  <a:gd name="T73" fmla="*/ 96 h 531"/>
                  <a:gd name="T74" fmla="*/ 66 w 737"/>
                  <a:gd name="T75" fmla="*/ 71 h 531"/>
                  <a:gd name="T76" fmla="*/ 96 w 737"/>
                  <a:gd name="T77" fmla="*/ 21 h 531"/>
                  <a:gd name="T78" fmla="*/ 104 w 737"/>
                  <a:gd name="T79" fmla="*/ 33 h 531"/>
                  <a:gd name="T80" fmla="*/ 152 w 737"/>
                  <a:gd name="T81" fmla="*/ 0 h 531"/>
                  <a:gd name="T82" fmla="*/ 162 w 737"/>
                  <a:gd name="T83" fmla="*/ 37 h 531"/>
                  <a:gd name="T84" fmla="*/ 168 w 737"/>
                  <a:gd name="T85" fmla="*/ 100 h 531"/>
                  <a:gd name="T86" fmla="*/ 208 w 737"/>
                  <a:gd name="T87" fmla="*/ 110 h 531"/>
                  <a:gd name="T88" fmla="*/ 256 w 737"/>
                  <a:gd name="T89" fmla="*/ 121 h 531"/>
                  <a:gd name="T90" fmla="*/ 260 w 737"/>
                  <a:gd name="T91" fmla="*/ 154 h 531"/>
                  <a:gd name="T92" fmla="*/ 285 w 737"/>
                  <a:gd name="T93" fmla="*/ 141 h 531"/>
                  <a:gd name="T94" fmla="*/ 308 w 737"/>
                  <a:gd name="T95" fmla="*/ 144 h 531"/>
                  <a:gd name="T96" fmla="*/ 341 w 737"/>
                  <a:gd name="T97" fmla="*/ 164 h 531"/>
                  <a:gd name="T98" fmla="*/ 360 w 737"/>
                  <a:gd name="T99" fmla="*/ 208 h 531"/>
                  <a:gd name="T100" fmla="*/ 364 w 737"/>
                  <a:gd name="T101" fmla="*/ 239 h 531"/>
                  <a:gd name="T102" fmla="*/ 408 w 737"/>
                  <a:gd name="T103" fmla="*/ 252 h 531"/>
                  <a:gd name="T104" fmla="*/ 437 w 737"/>
                  <a:gd name="T105" fmla="*/ 269 h 531"/>
                  <a:gd name="T106" fmla="*/ 456 w 737"/>
                  <a:gd name="T107" fmla="*/ 267 h 531"/>
                  <a:gd name="T108" fmla="*/ 481 w 737"/>
                  <a:gd name="T109" fmla="*/ 275 h 531"/>
                  <a:gd name="T110" fmla="*/ 500 w 737"/>
                  <a:gd name="T111" fmla="*/ 296 h 531"/>
                  <a:gd name="T112" fmla="*/ 579 w 737"/>
                  <a:gd name="T113" fmla="*/ 312 h 531"/>
                  <a:gd name="T114" fmla="*/ 610 w 737"/>
                  <a:gd name="T115" fmla="*/ 287 h 531"/>
                  <a:gd name="T116" fmla="*/ 629 w 737"/>
                  <a:gd name="T117" fmla="*/ 321 h 531"/>
                  <a:gd name="T118" fmla="*/ 654 w 737"/>
                  <a:gd name="T119" fmla="*/ 321 h 531"/>
                  <a:gd name="T120" fmla="*/ 679 w 737"/>
                  <a:gd name="T121" fmla="*/ 333 h 531"/>
                  <a:gd name="T122" fmla="*/ 702 w 737"/>
                  <a:gd name="T123" fmla="*/ 35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7" h="531">
                    <a:moveTo>
                      <a:pt x="702" y="350"/>
                    </a:moveTo>
                    <a:lnTo>
                      <a:pt x="702" y="373"/>
                    </a:lnTo>
                    <a:lnTo>
                      <a:pt x="737" y="396"/>
                    </a:lnTo>
                    <a:lnTo>
                      <a:pt x="723" y="417"/>
                    </a:lnTo>
                    <a:lnTo>
                      <a:pt x="708" y="421"/>
                    </a:lnTo>
                    <a:lnTo>
                      <a:pt x="687" y="437"/>
                    </a:lnTo>
                    <a:lnTo>
                      <a:pt x="658" y="421"/>
                    </a:lnTo>
                    <a:lnTo>
                      <a:pt x="631" y="435"/>
                    </a:lnTo>
                    <a:lnTo>
                      <a:pt x="627" y="450"/>
                    </a:lnTo>
                    <a:lnTo>
                      <a:pt x="608" y="437"/>
                    </a:lnTo>
                    <a:lnTo>
                      <a:pt x="596" y="442"/>
                    </a:lnTo>
                    <a:lnTo>
                      <a:pt x="579" y="425"/>
                    </a:lnTo>
                    <a:lnTo>
                      <a:pt x="564" y="431"/>
                    </a:lnTo>
                    <a:lnTo>
                      <a:pt x="539" y="429"/>
                    </a:lnTo>
                    <a:lnTo>
                      <a:pt x="533" y="421"/>
                    </a:lnTo>
                    <a:lnTo>
                      <a:pt x="508" y="421"/>
                    </a:lnTo>
                    <a:lnTo>
                      <a:pt x="496" y="414"/>
                    </a:lnTo>
                    <a:lnTo>
                      <a:pt x="469" y="419"/>
                    </a:lnTo>
                    <a:lnTo>
                      <a:pt x="454" y="454"/>
                    </a:lnTo>
                    <a:lnTo>
                      <a:pt x="454" y="477"/>
                    </a:lnTo>
                    <a:lnTo>
                      <a:pt x="435" y="481"/>
                    </a:lnTo>
                    <a:lnTo>
                      <a:pt x="412" y="498"/>
                    </a:lnTo>
                    <a:lnTo>
                      <a:pt x="410" y="510"/>
                    </a:lnTo>
                    <a:lnTo>
                      <a:pt x="389" y="527"/>
                    </a:lnTo>
                    <a:lnTo>
                      <a:pt x="383" y="531"/>
                    </a:lnTo>
                    <a:lnTo>
                      <a:pt x="383" y="525"/>
                    </a:lnTo>
                    <a:lnTo>
                      <a:pt x="369" y="517"/>
                    </a:lnTo>
                    <a:lnTo>
                      <a:pt x="354" y="512"/>
                    </a:lnTo>
                    <a:lnTo>
                      <a:pt x="331" y="500"/>
                    </a:lnTo>
                    <a:lnTo>
                      <a:pt x="331" y="485"/>
                    </a:lnTo>
                    <a:lnTo>
                      <a:pt x="314" y="485"/>
                    </a:lnTo>
                    <a:lnTo>
                      <a:pt x="314" y="471"/>
                    </a:lnTo>
                    <a:lnTo>
                      <a:pt x="306" y="450"/>
                    </a:lnTo>
                    <a:lnTo>
                      <a:pt x="281" y="427"/>
                    </a:lnTo>
                    <a:lnTo>
                      <a:pt x="258" y="423"/>
                    </a:lnTo>
                    <a:lnTo>
                      <a:pt x="239" y="406"/>
                    </a:lnTo>
                    <a:lnTo>
                      <a:pt x="227" y="404"/>
                    </a:lnTo>
                    <a:lnTo>
                      <a:pt x="227" y="421"/>
                    </a:lnTo>
                    <a:lnTo>
                      <a:pt x="208" y="425"/>
                    </a:lnTo>
                    <a:lnTo>
                      <a:pt x="196" y="435"/>
                    </a:lnTo>
                    <a:lnTo>
                      <a:pt x="173" y="435"/>
                    </a:lnTo>
                    <a:lnTo>
                      <a:pt x="162" y="444"/>
                    </a:lnTo>
                    <a:lnTo>
                      <a:pt x="148" y="437"/>
                    </a:lnTo>
                    <a:lnTo>
                      <a:pt x="141" y="439"/>
                    </a:lnTo>
                    <a:lnTo>
                      <a:pt x="139" y="454"/>
                    </a:lnTo>
                    <a:lnTo>
                      <a:pt x="114" y="454"/>
                    </a:lnTo>
                    <a:lnTo>
                      <a:pt x="102" y="450"/>
                    </a:lnTo>
                    <a:lnTo>
                      <a:pt x="96" y="444"/>
                    </a:lnTo>
                    <a:lnTo>
                      <a:pt x="93" y="427"/>
                    </a:lnTo>
                    <a:lnTo>
                      <a:pt x="96" y="412"/>
                    </a:lnTo>
                    <a:lnTo>
                      <a:pt x="83" y="408"/>
                    </a:lnTo>
                    <a:lnTo>
                      <a:pt x="79" y="387"/>
                    </a:lnTo>
                    <a:lnTo>
                      <a:pt x="62" y="381"/>
                    </a:lnTo>
                    <a:lnTo>
                      <a:pt x="58" y="367"/>
                    </a:lnTo>
                    <a:lnTo>
                      <a:pt x="66" y="356"/>
                    </a:lnTo>
                    <a:lnTo>
                      <a:pt x="68" y="346"/>
                    </a:lnTo>
                    <a:lnTo>
                      <a:pt x="58" y="331"/>
                    </a:lnTo>
                    <a:lnTo>
                      <a:pt x="60" y="314"/>
                    </a:lnTo>
                    <a:lnTo>
                      <a:pt x="60" y="294"/>
                    </a:lnTo>
                    <a:lnTo>
                      <a:pt x="66" y="283"/>
                    </a:lnTo>
                    <a:lnTo>
                      <a:pt x="66" y="262"/>
                    </a:lnTo>
                    <a:lnTo>
                      <a:pt x="54" y="252"/>
                    </a:lnTo>
                    <a:lnTo>
                      <a:pt x="48" y="235"/>
                    </a:lnTo>
                    <a:lnTo>
                      <a:pt x="10" y="204"/>
                    </a:lnTo>
                    <a:lnTo>
                      <a:pt x="12" y="194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0" y="175"/>
                    </a:lnTo>
                    <a:lnTo>
                      <a:pt x="18" y="156"/>
                    </a:lnTo>
                    <a:lnTo>
                      <a:pt x="23" y="141"/>
                    </a:lnTo>
                    <a:lnTo>
                      <a:pt x="25" y="137"/>
                    </a:lnTo>
                    <a:lnTo>
                      <a:pt x="23" y="123"/>
                    </a:lnTo>
                    <a:lnTo>
                      <a:pt x="29" y="104"/>
                    </a:lnTo>
                    <a:lnTo>
                      <a:pt x="50" y="96"/>
                    </a:lnTo>
                    <a:lnTo>
                      <a:pt x="50" y="77"/>
                    </a:lnTo>
                    <a:lnTo>
                      <a:pt x="66" y="71"/>
                    </a:lnTo>
                    <a:lnTo>
                      <a:pt x="64" y="52"/>
                    </a:lnTo>
                    <a:lnTo>
                      <a:pt x="96" y="21"/>
                    </a:lnTo>
                    <a:lnTo>
                      <a:pt x="108" y="25"/>
                    </a:lnTo>
                    <a:lnTo>
                      <a:pt x="104" y="33"/>
                    </a:lnTo>
                    <a:lnTo>
                      <a:pt x="118" y="31"/>
                    </a:lnTo>
                    <a:lnTo>
                      <a:pt x="152" y="0"/>
                    </a:lnTo>
                    <a:lnTo>
                      <a:pt x="164" y="0"/>
                    </a:lnTo>
                    <a:lnTo>
                      <a:pt x="162" y="37"/>
                    </a:lnTo>
                    <a:lnTo>
                      <a:pt x="143" y="69"/>
                    </a:lnTo>
                    <a:lnTo>
                      <a:pt x="168" y="100"/>
                    </a:lnTo>
                    <a:lnTo>
                      <a:pt x="196" y="102"/>
                    </a:lnTo>
                    <a:lnTo>
                      <a:pt x="208" y="110"/>
                    </a:lnTo>
                    <a:lnTo>
                      <a:pt x="235" y="100"/>
                    </a:lnTo>
                    <a:lnTo>
                      <a:pt x="256" y="121"/>
                    </a:lnTo>
                    <a:lnTo>
                      <a:pt x="248" y="135"/>
                    </a:lnTo>
                    <a:lnTo>
                      <a:pt x="260" y="154"/>
                    </a:lnTo>
                    <a:lnTo>
                      <a:pt x="277" y="154"/>
                    </a:lnTo>
                    <a:lnTo>
                      <a:pt x="285" y="141"/>
                    </a:lnTo>
                    <a:lnTo>
                      <a:pt x="296" y="154"/>
                    </a:lnTo>
                    <a:lnTo>
                      <a:pt x="308" y="144"/>
                    </a:lnTo>
                    <a:lnTo>
                      <a:pt x="327" y="146"/>
                    </a:lnTo>
                    <a:lnTo>
                      <a:pt x="341" y="164"/>
                    </a:lnTo>
                    <a:lnTo>
                      <a:pt x="346" y="194"/>
                    </a:lnTo>
                    <a:lnTo>
                      <a:pt x="360" y="208"/>
                    </a:lnTo>
                    <a:lnTo>
                      <a:pt x="356" y="219"/>
                    </a:lnTo>
                    <a:lnTo>
                      <a:pt x="364" y="239"/>
                    </a:lnTo>
                    <a:lnTo>
                      <a:pt x="400" y="235"/>
                    </a:lnTo>
                    <a:lnTo>
                      <a:pt x="408" y="252"/>
                    </a:lnTo>
                    <a:lnTo>
                      <a:pt x="419" y="252"/>
                    </a:lnTo>
                    <a:lnTo>
                      <a:pt x="437" y="269"/>
                    </a:lnTo>
                    <a:lnTo>
                      <a:pt x="448" y="262"/>
                    </a:lnTo>
                    <a:lnTo>
                      <a:pt x="456" y="267"/>
                    </a:lnTo>
                    <a:lnTo>
                      <a:pt x="477" y="281"/>
                    </a:lnTo>
                    <a:lnTo>
                      <a:pt x="481" y="275"/>
                    </a:lnTo>
                    <a:lnTo>
                      <a:pt x="502" y="283"/>
                    </a:lnTo>
                    <a:lnTo>
                      <a:pt x="500" y="296"/>
                    </a:lnTo>
                    <a:lnTo>
                      <a:pt x="525" y="314"/>
                    </a:lnTo>
                    <a:lnTo>
                      <a:pt x="579" y="312"/>
                    </a:lnTo>
                    <a:lnTo>
                      <a:pt x="585" y="302"/>
                    </a:lnTo>
                    <a:lnTo>
                      <a:pt x="610" y="287"/>
                    </a:lnTo>
                    <a:lnTo>
                      <a:pt x="614" y="302"/>
                    </a:lnTo>
                    <a:lnTo>
                      <a:pt x="629" y="321"/>
                    </a:lnTo>
                    <a:lnTo>
                      <a:pt x="639" y="312"/>
                    </a:lnTo>
                    <a:lnTo>
                      <a:pt x="654" y="321"/>
                    </a:lnTo>
                    <a:lnTo>
                      <a:pt x="667" y="339"/>
                    </a:lnTo>
                    <a:lnTo>
                      <a:pt x="679" y="333"/>
                    </a:lnTo>
                    <a:lnTo>
                      <a:pt x="694" y="339"/>
                    </a:lnTo>
                    <a:lnTo>
                      <a:pt x="702" y="35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95" name="Челябинская обл.">
                <a:extLst>
                  <a:ext uri="{FF2B5EF4-FFF2-40B4-BE49-F238E27FC236}">
                    <a16:creationId xmlns:a16="http://schemas.microsoft.com/office/drawing/2014/main" id="{4D06ED54-40BB-4B77-8248-66CDB944B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7899" y="4873789"/>
                <a:ext cx="554235" cy="573890"/>
              </a:xfrm>
              <a:custGeom>
                <a:avLst/>
                <a:gdLst>
                  <a:gd name="T0" fmla="*/ 89 w 104"/>
                  <a:gd name="T1" fmla="*/ 83 h 121"/>
                  <a:gd name="T2" fmla="*/ 64 w 104"/>
                  <a:gd name="T3" fmla="*/ 75 h 121"/>
                  <a:gd name="T4" fmla="*/ 59 w 104"/>
                  <a:gd name="T5" fmla="*/ 88 h 121"/>
                  <a:gd name="T6" fmla="*/ 66 w 104"/>
                  <a:gd name="T7" fmla="*/ 102 h 121"/>
                  <a:gd name="T8" fmla="*/ 54 w 104"/>
                  <a:gd name="T9" fmla="*/ 102 h 121"/>
                  <a:gd name="T10" fmla="*/ 42 w 104"/>
                  <a:gd name="T11" fmla="*/ 118 h 121"/>
                  <a:gd name="T12" fmla="*/ 22 w 104"/>
                  <a:gd name="T13" fmla="*/ 120 h 121"/>
                  <a:gd name="T14" fmla="*/ 22 w 104"/>
                  <a:gd name="T15" fmla="*/ 116 h 121"/>
                  <a:gd name="T16" fmla="*/ 23 w 104"/>
                  <a:gd name="T17" fmla="*/ 106 h 121"/>
                  <a:gd name="T18" fmla="*/ 10 w 104"/>
                  <a:gd name="T19" fmla="*/ 106 h 121"/>
                  <a:gd name="T20" fmla="*/ 4 w 104"/>
                  <a:gd name="T21" fmla="*/ 99 h 121"/>
                  <a:gd name="T22" fmla="*/ 12 w 104"/>
                  <a:gd name="T23" fmla="*/ 85 h 121"/>
                  <a:gd name="T24" fmla="*/ 15 w 104"/>
                  <a:gd name="T25" fmla="*/ 81 h 121"/>
                  <a:gd name="T26" fmla="*/ 21 w 104"/>
                  <a:gd name="T27" fmla="*/ 68 h 121"/>
                  <a:gd name="T28" fmla="*/ 31 w 104"/>
                  <a:gd name="T29" fmla="*/ 58 h 121"/>
                  <a:gd name="T30" fmla="*/ 39 w 104"/>
                  <a:gd name="T31" fmla="*/ 61 h 121"/>
                  <a:gd name="T32" fmla="*/ 45 w 104"/>
                  <a:gd name="T33" fmla="*/ 56 h 121"/>
                  <a:gd name="T34" fmla="*/ 40 w 104"/>
                  <a:gd name="T35" fmla="*/ 46 h 121"/>
                  <a:gd name="T36" fmla="*/ 31 w 104"/>
                  <a:gd name="T37" fmla="*/ 47 h 121"/>
                  <a:gd name="T38" fmla="*/ 20 w 104"/>
                  <a:gd name="T39" fmla="*/ 45 h 121"/>
                  <a:gd name="T40" fmla="*/ 16 w 104"/>
                  <a:gd name="T41" fmla="*/ 31 h 121"/>
                  <a:gd name="T42" fmla="*/ 16 w 104"/>
                  <a:gd name="T43" fmla="*/ 17 h 121"/>
                  <a:gd name="T44" fmla="*/ 28 w 104"/>
                  <a:gd name="T45" fmla="*/ 19 h 121"/>
                  <a:gd name="T46" fmla="*/ 34 w 104"/>
                  <a:gd name="T47" fmla="*/ 29 h 121"/>
                  <a:gd name="T48" fmla="*/ 44 w 104"/>
                  <a:gd name="T49" fmla="*/ 26 h 121"/>
                  <a:gd name="T50" fmla="*/ 54 w 104"/>
                  <a:gd name="T51" fmla="*/ 18 h 121"/>
                  <a:gd name="T52" fmla="*/ 58 w 104"/>
                  <a:gd name="T53" fmla="*/ 1 h 121"/>
                  <a:gd name="T54" fmla="*/ 68 w 104"/>
                  <a:gd name="T55" fmla="*/ 6 h 121"/>
                  <a:gd name="T56" fmla="*/ 87 w 104"/>
                  <a:gd name="T57" fmla="*/ 17 h 121"/>
                  <a:gd name="T58" fmla="*/ 103 w 104"/>
                  <a:gd name="T59" fmla="*/ 23 h 121"/>
                  <a:gd name="T60" fmla="*/ 102 w 104"/>
                  <a:gd name="T61" fmla="*/ 44 h 121"/>
                  <a:gd name="T62" fmla="*/ 91 w 104"/>
                  <a:gd name="T63" fmla="*/ 49 h 121"/>
                  <a:gd name="T64" fmla="*/ 89 w 104"/>
                  <a:gd name="T65" fmla="*/ 58 h 121"/>
                  <a:gd name="T66" fmla="*/ 86 w 104"/>
                  <a:gd name="T67" fmla="*/ 65 h 121"/>
                  <a:gd name="T68" fmla="*/ 99 w 104"/>
                  <a:gd name="T69" fmla="*/ 69 h 121"/>
                  <a:gd name="T70" fmla="*/ 99 w 104"/>
                  <a:gd name="T71" fmla="*/ 8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" h="121">
                    <a:moveTo>
                      <a:pt x="99" y="83"/>
                    </a:moveTo>
                    <a:cubicBezTo>
                      <a:pt x="95" y="83"/>
                      <a:pt x="92" y="83"/>
                      <a:pt x="89" y="83"/>
                    </a:cubicBezTo>
                    <a:cubicBezTo>
                      <a:pt x="85" y="83"/>
                      <a:pt x="84" y="83"/>
                      <a:pt x="79" y="80"/>
                    </a:cubicBezTo>
                    <a:cubicBezTo>
                      <a:pt x="75" y="76"/>
                      <a:pt x="65" y="74"/>
                      <a:pt x="64" y="75"/>
                    </a:cubicBezTo>
                    <a:cubicBezTo>
                      <a:pt x="63" y="76"/>
                      <a:pt x="62" y="78"/>
                      <a:pt x="59" y="81"/>
                    </a:cubicBezTo>
                    <a:cubicBezTo>
                      <a:pt x="56" y="85"/>
                      <a:pt x="58" y="86"/>
                      <a:pt x="59" y="88"/>
                    </a:cubicBezTo>
                    <a:cubicBezTo>
                      <a:pt x="60" y="90"/>
                      <a:pt x="58" y="90"/>
                      <a:pt x="56" y="93"/>
                    </a:cubicBezTo>
                    <a:cubicBezTo>
                      <a:pt x="54" y="95"/>
                      <a:pt x="59" y="97"/>
                      <a:pt x="66" y="102"/>
                    </a:cubicBezTo>
                    <a:cubicBezTo>
                      <a:pt x="73" y="108"/>
                      <a:pt x="68" y="108"/>
                      <a:pt x="65" y="109"/>
                    </a:cubicBezTo>
                    <a:cubicBezTo>
                      <a:pt x="62" y="110"/>
                      <a:pt x="57" y="105"/>
                      <a:pt x="54" y="102"/>
                    </a:cubicBezTo>
                    <a:cubicBezTo>
                      <a:pt x="51" y="99"/>
                      <a:pt x="47" y="103"/>
                      <a:pt x="43" y="105"/>
                    </a:cubicBezTo>
                    <a:cubicBezTo>
                      <a:pt x="39" y="108"/>
                      <a:pt x="41" y="115"/>
                      <a:pt x="42" y="118"/>
                    </a:cubicBezTo>
                    <a:cubicBezTo>
                      <a:pt x="42" y="121"/>
                      <a:pt x="41" y="120"/>
                      <a:pt x="35" y="120"/>
                    </a:cubicBezTo>
                    <a:cubicBezTo>
                      <a:pt x="30" y="120"/>
                      <a:pt x="25" y="118"/>
                      <a:pt x="22" y="120"/>
                    </a:cubicBezTo>
                    <a:cubicBezTo>
                      <a:pt x="19" y="118"/>
                      <a:pt x="19" y="118"/>
                      <a:pt x="19" y="118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0" y="106"/>
                      <a:pt x="10" y="106"/>
                      <a:pt x="10" y="10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4" y="100"/>
                      <a:pt x="4" y="99"/>
                    </a:cubicBezTo>
                    <a:cubicBezTo>
                      <a:pt x="5" y="99"/>
                      <a:pt x="9" y="93"/>
                      <a:pt x="9" y="93"/>
                    </a:cubicBezTo>
                    <a:cubicBezTo>
                      <a:pt x="12" y="85"/>
                      <a:pt x="12" y="85"/>
                      <a:pt x="12" y="85"/>
                    </a:cubicBezTo>
                    <a:cubicBezTo>
                      <a:pt x="15" y="85"/>
                      <a:pt x="15" y="85"/>
                      <a:pt x="15" y="85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6" y="57"/>
                      <a:pt x="36" y="57"/>
                      <a:pt x="36" y="57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18"/>
                      <a:pt x="54" y="18"/>
                    </a:cubicBezTo>
                    <a:cubicBezTo>
                      <a:pt x="55" y="17"/>
                      <a:pt x="58" y="11"/>
                      <a:pt x="58" y="1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4" y="38"/>
                      <a:pt x="104" y="38"/>
                      <a:pt x="104" y="38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9" y="69"/>
                      <a:pt x="99" y="69"/>
                      <a:pt x="99" y="69"/>
                    </a:cubicBezTo>
                    <a:cubicBezTo>
                      <a:pt x="103" y="76"/>
                      <a:pt x="103" y="76"/>
                      <a:pt x="103" y="76"/>
                    </a:cubicBezTo>
                    <a:lnTo>
                      <a:pt x="99" y="83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96" name="Тюменская обл.">
                <a:extLst>
                  <a:ext uri="{FF2B5EF4-FFF2-40B4-BE49-F238E27FC236}">
                    <a16:creationId xmlns:a16="http://schemas.microsoft.com/office/drawing/2014/main" id="{6785CC35-AF3A-487D-A53F-F2B949143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110" y="4668828"/>
                <a:ext cx="904144" cy="660429"/>
              </a:xfrm>
              <a:custGeom>
                <a:avLst/>
                <a:gdLst>
                  <a:gd name="T0" fmla="*/ 159 w 170"/>
                  <a:gd name="T1" fmla="*/ 70 h 139"/>
                  <a:gd name="T2" fmla="*/ 139 w 170"/>
                  <a:gd name="T3" fmla="*/ 65 h 139"/>
                  <a:gd name="T4" fmla="*/ 132 w 170"/>
                  <a:gd name="T5" fmla="*/ 70 h 139"/>
                  <a:gd name="T6" fmla="*/ 117 w 170"/>
                  <a:gd name="T7" fmla="*/ 63 h 139"/>
                  <a:gd name="T8" fmla="*/ 110 w 170"/>
                  <a:gd name="T9" fmla="*/ 58 h 139"/>
                  <a:gd name="T10" fmla="*/ 106 w 170"/>
                  <a:gd name="T11" fmla="*/ 50 h 139"/>
                  <a:gd name="T12" fmla="*/ 97 w 170"/>
                  <a:gd name="T13" fmla="*/ 67 h 139"/>
                  <a:gd name="T14" fmla="*/ 94 w 170"/>
                  <a:gd name="T15" fmla="*/ 77 h 139"/>
                  <a:gd name="T16" fmla="*/ 101 w 170"/>
                  <a:gd name="T17" fmla="*/ 84 h 139"/>
                  <a:gd name="T18" fmla="*/ 109 w 170"/>
                  <a:gd name="T19" fmla="*/ 95 h 139"/>
                  <a:gd name="T20" fmla="*/ 102 w 170"/>
                  <a:gd name="T21" fmla="*/ 100 h 139"/>
                  <a:gd name="T22" fmla="*/ 90 w 170"/>
                  <a:gd name="T23" fmla="*/ 107 h 139"/>
                  <a:gd name="T24" fmla="*/ 88 w 170"/>
                  <a:gd name="T25" fmla="*/ 119 h 139"/>
                  <a:gd name="T26" fmla="*/ 81 w 170"/>
                  <a:gd name="T27" fmla="*/ 128 h 139"/>
                  <a:gd name="T28" fmla="*/ 77 w 170"/>
                  <a:gd name="T29" fmla="*/ 136 h 139"/>
                  <a:gd name="T30" fmla="*/ 66 w 170"/>
                  <a:gd name="T31" fmla="*/ 133 h 139"/>
                  <a:gd name="T32" fmla="*/ 44 w 170"/>
                  <a:gd name="T33" fmla="*/ 127 h 139"/>
                  <a:gd name="T34" fmla="*/ 32 w 170"/>
                  <a:gd name="T35" fmla="*/ 112 h 139"/>
                  <a:gd name="T36" fmla="*/ 26 w 170"/>
                  <a:gd name="T37" fmla="*/ 98 h 139"/>
                  <a:gd name="T38" fmla="*/ 10 w 170"/>
                  <a:gd name="T39" fmla="*/ 93 h 139"/>
                  <a:gd name="T40" fmla="*/ 0 w 170"/>
                  <a:gd name="T41" fmla="*/ 75 h 139"/>
                  <a:gd name="T42" fmla="*/ 7 w 170"/>
                  <a:gd name="T43" fmla="*/ 59 h 139"/>
                  <a:gd name="T44" fmla="*/ 9 w 170"/>
                  <a:gd name="T45" fmla="*/ 47 h 139"/>
                  <a:gd name="T46" fmla="*/ 20 w 170"/>
                  <a:gd name="T47" fmla="*/ 44 h 139"/>
                  <a:gd name="T48" fmla="*/ 28 w 170"/>
                  <a:gd name="T49" fmla="*/ 43 h 139"/>
                  <a:gd name="T50" fmla="*/ 33 w 170"/>
                  <a:gd name="T51" fmla="*/ 33 h 139"/>
                  <a:gd name="T52" fmla="*/ 41 w 170"/>
                  <a:gd name="T53" fmla="*/ 24 h 139"/>
                  <a:gd name="T54" fmla="*/ 54 w 170"/>
                  <a:gd name="T55" fmla="*/ 17 h 139"/>
                  <a:gd name="T56" fmla="*/ 64 w 170"/>
                  <a:gd name="T57" fmla="*/ 19 h 139"/>
                  <a:gd name="T58" fmla="*/ 80 w 170"/>
                  <a:gd name="T59" fmla="*/ 15 h 139"/>
                  <a:gd name="T60" fmla="*/ 95 w 170"/>
                  <a:gd name="T61" fmla="*/ 8 h 139"/>
                  <a:gd name="T62" fmla="*/ 101 w 170"/>
                  <a:gd name="T63" fmla="*/ 1 h 139"/>
                  <a:gd name="T64" fmla="*/ 121 w 170"/>
                  <a:gd name="T65" fmla="*/ 11 h 139"/>
                  <a:gd name="T66" fmla="*/ 137 w 170"/>
                  <a:gd name="T67" fmla="*/ 32 h 139"/>
                  <a:gd name="T68" fmla="*/ 145 w 170"/>
                  <a:gd name="T69" fmla="*/ 39 h 139"/>
                  <a:gd name="T70" fmla="*/ 156 w 170"/>
                  <a:gd name="T71" fmla="*/ 52 h 139"/>
                  <a:gd name="T72" fmla="*/ 170 w 170"/>
                  <a:gd name="T73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0" h="139">
                    <a:moveTo>
                      <a:pt x="170" y="61"/>
                    </a:moveTo>
                    <a:cubicBezTo>
                      <a:pt x="159" y="70"/>
                      <a:pt x="159" y="70"/>
                      <a:pt x="159" y="70"/>
                    </a:cubicBezTo>
                    <a:cubicBezTo>
                      <a:pt x="145" y="69"/>
                      <a:pt x="145" y="69"/>
                      <a:pt x="145" y="69"/>
                    </a:cubicBezTo>
                    <a:cubicBezTo>
                      <a:pt x="139" y="65"/>
                      <a:pt x="139" y="65"/>
                      <a:pt x="139" y="65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32" y="70"/>
                      <a:pt x="132" y="70"/>
                      <a:pt x="132" y="70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97" y="62"/>
                      <a:pt x="97" y="62"/>
                      <a:pt x="97" y="62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101" y="84"/>
                      <a:pt x="101" y="84"/>
                      <a:pt x="101" y="84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109" y="95"/>
                      <a:pt x="109" y="95"/>
                      <a:pt x="109" y="95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88" y="119"/>
                      <a:pt x="88" y="119"/>
                      <a:pt x="88" y="119"/>
                    </a:cubicBezTo>
                    <a:cubicBezTo>
                      <a:pt x="82" y="122"/>
                      <a:pt x="82" y="122"/>
                      <a:pt x="82" y="122"/>
                    </a:cubicBezTo>
                    <a:cubicBezTo>
                      <a:pt x="81" y="128"/>
                      <a:pt x="81" y="128"/>
                      <a:pt x="81" y="128"/>
                    </a:cubicBezTo>
                    <a:cubicBezTo>
                      <a:pt x="77" y="131"/>
                      <a:pt x="77" y="131"/>
                      <a:pt x="77" y="131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75" y="136"/>
                      <a:pt x="74" y="136"/>
                      <a:pt x="72" y="137"/>
                    </a:cubicBezTo>
                    <a:cubicBezTo>
                      <a:pt x="69" y="139"/>
                      <a:pt x="67" y="136"/>
                      <a:pt x="66" y="133"/>
                    </a:cubicBezTo>
                    <a:cubicBezTo>
                      <a:pt x="65" y="131"/>
                      <a:pt x="58" y="124"/>
                      <a:pt x="52" y="124"/>
                    </a:cubicBezTo>
                    <a:cubicBezTo>
                      <a:pt x="48" y="124"/>
                      <a:pt x="47" y="127"/>
                      <a:pt x="44" y="12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32" y="112"/>
                      <a:pt x="32" y="112"/>
                      <a:pt x="32" y="112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101" y="1"/>
                      <a:pt x="101" y="1"/>
                      <a:pt x="101" y="1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33" y="22"/>
                      <a:pt x="133" y="22"/>
                      <a:pt x="133" y="22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7" y="39"/>
                      <a:pt x="137" y="39"/>
                      <a:pt x="137" y="39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56" y="52"/>
                      <a:pt x="156" y="52"/>
                      <a:pt x="156" y="52"/>
                    </a:cubicBezTo>
                    <a:cubicBezTo>
                      <a:pt x="163" y="54"/>
                      <a:pt x="163" y="54"/>
                      <a:pt x="163" y="54"/>
                    </a:cubicBezTo>
                    <a:cubicBezTo>
                      <a:pt x="170" y="58"/>
                      <a:pt x="170" y="58"/>
                      <a:pt x="170" y="58"/>
                    </a:cubicBezTo>
                    <a:lnTo>
                      <a:pt x="170" y="61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97" name="Свердловская обл.">
                <a:extLst>
                  <a:ext uri="{FF2B5EF4-FFF2-40B4-BE49-F238E27FC236}">
                    <a16:creationId xmlns:a16="http://schemas.microsoft.com/office/drawing/2014/main" id="{CB291550-A42B-4973-8A05-8F0B76830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023" y="4170090"/>
                <a:ext cx="804535" cy="831230"/>
              </a:xfrm>
              <a:custGeom>
                <a:avLst/>
                <a:gdLst>
                  <a:gd name="T0" fmla="*/ 225 w 315"/>
                  <a:gd name="T1" fmla="*/ 9 h 365"/>
                  <a:gd name="T2" fmla="*/ 261 w 315"/>
                  <a:gd name="T3" fmla="*/ 50 h 365"/>
                  <a:gd name="T4" fmla="*/ 279 w 315"/>
                  <a:gd name="T5" fmla="*/ 77 h 365"/>
                  <a:gd name="T6" fmla="*/ 273 w 315"/>
                  <a:gd name="T7" fmla="*/ 109 h 365"/>
                  <a:gd name="T8" fmla="*/ 271 w 315"/>
                  <a:gd name="T9" fmla="*/ 146 h 365"/>
                  <a:gd name="T10" fmla="*/ 279 w 315"/>
                  <a:gd name="T11" fmla="*/ 171 h 365"/>
                  <a:gd name="T12" fmla="*/ 275 w 315"/>
                  <a:gd name="T13" fmla="*/ 196 h 365"/>
                  <a:gd name="T14" fmla="*/ 296 w 315"/>
                  <a:gd name="T15" fmla="*/ 223 h 365"/>
                  <a:gd name="T16" fmla="*/ 306 w 315"/>
                  <a:gd name="T17" fmla="*/ 242 h 365"/>
                  <a:gd name="T18" fmla="*/ 315 w 315"/>
                  <a:gd name="T19" fmla="*/ 265 h 365"/>
                  <a:gd name="T20" fmla="*/ 315 w 315"/>
                  <a:gd name="T21" fmla="*/ 300 h 365"/>
                  <a:gd name="T22" fmla="*/ 288 w 315"/>
                  <a:gd name="T23" fmla="*/ 302 h 365"/>
                  <a:gd name="T24" fmla="*/ 271 w 315"/>
                  <a:gd name="T25" fmla="*/ 307 h 365"/>
                  <a:gd name="T26" fmla="*/ 261 w 315"/>
                  <a:gd name="T27" fmla="*/ 327 h 365"/>
                  <a:gd name="T28" fmla="*/ 252 w 315"/>
                  <a:gd name="T29" fmla="*/ 359 h 365"/>
                  <a:gd name="T30" fmla="*/ 213 w 315"/>
                  <a:gd name="T31" fmla="*/ 365 h 365"/>
                  <a:gd name="T32" fmla="*/ 186 w 315"/>
                  <a:gd name="T33" fmla="*/ 350 h 365"/>
                  <a:gd name="T34" fmla="*/ 144 w 315"/>
                  <a:gd name="T35" fmla="*/ 352 h 365"/>
                  <a:gd name="T36" fmla="*/ 115 w 315"/>
                  <a:gd name="T37" fmla="*/ 344 h 365"/>
                  <a:gd name="T38" fmla="*/ 75 w 315"/>
                  <a:gd name="T39" fmla="*/ 321 h 365"/>
                  <a:gd name="T40" fmla="*/ 54 w 315"/>
                  <a:gd name="T41" fmla="*/ 311 h 365"/>
                  <a:gd name="T42" fmla="*/ 36 w 315"/>
                  <a:gd name="T43" fmla="*/ 309 h 365"/>
                  <a:gd name="T44" fmla="*/ 0 w 315"/>
                  <a:gd name="T45" fmla="*/ 284 h 365"/>
                  <a:gd name="T46" fmla="*/ 19 w 315"/>
                  <a:gd name="T47" fmla="*/ 248 h 365"/>
                  <a:gd name="T48" fmla="*/ 50 w 315"/>
                  <a:gd name="T49" fmla="*/ 244 h 365"/>
                  <a:gd name="T50" fmla="*/ 67 w 315"/>
                  <a:gd name="T51" fmla="*/ 221 h 365"/>
                  <a:gd name="T52" fmla="*/ 92 w 315"/>
                  <a:gd name="T53" fmla="*/ 221 h 365"/>
                  <a:gd name="T54" fmla="*/ 98 w 315"/>
                  <a:gd name="T55" fmla="*/ 200 h 365"/>
                  <a:gd name="T56" fmla="*/ 127 w 315"/>
                  <a:gd name="T57" fmla="*/ 186 h 365"/>
                  <a:gd name="T58" fmla="*/ 129 w 315"/>
                  <a:gd name="T59" fmla="*/ 161 h 365"/>
                  <a:gd name="T60" fmla="*/ 121 w 315"/>
                  <a:gd name="T61" fmla="*/ 136 h 365"/>
                  <a:gd name="T62" fmla="*/ 131 w 315"/>
                  <a:gd name="T63" fmla="*/ 107 h 365"/>
                  <a:gd name="T64" fmla="*/ 177 w 315"/>
                  <a:gd name="T65" fmla="*/ 67 h 365"/>
                  <a:gd name="T66" fmla="*/ 188 w 315"/>
                  <a:gd name="T67" fmla="*/ 36 h 365"/>
                  <a:gd name="T68" fmla="*/ 200 w 315"/>
                  <a:gd name="T69" fmla="*/ 15 h 365"/>
                  <a:gd name="T70" fmla="*/ 213 w 315"/>
                  <a:gd name="T7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5" h="365">
                    <a:moveTo>
                      <a:pt x="213" y="0"/>
                    </a:moveTo>
                    <a:lnTo>
                      <a:pt x="225" y="9"/>
                    </a:lnTo>
                    <a:lnTo>
                      <a:pt x="223" y="19"/>
                    </a:lnTo>
                    <a:lnTo>
                      <a:pt x="261" y="50"/>
                    </a:lnTo>
                    <a:lnTo>
                      <a:pt x="267" y="67"/>
                    </a:lnTo>
                    <a:lnTo>
                      <a:pt x="279" y="77"/>
                    </a:lnTo>
                    <a:lnTo>
                      <a:pt x="279" y="98"/>
                    </a:lnTo>
                    <a:lnTo>
                      <a:pt x="273" y="109"/>
                    </a:lnTo>
                    <a:lnTo>
                      <a:pt x="273" y="129"/>
                    </a:lnTo>
                    <a:lnTo>
                      <a:pt x="271" y="146"/>
                    </a:lnTo>
                    <a:lnTo>
                      <a:pt x="281" y="161"/>
                    </a:lnTo>
                    <a:lnTo>
                      <a:pt x="279" y="171"/>
                    </a:lnTo>
                    <a:lnTo>
                      <a:pt x="271" y="182"/>
                    </a:lnTo>
                    <a:lnTo>
                      <a:pt x="275" y="196"/>
                    </a:lnTo>
                    <a:lnTo>
                      <a:pt x="292" y="202"/>
                    </a:lnTo>
                    <a:lnTo>
                      <a:pt x="296" y="223"/>
                    </a:lnTo>
                    <a:lnTo>
                      <a:pt x="309" y="227"/>
                    </a:lnTo>
                    <a:lnTo>
                      <a:pt x="306" y="242"/>
                    </a:lnTo>
                    <a:lnTo>
                      <a:pt x="309" y="259"/>
                    </a:lnTo>
                    <a:lnTo>
                      <a:pt x="315" y="265"/>
                    </a:lnTo>
                    <a:lnTo>
                      <a:pt x="311" y="288"/>
                    </a:lnTo>
                    <a:lnTo>
                      <a:pt x="315" y="300"/>
                    </a:lnTo>
                    <a:lnTo>
                      <a:pt x="300" y="309"/>
                    </a:lnTo>
                    <a:lnTo>
                      <a:pt x="288" y="302"/>
                    </a:lnTo>
                    <a:lnTo>
                      <a:pt x="284" y="311"/>
                    </a:lnTo>
                    <a:lnTo>
                      <a:pt x="271" y="307"/>
                    </a:lnTo>
                    <a:lnTo>
                      <a:pt x="261" y="317"/>
                    </a:lnTo>
                    <a:lnTo>
                      <a:pt x="261" y="327"/>
                    </a:lnTo>
                    <a:lnTo>
                      <a:pt x="256" y="342"/>
                    </a:lnTo>
                    <a:lnTo>
                      <a:pt x="252" y="359"/>
                    </a:lnTo>
                    <a:lnTo>
                      <a:pt x="238" y="350"/>
                    </a:lnTo>
                    <a:lnTo>
                      <a:pt x="213" y="365"/>
                    </a:lnTo>
                    <a:lnTo>
                      <a:pt x="204" y="350"/>
                    </a:lnTo>
                    <a:lnTo>
                      <a:pt x="186" y="350"/>
                    </a:lnTo>
                    <a:lnTo>
                      <a:pt x="163" y="342"/>
                    </a:lnTo>
                    <a:lnTo>
                      <a:pt x="144" y="352"/>
                    </a:lnTo>
                    <a:lnTo>
                      <a:pt x="125" y="334"/>
                    </a:lnTo>
                    <a:lnTo>
                      <a:pt x="115" y="344"/>
                    </a:lnTo>
                    <a:lnTo>
                      <a:pt x="96" y="332"/>
                    </a:lnTo>
                    <a:lnTo>
                      <a:pt x="75" y="321"/>
                    </a:lnTo>
                    <a:lnTo>
                      <a:pt x="65" y="309"/>
                    </a:lnTo>
                    <a:lnTo>
                      <a:pt x="54" y="311"/>
                    </a:lnTo>
                    <a:lnTo>
                      <a:pt x="42" y="323"/>
                    </a:lnTo>
                    <a:lnTo>
                      <a:pt x="36" y="309"/>
                    </a:lnTo>
                    <a:lnTo>
                      <a:pt x="21" y="307"/>
                    </a:lnTo>
                    <a:lnTo>
                      <a:pt x="0" y="284"/>
                    </a:lnTo>
                    <a:lnTo>
                      <a:pt x="15" y="267"/>
                    </a:lnTo>
                    <a:lnTo>
                      <a:pt x="19" y="248"/>
                    </a:lnTo>
                    <a:lnTo>
                      <a:pt x="40" y="250"/>
                    </a:lnTo>
                    <a:lnTo>
                      <a:pt x="50" y="244"/>
                    </a:lnTo>
                    <a:lnTo>
                      <a:pt x="56" y="225"/>
                    </a:lnTo>
                    <a:lnTo>
                      <a:pt x="67" y="221"/>
                    </a:lnTo>
                    <a:lnTo>
                      <a:pt x="79" y="232"/>
                    </a:lnTo>
                    <a:lnTo>
                      <a:pt x="92" y="221"/>
                    </a:lnTo>
                    <a:lnTo>
                      <a:pt x="83" y="209"/>
                    </a:lnTo>
                    <a:lnTo>
                      <a:pt x="98" y="200"/>
                    </a:lnTo>
                    <a:lnTo>
                      <a:pt x="113" y="200"/>
                    </a:lnTo>
                    <a:lnTo>
                      <a:pt x="127" y="186"/>
                    </a:lnTo>
                    <a:lnTo>
                      <a:pt x="117" y="173"/>
                    </a:lnTo>
                    <a:lnTo>
                      <a:pt x="129" y="161"/>
                    </a:lnTo>
                    <a:lnTo>
                      <a:pt x="129" y="146"/>
                    </a:lnTo>
                    <a:lnTo>
                      <a:pt x="121" y="136"/>
                    </a:lnTo>
                    <a:lnTo>
                      <a:pt x="123" y="119"/>
                    </a:lnTo>
                    <a:lnTo>
                      <a:pt x="131" y="107"/>
                    </a:lnTo>
                    <a:lnTo>
                      <a:pt x="150" y="107"/>
                    </a:lnTo>
                    <a:lnTo>
                      <a:pt x="177" y="67"/>
                    </a:lnTo>
                    <a:lnTo>
                      <a:pt x="188" y="54"/>
                    </a:lnTo>
                    <a:lnTo>
                      <a:pt x="188" y="36"/>
                    </a:lnTo>
                    <a:lnTo>
                      <a:pt x="202" y="29"/>
                    </a:lnTo>
                    <a:lnTo>
                      <a:pt x="200" y="15"/>
                    </a:lnTo>
                    <a:lnTo>
                      <a:pt x="208" y="4"/>
                    </a:lnTo>
                    <a:lnTo>
                      <a:pt x="213" y="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98" name="Курганская обл.">
                <a:extLst>
                  <a:ext uri="{FF2B5EF4-FFF2-40B4-BE49-F238E27FC236}">
                    <a16:creationId xmlns:a16="http://schemas.microsoft.com/office/drawing/2014/main" id="{5E167419-8BEE-4242-8CA1-C583A6B03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525" y="4948941"/>
                <a:ext cx="574668" cy="364375"/>
              </a:xfrm>
              <a:custGeom>
                <a:avLst/>
                <a:gdLst>
                  <a:gd name="T0" fmla="*/ 107 w 108"/>
                  <a:gd name="T1" fmla="*/ 68 h 77"/>
                  <a:gd name="T2" fmla="*/ 106 w 108"/>
                  <a:gd name="T3" fmla="*/ 68 h 77"/>
                  <a:gd name="T4" fmla="*/ 100 w 108"/>
                  <a:gd name="T5" fmla="*/ 73 h 77"/>
                  <a:gd name="T6" fmla="*/ 87 w 108"/>
                  <a:gd name="T7" fmla="*/ 74 h 77"/>
                  <a:gd name="T8" fmla="*/ 73 w 108"/>
                  <a:gd name="T9" fmla="*/ 73 h 77"/>
                  <a:gd name="T10" fmla="*/ 59 w 108"/>
                  <a:gd name="T11" fmla="*/ 69 h 77"/>
                  <a:gd name="T12" fmla="*/ 47 w 108"/>
                  <a:gd name="T13" fmla="*/ 73 h 77"/>
                  <a:gd name="T14" fmla="*/ 35 w 108"/>
                  <a:gd name="T15" fmla="*/ 70 h 77"/>
                  <a:gd name="T16" fmla="*/ 20 w 108"/>
                  <a:gd name="T17" fmla="*/ 68 h 77"/>
                  <a:gd name="T18" fmla="*/ 14 w 108"/>
                  <a:gd name="T19" fmla="*/ 67 h 77"/>
                  <a:gd name="T20" fmla="*/ 18 w 108"/>
                  <a:gd name="T21" fmla="*/ 60 h 77"/>
                  <a:gd name="T22" fmla="*/ 14 w 108"/>
                  <a:gd name="T23" fmla="*/ 53 h 77"/>
                  <a:gd name="T24" fmla="*/ 7 w 108"/>
                  <a:gd name="T25" fmla="*/ 51 h 77"/>
                  <a:gd name="T26" fmla="*/ 1 w 108"/>
                  <a:gd name="T27" fmla="*/ 49 h 77"/>
                  <a:gd name="T28" fmla="*/ 0 w 108"/>
                  <a:gd name="T29" fmla="*/ 42 h 77"/>
                  <a:gd name="T30" fmla="*/ 4 w 108"/>
                  <a:gd name="T31" fmla="*/ 42 h 77"/>
                  <a:gd name="T32" fmla="*/ 8 w 108"/>
                  <a:gd name="T33" fmla="*/ 37 h 77"/>
                  <a:gd name="T34" fmla="*/ 6 w 108"/>
                  <a:gd name="T35" fmla="*/ 33 h 77"/>
                  <a:gd name="T36" fmla="*/ 9 w 108"/>
                  <a:gd name="T37" fmla="*/ 28 h 77"/>
                  <a:gd name="T38" fmla="*/ 17 w 108"/>
                  <a:gd name="T39" fmla="*/ 28 h 77"/>
                  <a:gd name="T40" fmla="*/ 19 w 108"/>
                  <a:gd name="T41" fmla="*/ 22 h 77"/>
                  <a:gd name="T42" fmla="*/ 18 w 108"/>
                  <a:gd name="T43" fmla="*/ 7 h 77"/>
                  <a:gd name="T44" fmla="*/ 16 w 108"/>
                  <a:gd name="T45" fmla="*/ 5 h 77"/>
                  <a:gd name="T46" fmla="*/ 25 w 108"/>
                  <a:gd name="T47" fmla="*/ 0 h 77"/>
                  <a:gd name="T48" fmla="*/ 36 w 108"/>
                  <a:gd name="T49" fmla="*/ 4 h 77"/>
                  <a:gd name="T50" fmla="*/ 45 w 108"/>
                  <a:gd name="T51" fmla="*/ 4 h 77"/>
                  <a:gd name="T52" fmla="*/ 49 w 108"/>
                  <a:gd name="T53" fmla="*/ 11 h 77"/>
                  <a:gd name="T54" fmla="*/ 61 w 108"/>
                  <a:gd name="T55" fmla="*/ 4 h 77"/>
                  <a:gd name="T56" fmla="*/ 68 w 108"/>
                  <a:gd name="T57" fmla="*/ 8 h 77"/>
                  <a:gd name="T58" fmla="*/ 63 w 108"/>
                  <a:gd name="T59" fmla="*/ 16 h 77"/>
                  <a:gd name="T60" fmla="*/ 71 w 108"/>
                  <a:gd name="T61" fmla="*/ 25 h 77"/>
                  <a:gd name="T62" fmla="*/ 73 w 108"/>
                  <a:gd name="T63" fmla="*/ 34 h 77"/>
                  <a:gd name="T64" fmla="*/ 81 w 108"/>
                  <a:gd name="T65" fmla="*/ 37 h 77"/>
                  <a:gd name="T66" fmla="*/ 89 w 108"/>
                  <a:gd name="T67" fmla="*/ 39 h 77"/>
                  <a:gd name="T68" fmla="*/ 95 w 108"/>
                  <a:gd name="T69" fmla="*/ 45 h 77"/>
                  <a:gd name="T70" fmla="*/ 95 w 108"/>
                  <a:gd name="T71" fmla="*/ 53 h 77"/>
                  <a:gd name="T72" fmla="*/ 108 w 108"/>
                  <a:gd name="T73" fmla="*/ 58 h 77"/>
                  <a:gd name="T74" fmla="*/ 107 w 108"/>
                  <a:gd name="T75" fmla="*/ 6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77">
                    <a:moveTo>
                      <a:pt x="107" y="68"/>
                    </a:moveTo>
                    <a:cubicBezTo>
                      <a:pt x="107" y="68"/>
                      <a:pt x="106" y="68"/>
                      <a:pt x="106" y="68"/>
                    </a:cubicBezTo>
                    <a:cubicBezTo>
                      <a:pt x="102" y="69"/>
                      <a:pt x="102" y="73"/>
                      <a:pt x="100" y="73"/>
                    </a:cubicBezTo>
                    <a:cubicBezTo>
                      <a:pt x="99" y="74"/>
                      <a:pt x="89" y="75"/>
                      <a:pt x="87" y="74"/>
                    </a:cubicBezTo>
                    <a:cubicBezTo>
                      <a:pt x="85" y="73"/>
                      <a:pt x="77" y="73"/>
                      <a:pt x="73" y="73"/>
                    </a:cubicBezTo>
                    <a:cubicBezTo>
                      <a:pt x="68" y="73"/>
                      <a:pt x="64" y="73"/>
                      <a:pt x="59" y="69"/>
                    </a:cubicBezTo>
                    <a:cubicBezTo>
                      <a:pt x="55" y="66"/>
                      <a:pt x="51" y="69"/>
                      <a:pt x="47" y="73"/>
                    </a:cubicBezTo>
                    <a:cubicBezTo>
                      <a:pt x="43" y="77"/>
                      <a:pt x="39" y="70"/>
                      <a:pt x="35" y="70"/>
                    </a:cubicBezTo>
                    <a:cubicBezTo>
                      <a:pt x="31" y="69"/>
                      <a:pt x="25" y="69"/>
                      <a:pt x="20" y="68"/>
                    </a:cubicBezTo>
                    <a:cubicBezTo>
                      <a:pt x="18" y="67"/>
                      <a:pt x="16" y="67"/>
                      <a:pt x="14" y="67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108" y="58"/>
                      <a:pt x="108" y="58"/>
                      <a:pt x="108" y="58"/>
                    </a:cubicBezTo>
                    <a:lnTo>
                      <a:pt x="107" y="68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</p:grpSp>
        <p:grpSp>
          <p:nvGrpSpPr>
            <p:cNvPr id="9" name="Центральный ФО">
              <a:extLst>
                <a:ext uri="{FF2B5EF4-FFF2-40B4-BE49-F238E27FC236}">
                  <a16:creationId xmlns:a16="http://schemas.microsoft.com/office/drawing/2014/main" id="{9AE90BB4-824B-4BC7-BC51-AEBDE730B491}"/>
                </a:ext>
              </a:extLst>
            </p:cNvPr>
            <p:cNvGrpSpPr/>
            <p:nvPr/>
          </p:nvGrpSpPr>
          <p:grpSpPr>
            <a:xfrm>
              <a:off x="794420" y="3525602"/>
              <a:ext cx="1762314" cy="1300363"/>
              <a:chOff x="794420" y="3525602"/>
              <a:chExt cx="1762314" cy="1300363"/>
            </a:xfrm>
            <a:grpFill/>
          </p:grpSpPr>
          <p:sp>
            <p:nvSpPr>
              <p:cNvPr id="75" name="Москва г">
                <a:extLst>
                  <a:ext uri="{FF2B5EF4-FFF2-40B4-BE49-F238E27FC236}">
                    <a16:creationId xmlns:a16="http://schemas.microsoft.com/office/drawing/2014/main" id="{17277290-C49E-4B05-BE97-23F3FAEBB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008" y="3956020"/>
                <a:ext cx="102163" cy="95648"/>
              </a:xfrm>
              <a:custGeom>
                <a:avLst/>
                <a:gdLst>
                  <a:gd name="T0" fmla="*/ 2 w 40"/>
                  <a:gd name="T1" fmla="*/ 17 h 42"/>
                  <a:gd name="T2" fmla="*/ 15 w 40"/>
                  <a:gd name="T3" fmla="*/ 17 h 42"/>
                  <a:gd name="T4" fmla="*/ 15 w 40"/>
                  <a:gd name="T5" fmla="*/ 5 h 42"/>
                  <a:gd name="T6" fmla="*/ 27 w 40"/>
                  <a:gd name="T7" fmla="*/ 0 h 42"/>
                  <a:gd name="T8" fmla="*/ 29 w 40"/>
                  <a:gd name="T9" fmla="*/ 13 h 42"/>
                  <a:gd name="T10" fmla="*/ 40 w 40"/>
                  <a:gd name="T11" fmla="*/ 21 h 42"/>
                  <a:gd name="T12" fmla="*/ 31 w 40"/>
                  <a:gd name="T13" fmla="*/ 30 h 42"/>
                  <a:gd name="T14" fmla="*/ 31 w 40"/>
                  <a:gd name="T15" fmla="*/ 42 h 42"/>
                  <a:gd name="T16" fmla="*/ 23 w 40"/>
                  <a:gd name="T17" fmla="*/ 42 h 42"/>
                  <a:gd name="T18" fmla="*/ 17 w 40"/>
                  <a:gd name="T19" fmla="*/ 36 h 42"/>
                  <a:gd name="T20" fmla="*/ 11 w 40"/>
                  <a:gd name="T21" fmla="*/ 42 h 42"/>
                  <a:gd name="T22" fmla="*/ 0 w 40"/>
                  <a:gd name="T23" fmla="*/ 42 h 42"/>
                  <a:gd name="T24" fmla="*/ 2 w 40"/>
                  <a:gd name="T25" fmla="*/ 32 h 42"/>
                  <a:gd name="T26" fmla="*/ 4 w 40"/>
                  <a:gd name="T27" fmla="*/ 25 h 42"/>
                  <a:gd name="T28" fmla="*/ 2 w 40"/>
                  <a:gd name="T29" fmla="*/ 1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42">
                    <a:moveTo>
                      <a:pt x="2" y="17"/>
                    </a:moveTo>
                    <a:lnTo>
                      <a:pt x="15" y="17"/>
                    </a:lnTo>
                    <a:lnTo>
                      <a:pt x="15" y="5"/>
                    </a:lnTo>
                    <a:lnTo>
                      <a:pt x="27" y="0"/>
                    </a:lnTo>
                    <a:lnTo>
                      <a:pt x="29" y="13"/>
                    </a:lnTo>
                    <a:lnTo>
                      <a:pt x="40" y="21"/>
                    </a:lnTo>
                    <a:lnTo>
                      <a:pt x="31" y="30"/>
                    </a:lnTo>
                    <a:lnTo>
                      <a:pt x="31" y="42"/>
                    </a:lnTo>
                    <a:lnTo>
                      <a:pt x="23" y="42"/>
                    </a:lnTo>
                    <a:lnTo>
                      <a:pt x="17" y="36"/>
                    </a:lnTo>
                    <a:lnTo>
                      <a:pt x="11" y="42"/>
                    </a:lnTo>
                    <a:lnTo>
                      <a:pt x="0" y="42"/>
                    </a:lnTo>
                    <a:lnTo>
                      <a:pt x="2" y="32"/>
                    </a:lnTo>
                    <a:lnTo>
                      <a:pt x="4" y="25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76" name="Ярославская обл.">
                <a:extLst>
                  <a:ext uri="{FF2B5EF4-FFF2-40B4-BE49-F238E27FC236}">
                    <a16:creationId xmlns:a16="http://schemas.microsoft.com/office/drawing/2014/main" id="{9840B84B-E169-4022-9C0C-40424CA91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3456" y="3723731"/>
                <a:ext cx="372895" cy="275558"/>
              </a:xfrm>
              <a:custGeom>
                <a:avLst/>
                <a:gdLst>
                  <a:gd name="T0" fmla="*/ 63 w 146"/>
                  <a:gd name="T1" fmla="*/ 0 h 121"/>
                  <a:gd name="T2" fmla="*/ 88 w 146"/>
                  <a:gd name="T3" fmla="*/ 0 h 121"/>
                  <a:gd name="T4" fmla="*/ 111 w 146"/>
                  <a:gd name="T5" fmla="*/ 21 h 121"/>
                  <a:gd name="T6" fmla="*/ 119 w 146"/>
                  <a:gd name="T7" fmla="*/ 15 h 121"/>
                  <a:gd name="T8" fmla="*/ 127 w 146"/>
                  <a:gd name="T9" fmla="*/ 25 h 121"/>
                  <a:gd name="T10" fmla="*/ 127 w 146"/>
                  <a:gd name="T11" fmla="*/ 52 h 121"/>
                  <a:gd name="T12" fmla="*/ 146 w 146"/>
                  <a:gd name="T13" fmla="*/ 71 h 121"/>
                  <a:gd name="T14" fmla="*/ 144 w 146"/>
                  <a:gd name="T15" fmla="*/ 84 h 121"/>
                  <a:gd name="T16" fmla="*/ 129 w 146"/>
                  <a:gd name="T17" fmla="*/ 84 h 121"/>
                  <a:gd name="T18" fmla="*/ 125 w 146"/>
                  <a:gd name="T19" fmla="*/ 94 h 121"/>
                  <a:gd name="T20" fmla="*/ 117 w 146"/>
                  <a:gd name="T21" fmla="*/ 92 h 121"/>
                  <a:gd name="T22" fmla="*/ 102 w 146"/>
                  <a:gd name="T23" fmla="*/ 109 h 121"/>
                  <a:gd name="T24" fmla="*/ 92 w 146"/>
                  <a:gd name="T25" fmla="*/ 109 h 121"/>
                  <a:gd name="T26" fmla="*/ 90 w 146"/>
                  <a:gd name="T27" fmla="*/ 117 h 121"/>
                  <a:gd name="T28" fmla="*/ 75 w 146"/>
                  <a:gd name="T29" fmla="*/ 115 h 121"/>
                  <a:gd name="T30" fmla="*/ 71 w 146"/>
                  <a:gd name="T31" fmla="*/ 109 h 121"/>
                  <a:gd name="T32" fmla="*/ 50 w 146"/>
                  <a:gd name="T33" fmla="*/ 109 h 121"/>
                  <a:gd name="T34" fmla="*/ 40 w 146"/>
                  <a:gd name="T35" fmla="*/ 117 h 121"/>
                  <a:gd name="T36" fmla="*/ 23 w 146"/>
                  <a:gd name="T37" fmla="*/ 121 h 121"/>
                  <a:gd name="T38" fmla="*/ 0 w 146"/>
                  <a:gd name="T39" fmla="*/ 105 h 121"/>
                  <a:gd name="T40" fmla="*/ 2 w 146"/>
                  <a:gd name="T41" fmla="*/ 100 h 121"/>
                  <a:gd name="T42" fmla="*/ 6 w 146"/>
                  <a:gd name="T43" fmla="*/ 86 h 121"/>
                  <a:gd name="T44" fmla="*/ 29 w 146"/>
                  <a:gd name="T45" fmla="*/ 71 h 121"/>
                  <a:gd name="T46" fmla="*/ 23 w 146"/>
                  <a:gd name="T47" fmla="*/ 55 h 121"/>
                  <a:gd name="T48" fmla="*/ 31 w 146"/>
                  <a:gd name="T49" fmla="*/ 48 h 121"/>
                  <a:gd name="T50" fmla="*/ 29 w 146"/>
                  <a:gd name="T51" fmla="*/ 30 h 121"/>
                  <a:gd name="T52" fmla="*/ 40 w 146"/>
                  <a:gd name="T53" fmla="*/ 23 h 121"/>
                  <a:gd name="T54" fmla="*/ 44 w 146"/>
                  <a:gd name="T55" fmla="*/ 23 h 121"/>
                  <a:gd name="T56" fmla="*/ 50 w 146"/>
                  <a:gd name="T57" fmla="*/ 9 h 121"/>
                  <a:gd name="T58" fmla="*/ 63 w 146"/>
                  <a:gd name="T5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21">
                    <a:moveTo>
                      <a:pt x="63" y="0"/>
                    </a:moveTo>
                    <a:lnTo>
                      <a:pt x="88" y="0"/>
                    </a:lnTo>
                    <a:lnTo>
                      <a:pt x="111" y="21"/>
                    </a:lnTo>
                    <a:lnTo>
                      <a:pt x="119" y="15"/>
                    </a:lnTo>
                    <a:lnTo>
                      <a:pt x="127" y="25"/>
                    </a:lnTo>
                    <a:lnTo>
                      <a:pt x="127" y="52"/>
                    </a:lnTo>
                    <a:lnTo>
                      <a:pt x="146" y="71"/>
                    </a:lnTo>
                    <a:lnTo>
                      <a:pt x="144" y="84"/>
                    </a:lnTo>
                    <a:lnTo>
                      <a:pt x="129" y="84"/>
                    </a:lnTo>
                    <a:lnTo>
                      <a:pt x="125" y="94"/>
                    </a:lnTo>
                    <a:lnTo>
                      <a:pt x="117" y="92"/>
                    </a:lnTo>
                    <a:lnTo>
                      <a:pt x="102" y="109"/>
                    </a:lnTo>
                    <a:lnTo>
                      <a:pt x="92" y="109"/>
                    </a:lnTo>
                    <a:lnTo>
                      <a:pt x="90" y="117"/>
                    </a:lnTo>
                    <a:lnTo>
                      <a:pt x="75" y="115"/>
                    </a:lnTo>
                    <a:lnTo>
                      <a:pt x="71" y="109"/>
                    </a:lnTo>
                    <a:lnTo>
                      <a:pt x="50" y="109"/>
                    </a:lnTo>
                    <a:lnTo>
                      <a:pt x="40" y="117"/>
                    </a:lnTo>
                    <a:lnTo>
                      <a:pt x="23" y="121"/>
                    </a:lnTo>
                    <a:lnTo>
                      <a:pt x="0" y="105"/>
                    </a:lnTo>
                    <a:lnTo>
                      <a:pt x="2" y="100"/>
                    </a:lnTo>
                    <a:lnTo>
                      <a:pt x="6" y="86"/>
                    </a:lnTo>
                    <a:lnTo>
                      <a:pt x="29" y="71"/>
                    </a:lnTo>
                    <a:lnTo>
                      <a:pt x="23" y="55"/>
                    </a:lnTo>
                    <a:lnTo>
                      <a:pt x="31" y="48"/>
                    </a:lnTo>
                    <a:lnTo>
                      <a:pt x="29" y="30"/>
                    </a:lnTo>
                    <a:lnTo>
                      <a:pt x="40" y="23"/>
                    </a:lnTo>
                    <a:lnTo>
                      <a:pt x="44" y="23"/>
                    </a:lnTo>
                    <a:lnTo>
                      <a:pt x="50" y="9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77" name="Тульская обл.">
                <a:extLst>
                  <a:ext uri="{FF2B5EF4-FFF2-40B4-BE49-F238E27FC236}">
                    <a16:creationId xmlns:a16="http://schemas.microsoft.com/office/drawing/2014/main" id="{67730CE1-3735-4770-8B24-14291BA734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0951" y="4081274"/>
                <a:ext cx="265624" cy="255062"/>
              </a:xfrm>
              <a:custGeom>
                <a:avLst/>
                <a:gdLst>
                  <a:gd name="T0" fmla="*/ 0 w 104"/>
                  <a:gd name="T1" fmla="*/ 23 h 112"/>
                  <a:gd name="T2" fmla="*/ 10 w 104"/>
                  <a:gd name="T3" fmla="*/ 10 h 112"/>
                  <a:gd name="T4" fmla="*/ 23 w 104"/>
                  <a:gd name="T5" fmla="*/ 12 h 112"/>
                  <a:gd name="T6" fmla="*/ 27 w 104"/>
                  <a:gd name="T7" fmla="*/ 4 h 112"/>
                  <a:gd name="T8" fmla="*/ 37 w 104"/>
                  <a:gd name="T9" fmla="*/ 2 h 112"/>
                  <a:gd name="T10" fmla="*/ 54 w 104"/>
                  <a:gd name="T11" fmla="*/ 14 h 112"/>
                  <a:gd name="T12" fmla="*/ 60 w 104"/>
                  <a:gd name="T13" fmla="*/ 14 h 112"/>
                  <a:gd name="T14" fmla="*/ 60 w 104"/>
                  <a:gd name="T15" fmla="*/ 2 h 112"/>
                  <a:gd name="T16" fmla="*/ 68 w 104"/>
                  <a:gd name="T17" fmla="*/ 0 h 112"/>
                  <a:gd name="T18" fmla="*/ 79 w 104"/>
                  <a:gd name="T19" fmla="*/ 10 h 112"/>
                  <a:gd name="T20" fmla="*/ 83 w 104"/>
                  <a:gd name="T21" fmla="*/ 4 h 112"/>
                  <a:gd name="T22" fmla="*/ 91 w 104"/>
                  <a:gd name="T23" fmla="*/ 10 h 112"/>
                  <a:gd name="T24" fmla="*/ 104 w 104"/>
                  <a:gd name="T25" fmla="*/ 14 h 112"/>
                  <a:gd name="T26" fmla="*/ 100 w 104"/>
                  <a:gd name="T27" fmla="*/ 35 h 112"/>
                  <a:gd name="T28" fmla="*/ 100 w 104"/>
                  <a:gd name="T29" fmla="*/ 48 h 112"/>
                  <a:gd name="T30" fmla="*/ 102 w 104"/>
                  <a:gd name="T31" fmla="*/ 62 h 112"/>
                  <a:gd name="T32" fmla="*/ 96 w 104"/>
                  <a:gd name="T33" fmla="*/ 66 h 112"/>
                  <a:gd name="T34" fmla="*/ 96 w 104"/>
                  <a:gd name="T35" fmla="*/ 79 h 112"/>
                  <a:gd name="T36" fmla="*/ 81 w 104"/>
                  <a:gd name="T37" fmla="*/ 89 h 112"/>
                  <a:gd name="T38" fmla="*/ 77 w 104"/>
                  <a:gd name="T39" fmla="*/ 96 h 112"/>
                  <a:gd name="T40" fmla="*/ 75 w 104"/>
                  <a:gd name="T41" fmla="*/ 96 h 112"/>
                  <a:gd name="T42" fmla="*/ 68 w 104"/>
                  <a:gd name="T43" fmla="*/ 100 h 112"/>
                  <a:gd name="T44" fmla="*/ 56 w 104"/>
                  <a:gd name="T45" fmla="*/ 100 h 112"/>
                  <a:gd name="T46" fmla="*/ 52 w 104"/>
                  <a:gd name="T47" fmla="*/ 110 h 112"/>
                  <a:gd name="T48" fmla="*/ 41 w 104"/>
                  <a:gd name="T49" fmla="*/ 110 h 112"/>
                  <a:gd name="T50" fmla="*/ 33 w 104"/>
                  <a:gd name="T51" fmla="*/ 96 h 112"/>
                  <a:gd name="T52" fmla="*/ 18 w 104"/>
                  <a:gd name="T53" fmla="*/ 98 h 112"/>
                  <a:gd name="T54" fmla="*/ 31 w 104"/>
                  <a:gd name="T55" fmla="*/ 96 h 112"/>
                  <a:gd name="T56" fmla="*/ 31 w 104"/>
                  <a:gd name="T57" fmla="*/ 73 h 112"/>
                  <a:gd name="T58" fmla="*/ 18 w 104"/>
                  <a:gd name="T59" fmla="*/ 64 h 112"/>
                  <a:gd name="T60" fmla="*/ 4 w 104"/>
                  <a:gd name="T61" fmla="*/ 41 h 112"/>
                  <a:gd name="T62" fmla="*/ 2 w 104"/>
                  <a:gd name="T63" fmla="*/ 25 h 112"/>
                  <a:gd name="T64" fmla="*/ 0 w 104"/>
                  <a:gd name="T65" fmla="*/ 23 h 112"/>
                  <a:gd name="T66" fmla="*/ 0 w 104"/>
                  <a:gd name="T67" fmla="*/ 23 h 112"/>
                  <a:gd name="T68" fmla="*/ 10 w 104"/>
                  <a:gd name="T69" fmla="*/ 112 h 112"/>
                  <a:gd name="T70" fmla="*/ 10 w 104"/>
                  <a:gd name="T71" fmla="*/ 112 h 112"/>
                  <a:gd name="T72" fmla="*/ 12 w 104"/>
                  <a:gd name="T73" fmla="*/ 110 h 112"/>
                  <a:gd name="T74" fmla="*/ 10 w 104"/>
                  <a:gd name="T7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12">
                    <a:moveTo>
                      <a:pt x="0" y="23"/>
                    </a:moveTo>
                    <a:lnTo>
                      <a:pt x="10" y="10"/>
                    </a:lnTo>
                    <a:lnTo>
                      <a:pt x="23" y="12"/>
                    </a:lnTo>
                    <a:lnTo>
                      <a:pt x="27" y="4"/>
                    </a:lnTo>
                    <a:lnTo>
                      <a:pt x="37" y="2"/>
                    </a:lnTo>
                    <a:lnTo>
                      <a:pt x="54" y="14"/>
                    </a:lnTo>
                    <a:lnTo>
                      <a:pt x="60" y="14"/>
                    </a:lnTo>
                    <a:lnTo>
                      <a:pt x="60" y="2"/>
                    </a:lnTo>
                    <a:lnTo>
                      <a:pt x="68" y="0"/>
                    </a:lnTo>
                    <a:lnTo>
                      <a:pt x="79" y="10"/>
                    </a:lnTo>
                    <a:lnTo>
                      <a:pt x="83" y="4"/>
                    </a:lnTo>
                    <a:lnTo>
                      <a:pt x="91" y="10"/>
                    </a:lnTo>
                    <a:lnTo>
                      <a:pt x="104" y="14"/>
                    </a:lnTo>
                    <a:lnTo>
                      <a:pt x="100" y="35"/>
                    </a:lnTo>
                    <a:lnTo>
                      <a:pt x="100" y="48"/>
                    </a:lnTo>
                    <a:lnTo>
                      <a:pt x="102" y="62"/>
                    </a:lnTo>
                    <a:lnTo>
                      <a:pt x="96" y="66"/>
                    </a:lnTo>
                    <a:lnTo>
                      <a:pt x="96" y="79"/>
                    </a:lnTo>
                    <a:lnTo>
                      <a:pt x="81" y="89"/>
                    </a:lnTo>
                    <a:lnTo>
                      <a:pt x="77" y="96"/>
                    </a:lnTo>
                    <a:lnTo>
                      <a:pt x="75" y="96"/>
                    </a:lnTo>
                    <a:lnTo>
                      <a:pt x="68" y="100"/>
                    </a:lnTo>
                    <a:lnTo>
                      <a:pt x="56" y="100"/>
                    </a:lnTo>
                    <a:lnTo>
                      <a:pt x="52" y="110"/>
                    </a:lnTo>
                    <a:lnTo>
                      <a:pt x="41" y="110"/>
                    </a:lnTo>
                    <a:lnTo>
                      <a:pt x="33" y="96"/>
                    </a:lnTo>
                    <a:lnTo>
                      <a:pt x="18" y="98"/>
                    </a:lnTo>
                    <a:lnTo>
                      <a:pt x="31" y="96"/>
                    </a:lnTo>
                    <a:lnTo>
                      <a:pt x="31" y="73"/>
                    </a:lnTo>
                    <a:lnTo>
                      <a:pt x="18" y="64"/>
                    </a:lnTo>
                    <a:lnTo>
                      <a:pt x="4" y="41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  <a:moveTo>
                      <a:pt x="10" y="112"/>
                    </a:moveTo>
                    <a:lnTo>
                      <a:pt x="10" y="112"/>
                    </a:lnTo>
                    <a:lnTo>
                      <a:pt x="12" y="110"/>
                    </a:lnTo>
                    <a:lnTo>
                      <a:pt x="10" y="112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78" name="Тверская обл.">
                <a:extLst>
                  <a:ext uri="{FF2B5EF4-FFF2-40B4-BE49-F238E27FC236}">
                    <a16:creationId xmlns:a16="http://schemas.microsoft.com/office/drawing/2014/main" id="{D1BF9ED3-E334-47DF-8D7E-D95724993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640" y="3525602"/>
                <a:ext cx="671723" cy="393980"/>
              </a:xfrm>
              <a:custGeom>
                <a:avLst/>
                <a:gdLst>
                  <a:gd name="T0" fmla="*/ 0 w 263"/>
                  <a:gd name="T1" fmla="*/ 64 h 173"/>
                  <a:gd name="T2" fmla="*/ 6 w 263"/>
                  <a:gd name="T3" fmla="*/ 52 h 173"/>
                  <a:gd name="T4" fmla="*/ 17 w 263"/>
                  <a:gd name="T5" fmla="*/ 48 h 173"/>
                  <a:gd name="T6" fmla="*/ 25 w 263"/>
                  <a:gd name="T7" fmla="*/ 33 h 173"/>
                  <a:gd name="T8" fmla="*/ 23 w 263"/>
                  <a:gd name="T9" fmla="*/ 19 h 173"/>
                  <a:gd name="T10" fmla="*/ 33 w 263"/>
                  <a:gd name="T11" fmla="*/ 12 h 173"/>
                  <a:gd name="T12" fmla="*/ 38 w 263"/>
                  <a:gd name="T13" fmla="*/ 0 h 173"/>
                  <a:gd name="T14" fmla="*/ 48 w 263"/>
                  <a:gd name="T15" fmla="*/ 8 h 173"/>
                  <a:gd name="T16" fmla="*/ 69 w 263"/>
                  <a:gd name="T17" fmla="*/ 12 h 173"/>
                  <a:gd name="T18" fmla="*/ 75 w 263"/>
                  <a:gd name="T19" fmla="*/ 19 h 173"/>
                  <a:gd name="T20" fmla="*/ 88 w 263"/>
                  <a:gd name="T21" fmla="*/ 19 h 173"/>
                  <a:gd name="T22" fmla="*/ 90 w 263"/>
                  <a:gd name="T23" fmla="*/ 25 h 173"/>
                  <a:gd name="T24" fmla="*/ 106 w 263"/>
                  <a:gd name="T25" fmla="*/ 25 h 173"/>
                  <a:gd name="T26" fmla="*/ 117 w 263"/>
                  <a:gd name="T27" fmla="*/ 31 h 173"/>
                  <a:gd name="T28" fmla="*/ 123 w 263"/>
                  <a:gd name="T29" fmla="*/ 31 h 173"/>
                  <a:gd name="T30" fmla="*/ 131 w 263"/>
                  <a:gd name="T31" fmla="*/ 23 h 173"/>
                  <a:gd name="T32" fmla="*/ 144 w 263"/>
                  <a:gd name="T33" fmla="*/ 25 h 173"/>
                  <a:gd name="T34" fmla="*/ 152 w 263"/>
                  <a:gd name="T35" fmla="*/ 16 h 173"/>
                  <a:gd name="T36" fmla="*/ 167 w 263"/>
                  <a:gd name="T37" fmla="*/ 19 h 173"/>
                  <a:gd name="T38" fmla="*/ 169 w 263"/>
                  <a:gd name="T39" fmla="*/ 29 h 173"/>
                  <a:gd name="T40" fmla="*/ 175 w 263"/>
                  <a:gd name="T41" fmla="*/ 39 h 173"/>
                  <a:gd name="T42" fmla="*/ 186 w 263"/>
                  <a:gd name="T43" fmla="*/ 39 h 173"/>
                  <a:gd name="T44" fmla="*/ 196 w 263"/>
                  <a:gd name="T45" fmla="*/ 50 h 173"/>
                  <a:gd name="T46" fmla="*/ 202 w 263"/>
                  <a:gd name="T47" fmla="*/ 46 h 173"/>
                  <a:gd name="T48" fmla="*/ 202 w 263"/>
                  <a:gd name="T49" fmla="*/ 42 h 173"/>
                  <a:gd name="T50" fmla="*/ 234 w 263"/>
                  <a:gd name="T51" fmla="*/ 60 h 173"/>
                  <a:gd name="T52" fmla="*/ 261 w 263"/>
                  <a:gd name="T53" fmla="*/ 60 h 173"/>
                  <a:gd name="T54" fmla="*/ 263 w 263"/>
                  <a:gd name="T55" fmla="*/ 87 h 173"/>
                  <a:gd name="T56" fmla="*/ 250 w 263"/>
                  <a:gd name="T57" fmla="*/ 96 h 173"/>
                  <a:gd name="T58" fmla="*/ 244 w 263"/>
                  <a:gd name="T59" fmla="*/ 110 h 173"/>
                  <a:gd name="T60" fmla="*/ 240 w 263"/>
                  <a:gd name="T61" fmla="*/ 110 h 173"/>
                  <a:gd name="T62" fmla="*/ 229 w 263"/>
                  <a:gd name="T63" fmla="*/ 117 h 173"/>
                  <a:gd name="T64" fmla="*/ 231 w 263"/>
                  <a:gd name="T65" fmla="*/ 135 h 173"/>
                  <a:gd name="T66" fmla="*/ 223 w 263"/>
                  <a:gd name="T67" fmla="*/ 142 h 173"/>
                  <a:gd name="T68" fmla="*/ 229 w 263"/>
                  <a:gd name="T69" fmla="*/ 158 h 173"/>
                  <a:gd name="T70" fmla="*/ 206 w 263"/>
                  <a:gd name="T71" fmla="*/ 173 h 173"/>
                  <a:gd name="T72" fmla="*/ 190 w 263"/>
                  <a:gd name="T73" fmla="*/ 169 h 173"/>
                  <a:gd name="T74" fmla="*/ 171 w 263"/>
                  <a:gd name="T75" fmla="*/ 160 h 173"/>
                  <a:gd name="T76" fmla="*/ 163 w 263"/>
                  <a:gd name="T77" fmla="*/ 160 h 173"/>
                  <a:gd name="T78" fmla="*/ 146 w 263"/>
                  <a:gd name="T79" fmla="*/ 152 h 173"/>
                  <a:gd name="T80" fmla="*/ 133 w 263"/>
                  <a:gd name="T81" fmla="*/ 150 h 173"/>
                  <a:gd name="T82" fmla="*/ 125 w 263"/>
                  <a:gd name="T83" fmla="*/ 133 h 173"/>
                  <a:gd name="T84" fmla="*/ 113 w 263"/>
                  <a:gd name="T85" fmla="*/ 144 h 173"/>
                  <a:gd name="T86" fmla="*/ 100 w 263"/>
                  <a:gd name="T87" fmla="*/ 144 h 173"/>
                  <a:gd name="T88" fmla="*/ 100 w 263"/>
                  <a:gd name="T89" fmla="*/ 146 h 173"/>
                  <a:gd name="T90" fmla="*/ 90 w 263"/>
                  <a:gd name="T91" fmla="*/ 131 h 173"/>
                  <a:gd name="T92" fmla="*/ 77 w 263"/>
                  <a:gd name="T93" fmla="*/ 121 h 173"/>
                  <a:gd name="T94" fmla="*/ 75 w 263"/>
                  <a:gd name="T95" fmla="*/ 110 h 173"/>
                  <a:gd name="T96" fmla="*/ 69 w 263"/>
                  <a:gd name="T97" fmla="*/ 108 h 173"/>
                  <a:gd name="T98" fmla="*/ 58 w 263"/>
                  <a:gd name="T99" fmla="*/ 110 h 173"/>
                  <a:gd name="T100" fmla="*/ 46 w 263"/>
                  <a:gd name="T101" fmla="*/ 112 h 173"/>
                  <a:gd name="T102" fmla="*/ 15 w 263"/>
                  <a:gd name="T103" fmla="*/ 87 h 173"/>
                  <a:gd name="T104" fmla="*/ 15 w 263"/>
                  <a:gd name="T105" fmla="*/ 75 h 173"/>
                  <a:gd name="T106" fmla="*/ 0 w 263"/>
                  <a:gd name="T107" fmla="*/ 6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3" h="173">
                    <a:moveTo>
                      <a:pt x="0" y="64"/>
                    </a:moveTo>
                    <a:lnTo>
                      <a:pt x="6" y="52"/>
                    </a:lnTo>
                    <a:lnTo>
                      <a:pt x="17" y="48"/>
                    </a:lnTo>
                    <a:lnTo>
                      <a:pt x="25" y="33"/>
                    </a:lnTo>
                    <a:lnTo>
                      <a:pt x="23" y="19"/>
                    </a:lnTo>
                    <a:lnTo>
                      <a:pt x="33" y="12"/>
                    </a:lnTo>
                    <a:lnTo>
                      <a:pt x="38" y="0"/>
                    </a:lnTo>
                    <a:lnTo>
                      <a:pt x="48" y="8"/>
                    </a:lnTo>
                    <a:lnTo>
                      <a:pt x="69" y="12"/>
                    </a:lnTo>
                    <a:lnTo>
                      <a:pt x="75" y="19"/>
                    </a:lnTo>
                    <a:lnTo>
                      <a:pt x="88" y="19"/>
                    </a:lnTo>
                    <a:lnTo>
                      <a:pt x="90" y="25"/>
                    </a:lnTo>
                    <a:lnTo>
                      <a:pt x="106" y="25"/>
                    </a:lnTo>
                    <a:lnTo>
                      <a:pt x="117" y="31"/>
                    </a:lnTo>
                    <a:lnTo>
                      <a:pt x="123" y="31"/>
                    </a:lnTo>
                    <a:lnTo>
                      <a:pt x="131" y="23"/>
                    </a:lnTo>
                    <a:lnTo>
                      <a:pt x="144" y="25"/>
                    </a:lnTo>
                    <a:lnTo>
                      <a:pt x="152" y="16"/>
                    </a:lnTo>
                    <a:lnTo>
                      <a:pt x="167" y="19"/>
                    </a:lnTo>
                    <a:lnTo>
                      <a:pt x="169" y="29"/>
                    </a:lnTo>
                    <a:lnTo>
                      <a:pt x="175" y="39"/>
                    </a:lnTo>
                    <a:lnTo>
                      <a:pt x="186" y="39"/>
                    </a:lnTo>
                    <a:lnTo>
                      <a:pt x="196" y="50"/>
                    </a:lnTo>
                    <a:lnTo>
                      <a:pt x="202" y="46"/>
                    </a:lnTo>
                    <a:lnTo>
                      <a:pt x="202" y="42"/>
                    </a:lnTo>
                    <a:lnTo>
                      <a:pt x="234" y="60"/>
                    </a:lnTo>
                    <a:lnTo>
                      <a:pt x="261" y="60"/>
                    </a:lnTo>
                    <a:lnTo>
                      <a:pt x="263" y="87"/>
                    </a:lnTo>
                    <a:lnTo>
                      <a:pt x="250" y="96"/>
                    </a:lnTo>
                    <a:lnTo>
                      <a:pt x="244" y="110"/>
                    </a:lnTo>
                    <a:lnTo>
                      <a:pt x="240" y="110"/>
                    </a:lnTo>
                    <a:lnTo>
                      <a:pt x="229" y="117"/>
                    </a:lnTo>
                    <a:lnTo>
                      <a:pt x="231" y="135"/>
                    </a:lnTo>
                    <a:lnTo>
                      <a:pt x="223" y="142"/>
                    </a:lnTo>
                    <a:lnTo>
                      <a:pt x="229" y="158"/>
                    </a:lnTo>
                    <a:lnTo>
                      <a:pt x="206" y="173"/>
                    </a:lnTo>
                    <a:lnTo>
                      <a:pt x="190" y="169"/>
                    </a:lnTo>
                    <a:lnTo>
                      <a:pt x="171" y="160"/>
                    </a:lnTo>
                    <a:lnTo>
                      <a:pt x="163" y="160"/>
                    </a:lnTo>
                    <a:lnTo>
                      <a:pt x="146" y="152"/>
                    </a:lnTo>
                    <a:lnTo>
                      <a:pt x="133" y="150"/>
                    </a:lnTo>
                    <a:lnTo>
                      <a:pt x="125" y="133"/>
                    </a:lnTo>
                    <a:lnTo>
                      <a:pt x="113" y="144"/>
                    </a:lnTo>
                    <a:lnTo>
                      <a:pt x="100" y="144"/>
                    </a:lnTo>
                    <a:lnTo>
                      <a:pt x="100" y="146"/>
                    </a:lnTo>
                    <a:lnTo>
                      <a:pt x="90" y="131"/>
                    </a:lnTo>
                    <a:lnTo>
                      <a:pt x="77" y="121"/>
                    </a:lnTo>
                    <a:lnTo>
                      <a:pt x="75" y="110"/>
                    </a:lnTo>
                    <a:lnTo>
                      <a:pt x="69" y="108"/>
                    </a:lnTo>
                    <a:lnTo>
                      <a:pt x="58" y="110"/>
                    </a:lnTo>
                    <a:lnTo>
                      <a:pt x="46" y="112"/>
                    </a:lnTo>
                    <a:lnTo>
                      <a:pt x="15" y="87"/>
                    </a:lnTo>
                    <a:lnTo>
                      <a:pt x="15" y="75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79" name="Тамбовская обл.">
                <a:extLst>
                  <a:ext uri="{FF2B5EF4-FFF2-40B4-BE49-F238E27FC236}">
                    <a16:creationId xmlns:a16="http://schemas.microsoft.com/office/drawing/2014/main" id="{5B11AEA7-BE0B-44DE-96D9-6BF0BC18A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872" y="4397824"/>
                <a:ext cx="314152" cy="309719"/>
              </a:xfrm>
              <a:custGeom>
                <a:avLst/>
                <a:gdLst>
                  <a:gd name="T0" fmla="*/ 123 w 123"/>
                  <a:gd name="T1" fmla="*/ 23 h 136"/>
                  <a:gd name="T2" fmla="*/ 121 w 123"/>
                  <a:gd name="T3" fmla="*/ 23 h 136"/>
                  <a:gd name="T4" fmla="*/ 108 w 123"/>
                  <a:gd name="T5" fmla="*/ 36 h 136"/>
                  <a:gd name="T6" fmla="*/ 110 w 123"/>
                  <a:gd name="T7" fmla="*/ 48 h 136"/>
                  <a:gd name="T8" fmla="*/ 106 w 123"/>
                  <a:gd name="T9" fmla="*/ 69 h 136"/>
                  <a:gd name="T10" fmla="*/ 112 w 123"/>
                  <a:gd name="T11" fmla="*/ 79 h 136"/>
                  <a:gd name="T12" fmla="*/ 112 w 123"/>
                  <a:gd name="T13" fmla="*/ 100 h 136"/>
                  <a:gd name="T14" fmla="*/ 96 w 123"/>
                  <a:gd name="T15" fmla="*/ 98 h 136"/>
                  <a:gd name="T16" fmla="*/ 92 w 123"/>
                  <a:gd name="T17" fmla="*/ 109 h 136"/>
                  <a:gd name="T18" fmla="*/ 60 w 123"/>
                  <a:gd name="T19" fmla="*/ 132 h 136"/>
                  <a:gd name="T20" fmla="*/ 46 w 123"/>
                  <a:gd name="T21" fmla="*/ 136 h 136"/>
                  <a:gd name="T22" fmla="*/ 52 w 123"/>
                  <a:gd name="T23" fmla="*/ 134 h 136"/>
                  <a:gd name="T24" fmla="*/ 27 w 123"/>
                  <a:gd name="T25" fmla="*/ 102 h 136"/>
                  <a:gd name="T26" fmla="*/ 6 w 123"/>
                  <a:gd name="T27" fmla="*/ 86 h 136"/>
                  <a:gd name="T28" fmla="*/ 8 w 123"/>
                  <a:gd name="T29" fmla="*/ 79 h 136"/>
                  <a:gd name="T30" fmla="*/ 0 w 123"/>
                  <a:gd name="T31" fmla="*/ 67 h 136"/>
                  <a:gd name="T32" fmla="*/ 21 w 123"/>
                  <a:gd name="T33" fmla="*/ 67 h 136"/>
                  <a:gd name="T34" fmla="*/ 23 w 123"/>
                  <a:gd name="T35" fmla="*/ 54 h 136"/>
                  <a:gd name="T36" fmla="*/ 19 w 123"/>
                  <a:gd name="T37" fmla="*/ 50 h 136"/>
                  <a:gd name="T38" fmla="*/ 19 w 123"/>
                  <a:gd name="T39" fmla="*/ 34 h 136"/>
                  <a:gd name="T40" fmla="*/ 14 w 123"/>
                  <a:gd name="T41" fmla="*/ 27 h 136"/>
                  <a:gd name="T42" fmla="*/ 27 w 123"/>
                  <a:gd name="T43" fmla="*/ 19 h 136"/>
                  <a:gd name="T44" fmla="*/ 48 w 123"/>
                  <a:gd name="T45" fmla="*/ 0 h 136"/>
                  <a:gd name="T46" fmla="*/ 69 w 123"/>
                  <a:gd name="T47" fmla="*/ 2 h 136"/>
                  <a:gd name="T48" fmla="*/ 79 w 123"/>
                  <a:gd name="T49" fmla="*/ 13 h 136"/>
                  <a:gd name="T50" fmla="*/ 92 w 123"/>
                  <a:gd name="T51" fmla="*/ 15 h 136"/>
                  <a:gd name="T52" fmla="*/ 98 w 123"/>
                  <a:gd name="T53" fmla="*/ 7 h 136"/>
                  <a:gd name="T54" fmla="*/ 104 w 123"/>
                  <a:gd name="T55" fmla="*/ 13 h 136"/>
                  <a:gd name="T56" fmla="*/ 119 w 123"/>
                  <a:gd name="T57" fmla="*/ 15 h 136"/>
                  <a:gd name="T58" fmla="*/ 123 w 123"/>
                  <a:gd name="T59" fmla="*/ 2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" h="136">
                    <a:moveTo>
                      <a:pt x="123" y="23"/>
                    </a:moveTo>
                    <a:lnTo>
                      <a:pt x="121" y="23"/>
                    </a:lnTo>
                    <a:lnTo>
                      <a:pt x="108" y="36"/>
                    </a:lnTo>
                    <a:lnTo>
                      <a:pt x="110" y="48"/>
                    </a:lnTo>
                    <a:lnTo>
                      <a:pt x="106" y="69"/>
                    </a:lnTo>
                    <a:lnTo>
                      <a:pt x="112" y="79"/>
                    </a:lnTo>
                    <a:lnTo>
                      <a:pt x="112" y="100"/>
                    </a:lnTo>
                    <a:lnTo>
                      <a:pt x="96" y="98"/>
                    </a:lnTo>
                    <a:lnTo>
                      <a:pt x="92" y="109"/>
                    </a:lnTo>
                    <a:lnTo>
                      <a:pt x="60" y="132"/>
                    </a:lnTo>
                    <a:lnTo>
                      <a:pt x="46" y="136"/>
                    </a:lnTo>
                    <a:lnTo>
                      <a:pt x="52" y="134"/>
                    </a:lnTo>
                    <a:lnTo>
                      <a:pt x="27" y="102"/>
                    </a:lnTo>
                    <a:lnTo>
                      <a:pt x="6" y="86"/>
                    </a:lnTo>
                    <a:lnTo>
                      <a:pt x="8" y="79"/>
                    </a:lnTo>
                    <a:lnTo>
                      <a:pt x="0" y="67"/>
                    </a:lnTo>
                    <a:lnTo>
                      <a:pt x="21" y="67"/>
                    </a:lnTo>
                    <a:lnTo>
                      <a:pt x="23" y="54"/>
                    </a:lnTo>
                    <a:lnTo>
                      <a:pt x="19" y="50"/>
                    </a:lnTo>
                    <a:lnTo>
                      <a:pt x="19" y="34"/>
                    </a:lnTo>
                    <a:lnTo>
                      <a:pt x="14" y="27"/>
                    </a:lnTo>
                    <a:lnTo>
                      <a:pt x="27" y="19"/>
                    </a:lnTo>
                    <a:lnTo>
                      <a:pt x="48" y="0"/>
                    </a:lnTo>
                    <a:lnTo>
                      <a:pt x="69" y="2"/>
                    </a:lnTo>
                    <a:lnTo>
                      <a:pt x="79" y="13"/>
                    </a:lnTo>
                    <a:lnTo>
                      <a:pt x="92" y="15"/>
                    </a:lnTo>
                    <a:lnTo>
                      <a:pt x="98" y="7"/>
                    </a:lnTo>
                    <a:lnTo>
                      <a:pt x="104" y="13"/>
                    </a:lnTo>
                    <a:lnTo>
                      <a:pt x="119" y="15"/>
                    </a:lnTo>
                    <a:lnTo>
                      <a:pt x="123" y="23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80" name="Смоленская обл.">
                <a:extLst>
                  <a:ext uri="{FF2B5EF4-FFF2-40B4-BE49-F238E27FC236}">
                    <a16:creationId xmlns:a16="http://schemas.microsoft.com/office/drawing/2014/main" id="{841738A3-7CBA-4766-95AE-D78A62855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976" y="3644024"/>
                <a:ext cx="452072" cy="355265"/>
              </a:xfrm>
              <a:custGeom>
                <a:avLst/>
                <a:gdLst>
                  <a:gd name="T0" fmla="*/ 3 w 85"/>
                  <a:gd name="T1" fmla="*/ 66 h 75"/>
                  <a:gd name="T2" fmla="*/ 5 w 85"/>
                  <a:gd name="T3" fmla="*/ 61 h 75"/>
                  <a:gd name="T4" fmla="*/ 6 w 85"/>
                  <a:gd name="T5" fmla="*/ 54 h 75"/>
                  <a:gd name="T6" fmla="*/ 1 w 85"/>
                  <a:gd name="T7" fmla="*/ 47 h 75"/>
                  <a:gd name="T8" fmla="*/ 5 w 85"/>
                  <a:gd name="T9" fmla="*/ 41 h 75"/>
                  <a:gd name="T10" fmla="*/ 4 w 85"/>
                  <a:gd name="T11" fmla="*/ 34 h 75"/>
                  <a:gd name="T12" fmla="*/ 10 w 85"/>
                  <a:gd name="T13" fmla="*/ 25 h 75"/>
                  <a:gd name="T14" fmla="*/ 10 w 85"/>
                  <a:gd name="T15" fmla="*/ 16 h 75"/>
                  <a:gd name="T16" fmla="*/ 20 w 85"/>
                  <a:gd name="T17" fmla="*/ 12 h 75"/>
                  <a:gd name="T18" fmla="*/ 26 w 85"/>
                  <a:gd name="T19" fmla="*/ 4 h 75"/>
                  <a:gd name="T20" fmla="*/ 29 w 85"/>
                  <a:gd name="T21" fmla="*/ 0 h 75"/>
                  <a:gd name="T22" fmla="*/ 34 w 85"/>
                  <a:gd name="T23" fmla="*/ 0 h 75"/>
                  <a:gd name="T24" fmla="*/ 37 w 85"/>
                  <a:gd name="T25" fmla="*/ 6 h 75"/>
                  <a:gd name="T26" fmla="*/ 44 w 85"/>
                  <a:gd name="T27" fmla="*/ 11 h 75"/>
                  <a:gd name="T28" fmla="*/ 44 w 85"/>
                  <a:gd name="T29" fmla="*/ 17 h 75"/>
                  <a:gd name="T30" fmla="*/ 59 w 85"/>
                  <a:gd name="T31" fmla="*/ 29 h 75"/>
                  <a:gd name="T32" fmla="*/ 65 w 85"/>
                  <a:gd name="T33" fmla="*/ 28 h 75"/>
                  <a:gd name="T34" fmla="*/ 70 w 85"/>
                  <a:gd name="T35" fmla="*/ 27 h 75"/>
                  <a:gd name="T36" fmla="*/ 73 w 85"/>
                  <a:gd name="T37" fmla="*/ 28 h 75"/>
                  <a:gd name="T38" fmla="*/ 74 w 85"/>
                  <a:gd name="T39" fmla="*/ 33 h 75"/>
                  <a:gd name="T40" fmla="*/ 80 w 85"/>
                  <a:gd name="T41" fmla="*/ 38 h 75"/>
                  <a:gd name="T42" fmla="*/ 85 w 85"/>
                  <a:gd name="T43" fmla="*/ 45 h 75"/>
                  <a:gd name="T44" fmla="*/ 84 w 85"/>
                  <a:gd name="T45" fmla="*/ 53 h 75"/>
                  <a:gd name="T46" fmla="*/ 77 w 85"/>
                  <a:gd name="T47" fmla="*/ 55 h 75"/>
                  <a:gd name="T48" fmla="*/ 70 w 85"/>
                  <a:gd name="T49" fmla="*/ 65 h 75"/>
                  <a:gd name="T50" fmla="*/ 62 w 85"/>
                  <a:gd name="T51" fmla="*/ 64 h 75"/>
                  <a:gd name="T52" fmla="*/ 54 w 85"/>
                  <a:gd name="T53" fmla="*/ 69 h 75"/>
                  <a:gd name="T54" fmla="*/ 47 w 85"/>
                  <a:gd name="T55" fmla="*/ 63 h 75"/>
                  <a:gd name="T56" fmla="*/ 42 w 85"/>
                  <a:gd name="T57" fmla="*/ 65 h 75"/>
                  <a:gd name="T58" fmla="*/ 38 w 85"/>
                  <a:gd name="T59" fmla="*/ 57 h 75"/>
                  <a:gd name="T60" fmla="*/ 32 w 85"/>
                  <a:gd name="T61" fmla="*/ 57 h 75"/>
                  <a:gd name="T62" fmla="*/ 29 w 85"/>
                  <a:gd name="T63" fmla="*/ 61 h 75"/>
                  <a:gd name="T64" fmla="*/ 25 w 85"/>
                  <a:gd name="T65" fmla="*/ 62 h 75"/>
                  <a:gd name="T66" fmla="*/ 23 w 85"/>
                  <a:gd name="T67" fmla="*/ 64 h 75"/>
                  <a:gd name="T68" fmla="*/ 23 w 85"/>
                  <a:gd name="T69" fmla="*/ 63 h 75"/>
                  <a:gd name="T70" fmla="*/ 13 w 85"/>
                  <a:gd name="T71" fmla="*/ 67 h 75"/>
                  <a:gd name="T72" fmla="*/ 7 w 85"/>
                  <a:gd name="T73" fmla="*/ 75 h 75"/>
                  <a:gd name="T74" fmla="*/ 5 w 85"/>
                  <a:gd name="T75" fmla="*/ 68 h 75"/>
                  <a:gd name="T76" fmla="*/ 3 w 85"/>
                  <a:gd name="T77" fmla="*/ 6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" h="75">
                    <a:moveTo>
                      <a:pt x="3" y="66"/>
                    </a:moveTo>
                    <a:cubicBezTo>
                      <a:pt x="4" y="65"/>
                      <a:pt x="4" y="64"/>
                      <a:pt x="5" y="61"/>
                    </a:cubicBezTo>
                    <a:cubicBezTo>
                      <a:pt x="5" y="56"/>
                      <a:pt x="6" y="57"/>
                      <a:pt x="6" y="54"/>
                    </a:cubicBezTo>
                    <a:cubicBezTo>
                      <a:pt x="6" y="51"/>
                      <a:pt x="2" y="50"/>
                      <a:pt x="1" y="47"/>
                    </a:cubicBezTo>
                    <a:cubicBezTo>
                      <a:pt x="0" y="43"/>
                      <a:pt x="5" y="43"/>
                      <a:pt x="5" y="41"/>
                    </a:cubicBezTo>
                    <a:cubicBezTo>
                      <a:pt x="6" y="39"/>
                      <a:pt x="4" y="36"/>
                      <a:pt x="4" y="34"/>
                    </a:cubicBezTo>
                    <a:cubicBezTo>
                      <a:pt x="3" y="31"/>
                      <a:pt x="8" y="27"/>
                      <a:pt x="10" y="25"/>
                    </a:cubicBezTo>
                    <a:cubicBezTo>
                      <a:pt x="11" y="23"/>
                      <a:pt x="10" y="18"/>
                      <a:pt x="10" y="16"/>
                    </a:cubicBezTo>
                    <a:cubicBezTo>
                      <a:pt x="11" y="13"/>
                      <a:pt x="17" y="13"/>
                      <a:pt x="20" y="12"/>
                    </a:cubicBezTo>
                    <a:cubicBezTo>
                      <a:pt x="24" y="11"/>
                      <a:pt x="21" y="6"/>
                      <a:pt x="26" y="4"/>
                    </a:cubicBezTo>
                    <a:cubicBezTo>
                      <a:pt x="28" y="3"/>
                      <a:pt x="29" y="2"/>
                      <a:pt x="29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77" y="55"/>
                      <a:pt x="77" y="55"/>
                      <a:pt x="77" y="55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47" y="63"/>
                      <a:pt x="47" y="63"/>
                      <a:pt x="47" y="63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5" y="68"/>
                      <a:pt x="5" y="68"/>
                      <a:pt x="5" y="68"/>
                    </a:cubicBezTo>
                    <a:lnTo>
                      <a:pt x="3" y="66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81" name="Рязанская обл.">
                <a:extLst>
                  <a:ext uri="{FF2B5EF4-FFF2-40B4-BE49-F238E27FC236}">
                    <a16:creationId xmlns:a16="http://schemas.microsoft.com/office/drawing/2014/main" id="{DB887441-7B33-412F-9EEF-9420C2319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615" y="4190586"/>
                <a:ext cx="393328" cy="259617"/>
              </a:xfrm>
              <a:custGeom>
                <a:avLst/>
                <a:gdLst>
                  <a:gd name="T0" fmla="*/ 146 w 154"/>
                  <a:gd name="T1" fmla="*/ 39 h 114"/>
                  <a:gd name="T2" fmla="*/ 144 w 154"/>
                  <a:gd name="T3" fmla="*/ 41 h 114"/>
                  <a:gd name="T4" fmla="*/ 142 w 154"/>
                  <a:gd name="T5" fmla="*/ 56 h 114"/>
                  <a:gd name="T6" fmla="*/ 154 w 154"/>
                  <a:gd name="T7" fmla="*/ 68 h 114"/>
                  <a:gd name="T8" fmla="*/ 154 w 154"/>
                  <a:gd name="T9" fmla="*/ 85 h 114"/>
                  <a:gd name="T10" fmla="*/ 137 w 154"/>
                  <a:gd name="T11" fmla="*/ 87 h 114"/>
                  <a:gd name="T12" fmla="*/ 129 w 154"/>
                  <a:gd name="T13" fmla="*/ 100 h 114"/>
                  <a:gd name="T14" fmla="*/ 121 w 154"/>
                  <a:gd name="T15" fmla="*/ 100 h 114"/>
                  <a:gd name="T16" fmla="*/ 121 w 154"/>
                  <a:gd name="T17" fmla="*/ 106 h 114"/>
                  <a:gd name="T18" fmla="*/ 110 w 154"/>
                  <a:gd name="T19" fmla="*/ 114 h 114"/>
                  <a:gd name="T20" fmla="*/ 100 w 154"/>
                  <a:gd name="T21" fmla="*/ 114 h 114"/>
                  <a:gd name="T22" fmla="*/ 96 w 154"/>
                  <a:gd name="T23" fmla="*/ 106 h 114"/>
                  <a:gd name="T24" fmla="*/ 81 w 154"/>
                  <a:gd name="T25" fmla="*/ 104 h 114"/>
                  <a:gd name="T26" fmla="*/ 75 w 154"/>
                  <a:gd name="T27" fmla="*/ 98 h 114"/>
                  <a:gd name="T28" fmla="*/ 69 w 154"/>
                  <a:gd name="T29" fmla="*/ 106 h 114"/>
                  <a:gd name="T30" fmla="*/ 56 w 154"/>
                  <a:gd name="T31" fmla="*/ 104 h 114"/>
                  <a:gd name="T32" fmla="*/ 46 w 154"/>
                  <a:gd name="T33" fmla="*/ 93 h 114"/>
                  <a:gd name="T34" fmla="*/ 29 w 154"/>
                  <a:gd name="T35" fmla="*/ 91 h 114"/>
                  <a:gd name="T36" fmla="*/ 27 w 154"/>
                  <a:gd name="T37" fmla="*/ 73 h 114"/>
                  <a:gd name="T38" fmla="*/ 16 w 154"/>
                  <a:gd name="T39" fmla="*/ 62 h 114"/>
                  <a:gd name="T40" fmla="*/ 6 w 154"/>
                  <a:gd name="T41" fmla="*/ 68 h 114"/>
                  <a:gd name="T42" fmla="*/ 4 w 154"/>
                  <a:gd name="T43" fmla="*/ 60 h 114"/>
                  <a:gd name="T44" fmla="*/ 4 w 154"/>
                  <a:gd name="T45" fmla="*/ 50 h 114"/>
                  <a:gd name="T46" fmla="*/ 0 w 154"/>
                  <a:gd name="T47" fmla="*/ 48 h 114"/>
                  <a:gd name="T48" fmla="*/ 4 w 154"/>
                  <a:gd name="T49" fmla="*/ 41 h 114"/>
                  <a:gd name="T50" fmla="*/ 19 w 154"/>
                  <a:gd name="T51" fmla="*/ 31 h 114"/>
                  <a:gd name="T52" fmla="*/ 19 w 154"/>
                  <a:gd name="T53" fmla="*/ 18 h 114"/>
                  <a:gd name="T54" fmla="*/ 33 w 154"/>
                  <a:gd name="T55" fmla="*/ 10 h 114"/>
                  <a:gd name="T56" fmla="*/ 37 w 154"/>
                  <a:gd name="T57" fmla="*/ 2 h 114"/>
                  <a:gd name="T58" fmla="*/ 46 w 154"/>
                  <a:gd name="T59" fmla="*/ 2 h 114"/>
                  <a:gd name="T60" fmla="*/ 50 w 154"/>
                  <a:gd name="T61" fmla="*/ 6 h 114"/>
                  <a:gd name="T62" fmla="*/ 64 w 154"/>
                  <a:gd name="T63" fmla="*/ 0 h 114"/>
                  <a:gd name="T64" fmla="*/ 79 w 154"/>
                  <a:gd name="T65" fmla="*/ 6 h 114"/>
                  <a:gd name="T66" fmla="*/ 91 w 154"/>
                  <a:gd name="T67" fmla="*/ 0 h 114"/>
                  <a:gd name="T68" fmla="*/ 108 w 154"/>
                  <a:gd name="T69" fmla="*/ 0 h 114"/>
                  <a:gd name="T70" fmla="*/ 114 w 154"/>
                  <a:gd name="T71" fmla="*/ 10 h 114"/>
                  <a:gd name="T72" fmla="*/ 123 w 154"/>
                  <a:gd name="T73" fmla="*/ 16 h 114"/>
                  <a:gd name="T74" fmla="*/ 125 w 154"/>
                  <a:gd name="T75" fmla="*/ 25 h 114"/>
                  <a:gd name="T76" fmla="*/ 137 w 154"/>
                  <a:gd name="T77" fmla="*/ 35 h 114"/>
                  <a:gd name="T78" fmla="*/ 146 w 154"/>
                  <a:gd name="T79" fmla="*/ 3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4" h="114">
                    <a:moveTo>
                      <a:pt x="146" y="39"/>
                    </a:moveTo>
                    <a:lnTo>
                      <a:pt x="144" y="41"/>
                    </a:lnTo>
                    <a:lnTo>
                      <a:pt x="142" y="56"/>
                    </a:lnTo>
                    <a:lnTo>
                      <a:pt x="154" y="68"/>
                    </a:lnTo>
                    <a:lnTo>
                      <a:pt x="154" y="85"/>
                    </a:lnTo>
                    <a:lnTo>
                      <a:pt x="137" y="87"/>
                    </a:lnTo>
                    <a:lnTo>
                      <a:pt x="129" y="100"/>
                    </a:lnTo>
                    <a:lnTo>
                      <a:pt x="121" y="100"/>
                    </a:lnTo>
                    <a:lnTo>
                      <a:pt x="121" y="106"/>
                    </a:lnTo>
                    <a:lnTo>
                      <a:pt x="110" y="114"/>
                    </a:lnTo>
                    <a:lnTo>
                      <a:pt x="100" y="114"/>
                    </a:lnTo>
                    <a:lnTo>
                      <a:pt x="96" y="106"/>
                    </a:lnTo>
                    <a:lnTo>
                      <a:pt x="81" y="104"/>
                    </a:lnTo>
                    <a:lnTo>
                      <a:pt x="75" y="98"/>
                    </a:lnTo>
                    <a:lnTo>
                      <a:pt x="69" y="106"/>
                    </a:lnTo>
                    <a:lnTo>
                      <a:pt x="56" y="104"/>
                    </a:lnTo>
                    <a:lnTo>
                      <a:pt x="46" y="93"/>
                    </a:lnTo>
                    <a:lnTo>
                      <a:pt x="29" y="91"/>
                    </a:lnTo>
                    <a:lnTo>
                      <a:pt x="27" y="73"/>
                    </a:lnTo>
                    <a:lnTo>
                      <a:pt x="16" y="62"/>
                    </a:lnTo>
                    <a:lnTo>
                      <a:pt x="6" y="68"/>
                    </a:lnTo>
                    <a:lnTo>
                      <a:pt x="4" y="60"/>
                    </a:lnTo>
                    <a:lnTo>
                      <a:pt x="4" y="50"/>
                    </a:lnTo>
                    <a:lnTo>
                      <a:pt x="0" y="48"/>
                    </a:lnTo>
                    <a:lnTo>
                      <a:pt x="4" y="41"/>
                    </a:lnTo>
                    <a:lnTo>
                      <a:pt x="19" y="31"/>
                    </a:lnTo>
                    <a:lnTo>
                      <a:pt x="19" y="18"/>
                    </a:lnTo>
                    <a:lnTo>
                      <a:pt x="33" y="10"/>
                    </a:lnTo>
                    <a:lnTo>
                      <a:pt x="37" y="2"/>
                    </a:lnTo>
                    <a:lnTo>
                      <a:pt x="46" y="2"/>
                    </a:lnTo>
                    <a:lnTo>
                      <a:pt x="50" y="6"/>
                    </a:lnTo>
                    <a:lnTo>
                      <a:pt x="64" y="0"/>
                    </a:lnTo>
                    <a:lnTo>
                      <a:pt x="79" y="6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14" y="10"/>
                    </a:lnTo>
                    <a:lnTo>
                      <a:pt x="123" y="16"/>
                    </a:lnTo>
                    <a:lnTo>
                      <a:pt x="125" y="25"/>
                    </a:lnTo>
                    <a:lnTo>
                      <a:pt x="137" y="35"/>
                    </a:lnTo>
                    <a:lnTo>
                      <a:pt x="146" y="39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82" name="Орловская обл.">
                <a:extLst>
                  <a:ext uri="{FF2B5EF4-FFF2-40B4-BE49-F238E27FC236}">
                    <a16:creationId xmlns:a16="http://schemas.microsoft.com/office/drawing/2014/main" id="{D137FAD8-6D6C-4D81-94B5-D221525B8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287" y="4113156"/>
                <a:ext cx="275840" cy="275558"/>
              </a:xfrm>
              <a:custGeom>
                <a:avLst/>
                <a:gdLst>
                  <a:gd name="T0" fmla="*/ 0 w 108"/>
                  <a:gd name="T1" fmla="*/ 38 h 121"/>
                  <a:gd name="T2" fmla="*/ 2 w 108"/>
                  <a:gd name="T3" fmla="*/ 29 h 121"/>
                  <a:gd name="T4" fmla="*/ 14 w 108"/>
                  <a:gd name="T5" fmla="*/ 25 h 121"/>
                  <a:gd name="T6" fmla="*/ 14 w 108"/>
                  <a:gd name="T7" fmla="*/ 13 h 121"/>
                  <a:gd name="T8" fmla="*/ 27 w 108"/>
                  <a:gd name="T9" fmla="*/ 9 h 121"/>
                  <a:gd name="T10" fmla="*/ 33 w 108"/>
                  <a:gd name="T11" fmla="*/ 17 h 121"/>
                  <a:gd name="T12" fmla="*/ 39 w 108"/>
                  <a:gd name="T13" fmla="*/ 13 h 121"/>
                  <a:gd name="T14" fmla="*/ 39 w 108"/>
                  <a:gd name="T15" fmla="*/ 2 h 121"/>
                  <a:gd name="T16" fmla="*/ 45 w 108"/>
                  <a:gd name="T17" fmla="*/ 0 h 121"/>
                  <a:gd name="T18" fmla="*/ 60 w 108"/>
                  <a:gd name="T19" fmla="*/ 6 h 121"/>
                  <a:gd name="T20" fmla="*/ 75 w 108"/>
                  <a:gd name="T21" fmla="*/ 6 h 121"/>
                  <a:gd name="T22" fmla="*/ 79 w 108"/>
                  <a:gd name="T23" fmla="*/ 11 h 121"/>
                  <a:gd name="T24" fmla="*/ 81 w 108"/>
                  <a:gd name="T25" fmla="*/ 27 h 121"/>
                  <a:gd name="T26" fmla="*/ 95 w 108"/>
                  <a:gd name="T27" fmla="*/ 50 h 121"/>
                  <a:gd name="T28" fmla="*/ 108 w 108"/>
                  <a:gd name="T29" fmla="*/ 59 h 121"/>
                  <a:gd name="T30" fmla="*/ 108 w 108"/>
                  <a:gd name="T31" fmla="*/ 82 h 121"/>
                  <a:gd name="T32" fmla="*/ 95 w 108"/>
                  <a:gd name="T33" fmla="*/ 84 h 121"/>
                  <a:gd name="T34" fmla="*/ 89 w 108"/>
                  <a:gd name="T35" fmla="*/ 96 h 121"/>
                  <a:gd name="T36" fmla="*/ 79 w 108"/>
                  <a:gd name="T37" fmla="*/ 104 h 121"/>
                  <a:gd name="T38" fmla="*/ 83 w 108"/>
                  <a:gd name="T39" fmla="*/ 111 h 121"/>
                  <a:gd name="T40" fmla="*/ 79 w 108"/>
                  <a:gd name="T41" fmla="*/ 115 h 121"/>
                  <a:gd name="T42" fmla="*/ 60 w 108"/>
                  <a:gd name="T43" fmla="*/ 121 h 121"/>
                  <a:gd name="T44" fmla="*/ 60 w 108"/>
                  <a:gd name="T45" fmla="*/ 121 h 121"/>
                  <a:gd name="T46" fmla="*/ 43 w 108"/>
                  <a:gd name="T47" fmla="*/ 111 h 121"/>
                  <a:gd name="T48" fmla="*/ 41 w 108"/>
                  <a:gd name="T49" fmla="*/ 96 h 121"/>
                  <a:gd name="T50" fmla="*/ 33 w 108"/>
                  <a:gd name="T51" fmla="*/ 77 h 121"/>
                  <a:gd name="T52" fmla="*/ 27 w 108"/>
                  <a:gd name="T53" fmla="*/ 63 h 121"/>
                  <a:gd name="T54" fmla="*/ 18 w 108"/>
                  <a:gd name="T55" fmla="*/ 63 h 121"/>
                  <a:gd name="T56" fmla="*/ 14 w 108"/>
                  <a:gd name="T57" fmla="*/ 46 h 121"/>
                  <a:gd name="T58" fmla="*/ 0 w 108"/>
                  <a:gd name="T59" fmla="*/ 38 h 121"/>
                  <a:gd name="T60" fmla="*/ 0 w 108"/>
                  <a:gd name="T61" fmla="*/ 3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21">
                    <a:moveTo>
                      <a:pt x="0" y="38"/>
                    </a:moveTo>
                    <a:lnTo>
                      <a:pt x="2" y="29"/>
                    </a:lnTo>
                    <a:lnTo>
                      <a:pt x="14" y="25"/>
                    </a:lnTo>
                    <a:lnTo>
                      <a:pt x="14" y="13"/>
                    </a:lnTo>
                    <a:lnTo>
                      <a:pt x="27" y="9"/>
                    </a:lnTo>
                    <a:lnTo>
                      <a:pt x="33" y="17"/>
                    </a:lnTo>
                    <a:lnTo>
                      <a:pt x="39" y="13"/>
                    </a:lnTo>
                    <a:lnTo>
                      <a:pt x="39" y="2"/>
                    </a:lnTo>
                    <a:lnTo>
                      <a:pt x="45" y="0"/>
                    </a:lnTo>
                    <a:lnTo>
                      <a:pt x="60" y="6"/>
                    </a:lnTo>
                    <a:lnTo>
                      <a:pt x="75" y="6"/>
                    </a:lnTo>
                    <a:lnTo>
                      <a:pt x="79" y="11"/>
                    </a:lnTo>
                    <a:lnTo>
                      <a:pt x="81" y="27"/>
                    </a:lnTo>
                    <a:lnTo>
                      <a:pt x="95" y="50"/>
                    </a:lnTo>
                    <a:lnTo>
                      <a:pt x="108" y="59"/>
                    </a:lnTo>
                    <a:lnTo>
                      <a:pt x="108" y="82"/>
                    </a:lnTo>
                    <a:lnTo>
                      <a:pt x="95" y="84"/>
                    </a:lnTo>
                    <a:lnTo>
                      <a:pt x="89" y="96"/>
                    </a:lnTo>
                    <a:lnTo>
                      <a:pt x="79" y="104"/>
                    </a:lnTo>
                    <a:lnTo>
                      <a:pt x="83" y="111"/>
                    </a:lnTo>
                    <a:lnTo>
                      <a:pt x="79" y="115"/>
                    </a:lnTo>
                    <a:lnTo>
                      <a:pt x="60" y="121"/>
                    </a:lnTo>
                    <a:lnTo>
                      <a:pt x="60" y="121"/>
                    </a:lnTo>
                    <a:lnTo>
                      <a:pt x="43" y="111"/>
                    </a:lnTo>
                    <a:lnTo>
                      <a:pt x="41" y="96"/>
                    </a:lnTo>
                    <a:lnTo>
                      <a:pt x="33" y="77"/>
                    </a:lnTo>
                    <a:lnTo>
                      <a:pt x="27" y="63"/>
                    </a:lnTo>
                    <a:lnTo>
                      <a:pt x="18" y="63"/>
                    </a:lnTo>
                    <a:lnTo>
                      <a:pt x="14" y="46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83" name="Московская обл.">
                <a:extLst>
                  <a:ext uri="{FF2B5EF4-FFF2-40B4-BE49-F238E27FC236}">
                    <a16:creationId xmlns:a16="http://schemas.microsoft.com/office/drawing/2014/main" id="{A896616A-B96B-43A5-B3B5-7DD18421EC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8872" y="3828489"/>
                <a:ext cx="349909" cy="393980"/>
              </a:xfrm>
              <a:custGeom>
                <a:avLst/>
                <a:gdLst>
                  <a:gd name="T0" fmla="*/ 31 w 137"/>
                  <a:gd name="T1" fmla="*/ 11 h 173"/>
                  <a:gd name="T2" fmla="*/ 44 w 137"/>
                  <a:gd name="T3" fmla="*/ 11 h 173"/>
                  <a:gd name="T4" fmla="*/ 56 w 137"/>
                  <a:gd name="T5" fmla="*/ 0 h 173"/>
                  <a:gd name="T6" fmla="*/ 64 w 137"/>
                  <a:gd name="T7" fmla="*/ 17 h 173"/>
                  <a:gd name="T8" fmla="*/ 77 w 137"/>
                  <a:gd name="T9" fmla="*/ 19 h 173"/>
                  <a:gd name="T10" fmla="*/ 94 w 137"/>
                  <a:gd name="T11" fmla="*/ 27 h 173"/>
                  <a:gd name="T12" fmla="*/ 102 w 137"/>
                  <a:gd name="T13" fmla="*/ 27 h 173"/>
                  <a:gd name="T14" fmla="*/ 121 w 137"/>
                  <a:gd name="T15" fmla="*/ 36 h 173"/>
                  <a:gd name="T16" fmla="*/ 137 w 137"/>
                  <a:gd name="T17" fmla="*/ 40 h 173"/>
                  <a:gd name="T18" fmla="*/ 133 w 137"/>
                  <a:gd name="T19" fmla="*/ 54 h 173"/>
                  <a:gd name="T20" fmla="*/ 125 w 137"/>
                  <a:gd name="T21" fmla="*/ 69 h 173"/>
                  <a:gd name="T22" fmla="*/ 121 w 137"/>
                  <a:gd name="T23" fmla="*/ 77 h 173"/>
                  <a:gd name="T24" fmla="*/ 119 w 137"/>
                  <a:gd name="T25" fmla="*/ 86 h 173"/>
                  <a:gd name="T26" fmla="*/ 110 w 137"/>
                  <a:gd name="T27" fmla="*/ 92 h 173"/>
                  <a:gd name="T28" fmla="*/ 114 w 137"/>
                  <a:gd name="T29" fmla="*/ 102 h 173"/>
                  <a:gd name="T30" fmla="*/ 123 w 137"/>
                  <a:gd name="T31" fmla="*/ 100 h 173"/>
                  <a:gd name="T32" fmla="*/ 123 w 137"/>
                  <a:gd name="T33" fmla="*/ 117 h 173"/>
                  <a:gd name="T34" fmla="*/ 137 w 137"/>
                  <a:gd name="T35" fmla="*/ 123 h 173"/>
                  <a:gd name="T36" fmla="*/ 137 w 137"/>
                  <a:gd name="T37" fmla="*/ 134 h 173"/>
                  <a:gd name="T38" fmla="*/ 131 w 137"/>
                  <a:gd name="T39" fmla="*/ 146 h 173"/>
                  <a:gd name="T40" fmla="*/ 129 w 137"/>
                  <a:gd name="T41" fmla="*/ 159 h 173"/>
                  <a:gd name="T42" fmla="*/ 114 w 137"/>
                  <a:gd name="T43" fmla="*/ 159 h 173"/>
                  <a:gd name="T44" fmla="*/ 102 w 137"/>
                  <a:gd name="T45" fmla="*/ 165 h 173"/>
                  <a:gd name="T46" fmla="*/ 87 w 137"/>
                  <a:gd name="T47" fmla="*/ 159 h 173"/>
                  <a:gd name="T48" fmla="*/ 73 w 137"/>
                  <a:gd name="T49" fmla="*/ 165 h 173"/>
                  <a:gd name="T50" fmla="*/ 69 w 137"/>
                  <a:gd name="T51" fmla="*/ 161 h 173"/>
                  <a:gd name="T52" fmla="*/ 60 w 137"/>
                  <a:gd name="T53" fmla="*/ 161 h 173"/>
                  <a:gd name="T54" fmla="*/ 56 w 137"/>
                  <a:gd name="T55" fmla="*/ 169 h 173"/>
                  <a:gd name="T56" fmla="*/ 48 w 137"/>
                  <a:gd name="T57" fmla="*/ 173 h 173"/>
                  <a:gd name="T58" fmla="*/ 46 w 137"/>
                  <a:gd name="T59" fmla="*/ 159 h 173"/>
                  <a:gd name="T60" fmla="*/ 46 w 137"/>
                  <a:gd name="T61" fmla="*/ 146 h 173"/>
                  <a:gd name="T62" fmla="*/ 50 w 137"/>
                  <a:gd name="T63" fmla="*/ 125 h 173"/>
                  <a:gd name="T64" fmla="*/ 37 w 137"/>
                  <a:gd name="T65" fmla="*/ 121 h 173"/>
                  <a:gd name="T66" fmla="*/ 33 w 137"/>
                  <a:gd name="T67" fmla="*/ 119 h 173"/>
                  <a:gd name="T68" fmla="*/ 33 w 137"/>
                  <a:gd name="T69" fmla="*/ 100 h 173"/>
                  <a:gd name="T70" fmla="*/ 44 w 137"/>
                  <a:gd name="T71" fmla="*/ 88 h 173"/>
                  <a:gd name="T72" fmla="*/ 35 w 137"/>
                  <a:gd name="T73" fmla="*/ 73 h 173"/>
                  <a:gd name="T74" fmla="*/ 23 w 137"/>
                  <a:gd name="T75" fmla="*/ 71 h 173"/>
                  <a:gd name="T76" fmla="*/ 6 w 137"/>
                  <a:gd name="T77" fmla="*/ 54 h 173"/>
                  <a:gd name="T78" fmla="*/ 0 w 137"/>
                  <a:gd name="T79" fmla="*/ 54 h 173"/>
                  <a:gd name="T80" fmla="*/ 14 w 137"/>
                  <a:gd name="T81" fmla="*/ 34 h 173"/>
                  <a:gd name="T82" fmla="*/ 29 w 137"/>
                  <a:gd name="T83" fmla="*/ 29 h 173"/>
                  <a:gd name="T84" fmla="*/ 31 w 137"/>
                  <a:gd name="T85" fmla="*/ 13 h 173"/>
                  <a:gd name="T86" fmla="*/ 31 w 137"/>
                  <a:gd name="T87" fmla="*/ 11 h 173"/>
                  <a:gd name="T88" fmla="*/ 31 w 137"/>
                  <a:gd name="T89" fmla="*/ 11 h 173"/>
                  <a:gd name="T90" fmla="*/ 60 w 137"/>
                  <a:gd name="T91" fmla="*/ 73 h 173"/>
                  <a:gd name="T92" fmla="*/ 62 w 137"/>
                  <a:gd name="T93" fmla="*/ 81 h 173"/>
                  <a:gd name="T94" fmla="*/ 60 w 137"/>
                  <a:gd name="T95" fmla="*/ 88 h 173"/>
                  <a:gd name="T96" fmla="*/ 58 w 137"/>
                  <a:gd name="T97" fmla="*/ 98 h 173"/>
                  <a:gd name="T98" fmla="*/ 69 w 137"/>
                  <a:gd name="T99" fmla="*/ 98 h 173"/>
                  <a:gd name="T100" fmla="*/ 75 w 137"/>
                  <a:gd name="T101" fmla="*/ 92 h 173"/>
                  <a:gd name="T102" fmla="*/ 81 w 137"/>
                  <a:gd name="T103" fmla="*/ 98 h 173"/>
                  <a:gd name="T104" fmla="*/ 89 w 137"/>
                  <a:gd name="T105" fmla="*/ 98 h 173"/>
                  <a:gd name="T106" fmla="*/ 89 w 137"/>
                  <a:gd name="T107" fmla="*/ 86 h 173"/>
                  <a:gd name="T108" fmla="*/ 98 w 137"/>
                  <a:gd name="T109" fmla="*/ 77 h 173"/>
                  <a:gd name="T110" fmla="*/ 87 w 137"/>
                  <a:gd name="T111" fmla="*/ 69 h 173"/>
                  <a:gd name="T112" fmla="*/ 85 w 137"/>
                  <a:gd name="T113" fmla="*/ 56 h 173"/>
                  <a:gd name="T114" fmla="*/ 73 w 137"/>
                  <a:gd name="T115" fmla="*/ 61 h 173"/>
                  <a:gd name="T116" fmla="*/ 73 w 137"/>
                  <a:gd name="T117" fmla="*/ 73 h 173"/>
                  <a:gd name="T118" fmla="*/ 60 w 137"/>
                  <a:gd name="T119" fmla="*/ 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7" h="173">
                    <a:moveTo>
                      <a:pt x="31" y="11"/>
                    </a:moveTo>
                    <a:lnTo>
                      <a:pt x="44" y="11"/>
                    </a:lnTo>
                    <a:lnTo>
                      <a:pt x="56" y="0"/>
                    </a:lnTo>
                    <a:lnTo>
                      <a:pt x="64" y="17"/>
                    </a:lnTo>
                    <a:lnTo>
                      <a:pt x="77" y="19"/>
                    </a:lnTo>
                    <a:lnTo>
                      <a:pt x="94" y="27"/>
                    </a:lnTo>
                    <a:lnTo>
                      <a:pt x="102" y="27"/>
                    </a:lnTo>
                    <a:lnTo>
                      <a:pt x="121" y="36"/>
                    </a:lnTo>
                    <a:lnTo>
                      <a:pt x="137" y="40"/>
                    </a:lnTo>
                    <a:lnTo>
                      <a:pt x="133" y="54"/>
                    </a:lnTo>
                    <a:lnTo>
                      <a:pt x="125" y="69"/>
                    </a:lnTo>
                    <a:lnTo>
                      <a:pt x="121" y="77"/>
                    </a:lnTo>
                    <a:lnTo>
                      <a:pt x="119" y="86"/>
                    </a:lnTo>
                    <a:lnTo>
                      <a:pt x="110" y="92"/>
                    </a:lnTo>
                    <a:lnTo>
                      <a:pt x="114" y="102"/>
                    </a:lnTo>
                    <a:lnTo>
                      <a:pt x="123" y="100"/>
                    </a:lnTo>
                    <a:lnTo>
                      <a:pt x="123" y="117"/>
                    </a:lnTo>
                    <a:lnTo>
                      <a:pt x="137" y="123"/>
                    </a:lnTo>
                    <a:lnTo>
                      <a:pt x="137" y="134"/>
                    </a:lnTo>
                    <a:lnTo>
                      <a:pt x="131" y="146"/>
                    </a:lnTo>
                    <a:lnTo>
                      <a:pt x="129" y="159"/>
                    </a:lnTo>
                    <a:lnTo>
                      <a:pt x="114" y="159"/>
                    </a:lnTo>
                    <a:lnTo>
                      <a:pt x="102" y="165"/>
                    </a:lnTo>
                    <a:lnTo>
                      <a:pt x="87" y="159"/>
                    </a:lnTo>
                    <a:lnTo>
                      <a:pt x="73" y="165"/>
                    </a:lnTo>
                    <a:lnTo>
                      <a:pt x="69" y="161"/>
                    </a:lnTo>
                    <a:lnTo>
                      <a:pt x="60" y="161"/>
                    </a:lnTo>
                    <a:lnTo>
                      <a:pt x="56" y="169"/>
                    </a:lnTo>
                    <a:lnTo>
                      <a:pt x="48" y="173"/>
                    </a:lnTo>
                    <a:lnTo>
                      <a:pt x="46" y="159"/>
                    </a:lnTo>
                    <a:lnTo>
                      <a:pt x="46" y="146"/>
                    </a:lnTo>
                    <a:lnTo>
                      <a:pt x="50" y="125"/>
                    </a:lnTo>
                    <a:lnTo>
                      <a:pt x="37" y="121"/>
                    </a:lnTo>
                    <a:lnTo>
                      <a:pt x="33" y="119"/>
                    </a:lnTo>
                    <a:lnTo>
                      <a:pt x="33" y="100"/>
                    </a:lnTo>
                    <a:lnTo>
                      <a:pt x="44" y="88"/>
                    </a:lnTo>
                    <a:lnTo>
                      <a:pt x="35" y="73"/>
                    </a:lnTo>
                    <a:lnTo>
                      <a:pt x="23" y="71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14" y="34"/>
                    </a:lnTo>
                    <a:lnTo>
                      <a:pt x="29" y="29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11"/>
                    </a:lnTo>
                    <a:close/>
                    <a:moveTo>
                      <a:pt x="60" y="73"/>
                    </a:moveTo>
                    <a:lnTo>
                      <a:pt x="62" y="81"/>
                    </a:lnTo>
                    <a:lnTo>
                      <a:pt x="60" y="88"/>
                    </a:lnTo>
                    <a:lnTo>
                      <a:pt x="58" y="98"/>
                    </a:lnTo>
                    <a:lnTo>
                      <a:pt x="69" y="98"/>
                    </a:lnTo>
                    <a:lnTo>
                      <a:pt x="75" y="92"/>
                    </a:lnTo>
                    <a:lnTo>
                      <a:pt x="81" y="98"/>
                    </a:lnTo>
                    <a:lnTo>
                      <a:pt x="89" y="98"/>
                    </a:lnTo>
                    <a:lnTo>
                      <a:pt x="89" y="86"/>
                    </a:lnTo>
                    <a:lnTo>
                      <a:pt x="98" y="77"/>
                    </a:lnTo>
                    <a:lnTo>
                      <a:pt x="87" y="69"/>
                    </a:lnTo>
                    <a:lnTo>
                      <a:pt x="85" y="56"/>
                    </a:lnTo>
                    <a:lnTo>
                      <a:pt x="73" y="61"/>
                    </a:lnTo>
                    <a:lnTo>
                      <a:pt x="73" y="73"/>
                    </a:lnTo>
                    <a:lnTo>
                      <a:pt x="60" y="73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84" name="Липецкая обл.">
                <a:extLst>
                  <a:ext uri="{FF2B5EF4-FFF2-40B4-BE49-F238E27FC236}">
                    <a16:creationId xmlns:a16="http://schemas.microsoft.com/office/drawing/2014/main" id="{21D88102-34F6-4983-8C91-1D310FC13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424" y="4299898"/>
                <a:ext cx="319260" cy="250508"/>
              </a:xfrm>
              <a:custGeom>
                <a:avLst/>
                <a:gdLst>
                  <a:gd name="T0" fmla="*/ 2 w 125"/>
                  <a:gd name="T1" fmla="*/ 39 h 110"/>
                  <a:gd name="T2" fmla="*/ 21 w 125"/>
                  <a:gd name="T3" fmla="*/ 33 h 110"/>
                  <a:gd name="T4" fmla="*/ 25 w 125"/>
                  <a:gd name="T5" fmla="*/ 29 h 110"/>
                  <a:gd name="T6" fmla="*/ 21 w 125"/>
                  <a:gd name="T7" fmla="*/ 22 h 110"/>
                  <a:gd name="T8" fmla="*/ 31 w 125"/>
                  <a:gd name="T9" fmla="*/ 14 h 110"/>
                  <a:gd name="T10" fmla="*/ 37 w 125"/>
                  <a:gd name="T11" fmla="*/ 2 h 110"/>
                  <a:gd name="T12" fmla="*/ 52 w 125"/>
                  <a:gd name="T13" fmla="*/ 0 h 110"/>
                  <a:gd name="T14" fmla="*/ 60 w 125"/>
                  <a:gd name="T15" fmla="*/ 14 h 110"/>
                  <a:gd name="T16" fmla="*/ 71 w 125"/>
                  <a:gd name="T17" fmla="*/ 14 h 110"/>
                  <a:gd name="T18" fmla="*/ 75 w 125"/>
                  <a:gd name="T19" fmla="*/ 4 h 110"/>
                  <a:gd name="T20" fmla="*/ 87 w 125"/>
                  <a:gd name="T21" fmla="*/ 4 h 110"/>
                  <a:gd name="T22" fmla="*/ 94 w 125"/>
                  <a:gd name="T23" fmla="*/ 0 h 110"/>
                  <a:gd name="T24" fmla="*/ 100 w 125"/>
                  <a:gd name="T25" fmla="*/ 2 h 110"/>
                  <a:gd name="T26" fmla="*/ 100 w 125"/>
                  <a:gd name="T27" fmla="*/ 12 h 110"/>
                  <a:gd name="T28" fmla="*/ 102 w 125"/>
                  <a:gd name="T29" fmla="*/ 20 h 110"/>
                  <a:gd name="T30" fmla="*/ 112 w 125"/>
                  <a:gd name="T31" fmla="*/ 14 h 110"/>
                  <a:gd name="T32" fmla="*/ 123 w 125"/>
                  <a:gd name="T33" fmla="*/ 25 h 110"/>
                  <a:gd name="T34" fmla="*/ 125 w 125"/>
                  <a:gd name="T35" fmla="*/ 43 h 110"/>
                  <a:gd name="T36" fmla="*/ 121 w 125"/>
                  <a:gd name="T37" fmla="*/ 43 h 110"/>
                  <a:gd name="T38" fmla="*/ 100 w 125"/>
                  <a:gd name="T39" fmla="*/ 62 h 110"/>
                  <a:gd name="T40" fmla="*/ 87 w 125"/>
                  <a:gd name="T41" fmla="*/ 70 h 110"/>
                  <a:gd name="T42" fmla="*/ 92 w 125"/>
                  <a:gd name="T43" fmla="*/ 77 h 110"/>
                  <a:gd name="T44" fmla="*/ 92 w 125"/>
                  <a:gd name="T45" fmla="*/ 93 h 110"/>
                  <a:gd name="T46" fmla="*/ 96 w 125"/>
                  <a:gd name="T47" fmla="*/ 97 h 110"/>
                  <a:gd name="T48" fmla="*/ 94 w 125"/>
                  <a:gd name="T49" fmla="*/ 110 h 110"/>
                  <a:gd name="T50" fmla="*/ 73 w 125"/>
                  <a:gd name="T51" fmla="*/ 110 h 110"/>
                  <a:gd name="T52" fmla="*/ 67 w 125"/>
                  <a:gd name="T53" fmla="*/ 100 h 110"/>
                  <a:gd name="T54" fmla="*/ 54 w 125"/>
                  <a:gd name="T55" fmla="*/ 95 h 110"/>
                  <a:gd name="T56" fmla="*/ 48 w 125"/>
                  <a:gd name="T57" fmla="*/ 93 h 110"/>
                  <a:gd name="T58" fmla="*/ 50 w 125"/>
                  <a:gd name="T59" fmla="*/ 79 h 110"/>
                  <a:gd name="T60" fmla="*/ 35 w 125"/>
                  <a:gd name="T61" fmla="*/ 75 h 110"/>
                  <a:gd name="T62" fmla="*/ 29 w 125"/>
                  <a:gd name="T63" fmla="*/ 62 h 110"/>
                  <a:gd name="T64" fmla="*/ 17 w 125"/>
                  <a:gd name="T65" fmla="*/ 64 h 110"/>
                  <a:gd name="T66" fmla="*/ 17 w 125"/>
                  <a:gd name="T67" fmla="*/ 64 h 110"/>
                  <a:gd name="T68" fmla="*/ 0 w 125"/>
                  <a:gd name="T69" fmla="*/ 50 h 110"/>
                  <a:gd name="T70" fmla="*/ 2 w 125"/>
                  <a:gd name="T71" fmla="*/ 3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110">
                    <a:moveTo>
                      <a:pt x="2" y="39"/>
                    </a:moveTo>
                    <a:lnTo>
                      <a:pt x="21" y="33"/>
                    </a:lnTo>
                    <a:lnTo>
                      <a:pt x="25" y="29"/>
                    </a:lnTo>
                    <a:lnTo>
                      <a:pt x="21" y="22"/>
                    </a:lnTo>
                    <a:lnTo>
                      <a:pt x="31" y="14"/>
                    </a:lnTo>
                    <a:lnTo>
                      <a:pt x="37" y="2"/>
                    </a:lnTo>
                    <a:lnTo>
                      <a:pt x="52" y="0"/>
                    </a:lnTo>
                    <a:lnTo>
                      <a:pt x="60" y="14"/>
                    </a:lnTo>
                    <a:lnTo>
                      <a:pt x="71" y="14"/>
                    </a:lnTo>
                    <a:lnTo>
                      <a:pt x="75" y="4"/>
                    </a:lnTo>
                    <a:lnTo>
                      <a:pt x="87" y="4"/>
                    </a:lnTo>
                    <a:lnTo>
                      <a:pt x="94" y="0"/>
                    </a:lnTo>
                    <a:lnTo>
                      <a:pt x="100" y="2"/>
                    </a:lnTo>
                    <a:lnTo>
                      <a:pt x="100" y="12"/>
                    </a:lnTo>
                    <a:lnTo>
                      <a:pt x="102" y="20"/>
                    </a:lnTo>
                    <a:lnTo>
                      <a:pt x="112" y="14"/>
                    </a:lnTo>
                    <a:lnTo>
                      <a:pt x="123" y="25"/>
                    </a:lnTo>
                    <a:lnTo>
                      <a:pt x="125" y="43"/>
                    </a:lnTo>
                    <a:lnTo>
                      <a:pt x="121" y="43"/>
                    </a:lnTo>
                    <a:lnTo>
                      <a:pt x="100" y="62"/>
                    </a:lnTo>
                    <a:lnTo>
                      <a:pt x="87" y="70"/>
                    </a:lnTo>
                    <a:lnTo>
                      <a:pt x="92" y="77"/>
                    </a:lnTo>
                    <a:lnTo>
                      <a:pt x="92" y="93"/>
                    </a:lnTo>
                    <a:lnTo>
                      <a:pt x="96" y="97"/>
                    </a:lnTo>
                    <a:lnTo>
                      <a:pt x="94" y="110"/>
                    </a:lnTo>
                    <a:lnTo>
                      <a:pt x="73" y="110"/>
                    </a:lnTo>
                    <a:lnTo>
                      <a:pt x="67" y="100"/>
                    </a:lnTo>
                    <a:lnTo>
                      <a:pt x="54" y="95"/>
                    </a:lnTo>
                    <a:lnTo>
                      <a:pt x="48" y="93"/>
                    </a:lnTo>
                    <a:lnTo>
                      <a:pt x="50" y="79"/>
                    </a:lnTo>
                    <a:lnTo>
                      <a:pt x="35" y="75"/>
                    </a:lnTo>
                    <a:lnTo>
                      <a:pt x="29" y="62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0" y="50"/>
                    </a:lnTo>
                    <a:lnTo>
                      <a:pt x="2" y="39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85" name="Курская  обл.">
                <a:extLst>
                  <a:ext uri="{FF2B5EF4-FFF2-40B4-BE49-F238E27FC236}">
                    <a16:creationId xmlns:a16="http://schemas.microsoft.com/office/drawing/2014/main" id="{E9E04375-21A4-4928-B41B-099C8316C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380" y="4183754"/>
                <a:ext cx="352463" cy="314273"/>
              </a:xfrm>
              <a:custGeom>
                <a:avLst/>
                <a:gdLst>
                  <a:gd name="T0" fmla="*/ 4 w 66"/>
                  <a:gd name="T1" fmla="*/ 42 h 66"/>
                  <a:gd name="T2" fmla="*/ 6 w 66"/>
                  <a:gd name="T3" fmla="*/ 40 h 66"/>
                  <a:gd name="T4" fmla="*/ 8 w 66"/>
                  <a:gd name="T5" fmla="*/ 28 h 66"/>
                  <a:gd name="T6" fmla="*/ 2 w 66"/>
                  <a:gd name="T7" fmla="*/ 20 h 66"/>
                  <a:gd name="T8" fmla="*/ 5 w 66"/>
                  <a:gd name="T9" fmla="*/ 8 h 66"/>
                  <a:gd name="T10" fmla="*/ 11 w 66"/>
                  <a:gd name="T11" fmla="*/ 7 h 66"/>
                  <a:gd name="T12" fmla="*/ 14 w 66"/>
                  <a:gd name="T13" fmla="*/ 0 h 66"/>
                  <a:gd name="T14" fmla="*/ 19 w 66"/>
                  <a:gd name="T15" fmla="*/ 0 h 66"/>
                  <a:gd name="T16" fmla="*/ 25 w 66"/>
                  <a:gd name="T17" fmla="*/ 1 h 66"/>
                  <a:gd name="T18" fmla="*/ 30 w 66"/>
                  <a:gd name="T19" fmla="*/ 3 h 66"/>
                  <a:gd name="T20" fmla="*/ 37 w 66"/>
                  <a:gd name="T21" fmla="*/ 7 h 66"/>
                  <a:gd name="T22" fmla="*/ 39 w 66"/>
                  <a:gd name="T23" fmla="*/ 15 h 66"/>
                  <a:gd name="T24" fmla="*/ 43 w 66"/>
                  <a:gd name="T25" fmla="*/ 15 h 66"/>
                  <a:gd name="T26" fmla="*/ 46 w 66"/>
                  <a:gd name="T27" fmla="*/ 22 h 66"/>
                  <a:gd name="T28" fmla="*/ 50 w 66"/>
                  <a:gd name="T29" fmla="*/ 31 h 66"/>
                  <a:gd name="T30" fmla="*/ 51 w 66"/>
                  <a:gd name="T31" fmla="*/ 38 h 66"/>
                  <a:gd name="T32" fmla="*/ 59 w 66"/>
                  <a:gd name="T33" fmla="*/ 43 h 66"/>
                  <a:gd name="T34" fmla="*/ 58 w 66"/>
                  <a:gd name="T35" fmla="*/ 48 h 66"/>
                  <a:gd name="T36" fmla="*/ 66 w 66"/>
                  <a:gd name="T37" fmla="*/ 55 h 66"/>
                  <a:gd name="T38" fmla="*/ 62 w 66"/>
                  <a:gd name="T39" fmla="*/ 57 h 66"/>
                  <a:gd name="T40" fmla="*/ 58 w 66"/>
                  <a:gd name="T41" fmla="*/ 56 h 66"/>
                  <a:gd name="T42" fmla="*/ 55 w 66"/>
                  <a:gd name="T43" fmla="*/ 58 h 66"/>
                  <a:gd name="T44" fmla="*/ 54 w 66"/>
                  <a:gd name="T45" fmla="*/ 64 h 66"/>
                  <a:gd name="T46" fmla="*/ 52 w 66"/>
                  <a:gd name="T47" fmla="*/ 64 h 66"/>
                  <a:gd name="T48" fmla="*/ 51 w 66"/>
                  <a:gd name="T49" fmla="*/ 66 h 66"/>
                  <a:gd name="T50" fmla="*/ 45 w 66"/>
                  <a:gd name="T51" fmla="*/ 57 h 66"/>
                  <a:gd name="T52" fmla="*/ 34 w 66"/>
                  <a:gd name="T53" fmla="*/ 50 h 66"/>
                  <a:gd name="T54" fmla="*/ 24 w 66"/>
                  <a:gd name="T55" fmla="*/ 50 h 66"/>
                  <a:gd name="T56" fmla="*/ 22 w 66"/>
                  <a:gd name="T57" fmla="*/ 44 h 66"/>
                  <a:gd name="T58" fmla="*/ 17 w 66"/>
                  <a:gd name="T59" fmla="*/ 39 h 66"/>
                  <a:gd name="T60" fmla="*/ 16 w 66"/>
                  <a:gd name="T61" fmla="*/ 43 h 66"/>
                  <a:gd name="T62" fmla="*/ 10 w 66"/>
                  <a:gd name="T63" fmla="*/ 43 h 66"/>
                  <a:gd name="T64" fmla="*/ 4 w 66"/>
                  <a:gd name="T65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66">
                    <a:moveTo>
                      <a:pt x="4" y="42"/>
                    </a:moveTo>
                    <a:cubicBezTo>
                      <a:pt x="5" y="41"/>
                      <a:pt x="6" y="40"/>
                      <a:pt x="6" y="40"/>
                    </a:cubicBezTo>
                    <a:cubicBezTo>
                      <a:pt x="8" y="38"/>
                      <a:pt x="8" y="31"/>
                      <a:pt x="8" y="28"/>
                    </a:cubicBezTo>
                    <a:cubicBezTo>
                      <a:pt x="8" y="25"/>
                      <a:pt x="4" y="22"/>
                      <a:pt x="2" y="20"/>
                    </a:cubicBezTo>
                    <a:cubicBezTo>
                      <a:pt x="0" y="18"/>
                      <a:pt x="3" y="12"/>
                      <a:pt x="5" y="8"/>
                    </a:cubicBezTo>
                    <a:cubicBezTo>
                      <a:pt x="7" y="4"/>
                      <a:pt x="8" y="5"/>
                      <a:pt x="11" y="7"/>
                    </a:cubicBezTo>
                    <a:cubicBezTo>
                      <a:pt x="14" y="9"/>
                      <a:pt x="12" y="3"/>
                      <a:pt x="1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0" y="43"/>
                      <a:pt x="10" y="43"/>
                      <a:pt x="10" y="43"/>
                    </a:cubicBezTo>
                    <a:lnTo>
                      <a:pt x="4" y="42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86" name="Костромская обл.">
                <a:extLst>
                  <a:ext uri="{FF2B5EF4-FFF2-40B4-BE49-F238E27FC236}">
                    <a16:creationId xmlns:a16="http://schemas.microsoft.com/office/drawing/2014/main" id="{44412355-7C0E-4726-987D-C3E117442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323" y="3858094"/>
                <a:ext cx="633411" cy="316551"/>
              </a:xfrm>
              <a:custGeom>
                <a:avLst/>
                <a:gdLst>
                  <a:gd name="T0" fmla="*/ 56 w 248"/>
                  <a:gd name="T1" fmla="*/ 12 h 139"/>
                  <a:gd name="T2" fmla="*/ 83 w 248"/>
                  <a:gd name="T3" fmla="*/ 2 h 139"/>
                  <a:gd name="T4" fmla="*/ 104 w 248"/>
                  <a:gd name="T5" fmla="*/ 6 h 139"/>
                  <a:gd name="T6" fmla="*/ 116 w 248"/>
                  <a:gd name="T7" fmla="*/ 0 h 139"/>
                  <a:gd name="T8" fmla="*/ 131 w 248"/>
                  <a:gd name="T9" fmla="*/ 23 h 139"/>
                  <a:gd name="T10" fmla="*/ 148 w 248"/>
                  <a:gd name="T11" fmla="*/ 27 h 139"/>
                  <a:gd name="T12" fmla="*/ 162 w 248"/>
                  <a:gd name="T13" fmla="*/ 41 h 139"/>
                  <a:gd name="T14" fmla="*/ 166 w 248"/>
                  <a:gd name="T15" fmla="*/ 52 h 139"/>
                  <a:gd name="T16" fmla="*/ 189 w 248"/>
                  <a:gd name="T17" fmla="*/ 62 h 139"/>
                  <a:gd name="T18" fmla="*/ 200 w 248"/>
                  <a:gd name="T19" fmla="*/ 81 h 139"/>
                  <a:gd name="T20" fmla="*/ 208 w 248"/>
                  <a:gd name="T21" fmla="*/ 75 h 139"/>
                  <a:gd name="T22" fmla="*/ 221 w 248"/>
                  <a:gd name="T23" fmla="*/ 79 h 139"/>
                  <a:gd name="T24" fmla="*/ 231 w 248"/>
                  <a:gd name="T25" fmla="*/ 62 h 139"/>
                  <a:gd name="T26" fmla="*/ 248 w 248"/>
                  <a:gd name="T27" fmla="*/ 79 h 139"/>
                  <a:gd name="T28" fmla="*/ 242 w 248"/>
                  <a:gd name="T29" fmla="*/ 85 h 139"/>
                  <a:gd name="T30" fmla="*/ 239 w 248"/>
                  <a:gd name="T31" fmla="*/ 121 h 139"/>
                  <a:gd name="T32" fmla="*/ 219 w 248"/>
                  <a:gd name="T33" fmla="*/ 121 h 139"/>
                  <a:gd name="T34" fmla="*/ 208 w 248"/>
                  <a:gd name="T35" fmla="*/ 127 h 139"/>
                  <a:gd name="T36" fmla="*/ 202 w 248"/>
                  <a:gd name="T37" fmla="*/ 123 h 139"/>
                  <a:gd name="T38" fmla="*/ 185 w 248"/>
                  <a:gd name="T39" fmla="*/ 127 h 139"/>
                  <a:gd name="T40" fmla="*/ 175 w 248"/>
                  <a:gd name="T41" fmla="*/ 139 h 139"/>
                  <a:gd name="T42" fmla="*/ 171 w 248"/>
                  <a:gd name="T43" fmla="*/ 133 h 139"/>
                  <a:gd name="T44" fmla="*/ 152 w 248"/>
                  <a:gd name="T45" fmla="*/ 133 h 139"/>
                  <a:gd name="T46" fmla="*/ 141 w 248"/>
                  <a:gd name="T47" fmla="*/ 116 h 139"/>
                  <a:gd name="T48" fmla="*/ 131 w 248"/>
                  <a:gd name="T49" fmla="*/ 114 h 139"/>
                  <a:gd name="T50" fmla="*/ 116 w 248"/>
                  <a:gd name="T51" fmla="*/ 125 h 139"/>
                  <a:gd name="T52" fmla="*/ 106 w 248"/>
                  <a:gd name="T53" fmla="*/ 123 h 139"/>
                  <a:gd name="T54" fmla="*/ 102 w 248"/>
                  <a:gd name="T55" fmla="*/ 131 h 139"/>
                  <a:gd name="T56" fmla="*/ 94 w 248"/>
                  <a:gd name="T57" fmla="*/ 127 h 139"/>
                  <a:gd name="T58" fmla="*/ 83 w 248"/>
                  <a:gd name="T59" fmla="*/ 127 h 139"/>
                  <a:gd name="T60" fmla="*/ 85 w 248"/>
                  <a:gd name="T61" fmla="*/ 112 h 139"/>
                  <a:gd name="T62" fmla="*/ 69 w 248"/>
                  <a:gd name="T63" fmla="*/ 102 h 139"/>
                  <a:gd name="T64" fmla="*/ 73 w 248"/>
                  <a:gd name="T65" fmla="*/ 87 h 139"/>
                  <a:gd name="T66" fmla="*/ 58 w 248"/>
                  <a:gd name="T67" fmla="*/ 87 h 139"/>
                  <a:gd name="T68" fmla="*/ 44 w 248"/>
                  <a:gd name="T69" fmla="*/ 75 h 139"/>
                  <a:gd name="T70" fmla="*/ 41 w 248"/>
                  <a:gd name="T71" fmla="*/ 64 h 139"/>
                  <a:gd name="T72" fmla="*/ 35 w 248"/>
                  <a:gd name="T73" fmla="*/ 64 h 139"/>
                  <a:gd name="T74" fmla="*/ 27 w 248"/>
                  <a:gd name="T75" fmla="*/ 73 h 139"/>
                  <a:gd name="T76" fmla="*/ 19 w 248"/>
                  <a:gd name="T77" fmla="*/ 68 h 139"/>
                  <a:gd name="T78" fmla="*/ 8 w 248"/>
                  <a:gd name="T79" fmla="*/ 68 h 139"/>
                  <a:gd name="T80" fmla="*/ 0 w 248"/>
                  <a:gd name="T81" fmla="*/ 54 h 139"/>
                  <a:gd name="T82" fmla="*/ 2 w 248"/>
                  <a:gd name="T83" fmla="*/ 50 h 139"/>
                  <a:gd name="T84" fmla="*/ 12 w 248"/>
                  <a:gd name="T85" fmla="*/ 50 h 139"/>
                  <a:gd name="T86" fmla="*/ 27 w 248"/>
                  <a:gd name="T87" fmla="*/ 33 h 139"/>
                  <a:gd name="T88" fmla="*/ 35 w 248"/>
                  <a:gd name="T89" fmla="*/ 35 h 139"/>
                  <a:gd name="T90" fmla="*/ 39 w 248"/>
                  <a:gd name="T91" fmla="*/ 25 h 139"/>
                  <a:gd name="T92" fmla="*/ 54 w 248"/>
                  <a:gd name="T93" fmla="*/ 25 h 139"/>
                  <a:gd name="T94" fmla="*/ 56 w 248"/>
                  <a:gd name="T95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8" h="139">
                    <a:moveTo>
                      <a:pt x="56" y="12"/>
                    </a:moveTo>
                    <a:lnTo>
                      <a:pt x="83" y="2"/>
                    </a:lnTo>
                    <a:lnTo>
                      <a:pt x="104" y="6"/>
                    </a:lnTo>
                    <a:lnTo>
                      <a:pt x="116" y="0"/>
                    </a:lnTo>
                    <a:lnTo>
                      <a:pt x="131" y="23"/>
                    </a:lnTo>
                    <a:lnTo>
                      <a:pt x="148" y="27"/>
                    </a:lnTo>
                    <a:lnTo>
                      <a:pt x="162" y="41"/>
                    </a:lnTo>
                    <a:lnTo>
                      <a:pt x="166" y="52"/>
                    </a:lnTo>
                    <a:lnTo>
                      <a:pt x="189" y="62"/>
                    </a:lnTo>
                    <a:lnTo>
                      <a:pt x="200" y="81"/>
                    </a:lnTo>
                    <a:lnTo>
                      <a:pt x="208" y="75"/>
                    </a:lnTo>
                    <a:lnTo>
                      <a:pt x="221" y="79"/>
                    </a:lnTo>
                    <a:lnTo>
                      <a:pt x="231" y="62"/>
                    </a:lnTo>
                    <a:lnTo>
                      <a:pt x="248" y="79"/>
                    </a:lnTo>
                    <a:lnTo>
                      <a:pt x="242" y="85"/>
                    </a:lnTo>
                    <a:lnTo>
                      <a:pt x="239" y="121"/>
                    </a:lnTo>
                    <a:lnTo>
                      <a:pt x="219" y="121"/>
                    </a:lnTo>
                    <a:lnTo>
                      <a:pt x="208" y="127"/>
                    </a:lnTo>
                    <a:lnTo>
                      <a:pt x="202" y="123"/>
                    </a:lnTo>
                    <a:lnTo>
                      <a:pt x="185" y="127"/>
                    </a:lnTo>
                    <a:lnTo>
                      <a:pt x="175" y="139"/>
                    </a:lnTo>
                    <a:lnTo>
                      <a:pt x="171" y="133"/>
                    </a:lnTo>
                    <a:lnTo>
                      <a:pt x="152" y="133"/>
                    </a:lnTo>
                    <a:lnTo>
                      <a:pt x="141" y="116"/>
                    </a:lnTo>
                    <a:lnTo>
                      <a:pt x="131" y="114"/>
                    </a:lnTo>
                    <a:lnTo>
                      <a:pt x="116" y="125"/>
                    </a:lnTo>
                    <a:lnTo>
                      <a:pt x="106" y="123"/>
                    </a:lnTo>
                    <a:lnTo>
                      <a:pt x="102" y="131"/>
                    </a:lnTo>
                    <a:lnTo>
                      <a:pt x="94" y="127"/>
                    </a:lnTo>
                    <a:lnTo>
                      <a:pt x="83" y="127"/>
                    </a:lnTo>
                    <a:lnTo>
                      <a:pt x="85" y="112"/>
                    </a:lnTo>
                    <a:lnTo>
                      <a:pt x="69" y="102"/>
                    </a:lnTo>
                    <a:lnTo>
                      <a:pt x="73" y="87"/>
                    </a:lnTo>
                    <a:lnTo>
                      <a:pt x="58" y="87"/>
                    </a:lnTo>
                    <a:lnTo>
                      <a:pt x="44" y="75"/>
                    </a:lnTo>
                    <a:lnTo>
                      <a:pt x="41" y="64"/>
                    </a:lnTo>
                    <a:lnTo>
                      <a:pt x="35" y="64"/>
                    </a:lnTo>
                    <a:lnTo>
                      <a:pt x="27" y="73"/>
                    </a:lnTo>
                    <a:lnTo>
                      <a:pt x="19" y="68"/>
                    </a:lnTo>
                    <a:lnTo>
                      <a:pt x="8" y="68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12" y="50"/>
                    </a:lnTo>
                    <a:lnTo>
                      <a:pt x="27" y="33"/>
                    </a:lnTo>
                    <a:lnTo>
                      <a:pt x="35" y="35"/>
                    </a:lnTo>
                    <a:lnTo>
                      <a:pt x="39" y="25"/>
                    </a:lnTo>
                    <a:lnTo>
                      <a:pt x="54" y="25"/>
                    </a:lnTo>
                    <a:lnTo>
                      <a:pt x="56" y="12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87" name="Калужская обл.">
                <a:extLst>
                  <a:ext uri="{FF2B5EF4-FFF2-40B4-BE49-F238E27FC236}">
                    <a16:creationId xmlns:a16="http://schemas.microsoft.com/office/drawing/2014/main" id="{A64833D5-4B00-48B0-B3FD-D28D3748E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8572" y="3915028"/>
                <a:ext cx="362679" cy="218625"/>
              </a:xfrm>
              <a:custGeom>
                <a:avLst/>
                <a:gdLst>
                  <a:gd name="T0" fmla="*/ 0 w 142"/>
                  <a:gd name="T1" fmla="*/ 14 h 96"/>
                  <a:gd name="T2" fmla="*/ 4 w 142"/>
                  <a:gd name="T3" fmla="*/ 10 h 96"/>
                  <a:gd name="T4" fmla="*/ 12 w 142"/>
                  <a:gd name="T5" fmla="*/ 8 h 96"/>
                  <a:gd name="T6" fmla="*/ 19 w 142"/>
                  <a:gd name="T7" fmla="*/ 0 h 96"/>
                  <a:gd name="T8" fmla="*/ 31 w 142"/>
                  <a:gd name="T9" fmla="*/ 0 h 96"/>
                  <a:gd name="T10" fmla="*/ 40 w 142"/>
                  <a:gd name="T11" fmla="*/ 16 h 96"/>
                  <a:gd name="T12" fmla="*/ 50 w 142"/>
                  <a:gd name="T13" fmla="*/ 12 h 96"/>
                  <a:gd name="T14" fmla="*/ 65 w 142"/>
                  <a:gd name="T15" fmla="*/ 25 h 96"/>
                  <a:gd name="T16" fmla="*/ 81 w 142"/>
                  <a:gd name="T17" fmla="*/ 14 h 96"/>
                  <a:gd name="T18" fmla="*/ 104 w 142"/>
                  <a:gd name="T19" fmla="*/ 16 h 96"/>
                  <a:gd name="T20" fmla="*/ 121 w 142"/>
                  <a:gd name="T21" fmla="*/ 33 h 96"/>
                  <a:gd name="T22" fmla="*/ 133 w 142"/>
                  <a:gd name="T23" fmla="*/ 35 h 96"/>
                  <a:gd name="T24" fmla="*/ 142 w 142"/>
                  <a:gd name="T25" fmla="*/ 50 h 96"/>
                  <a:gd name="T26" fmla="*/ 131 w 142"/>
                  <a:gd name="T27" fmla="*/ 62 h 96"/>
                  <a:gd name="T28" fmla="*/ 131 w 142"/>
                  <a:gd name="T29" fmla="*/ 81 h 96"/>
                  <a:gd name="T30" fmla="*/ 127 w 142"/>
                  <a:gd name="T31" fmla="*/ 77 h 96"/>
                  <a:gd name="T32" fmla="*/ 123 w 142"/>
                  <a:gd name="T33" fmla="*/ 83 h 96"/>
                  <a:gd name="T34" fmla="*/ 112 w 142"/>
                  <a:gd name="T35" fmla="*/ 73 h 96"/>
                  <a:gd name="T36" fmla="*/ 104 w 142"/>
                  <a:gd name="T37" fmla="*/ 75 h 96"/>
                  <a:gd name="T38" fmla="*/ 104 w 142"/>
                  <a:gd name="T39" fmla="*/ 87 h 96"/>
                  <a:gd name="T40" fmla="*/ 98 w 142"/>
                  <a:gd name="T41" fmla="*/ 87 h 96"/>
                  <a:gd name="T42" fmla="*/ 81 w 142"/>
                  <a:gd name="T43" fmla="*/ 75 h 96"/>
                  <a:gd name="T44" fmla="*/ 71 w 142"/>
                  <a:gd name="T45" fmla="*/ 77 h 96"/>
                  <a:gd name="T46" fmla="*/ 67 w 142"/>
                  <a:gd name="T47" fmla="*/ 85 h 96"/>
                  <a:gd name="T48" fmla="*/ 54 w 142"/>
                  <a:gd name="T49" fmla="*/ 83 h 96"/>
                  <a:gd name="T50" fmla="*/ 44 w 142"/>
                  <a:gd name="T51" fmla="*/ 96 h 96"/>
                  <a:gd name="T52" fmla="*/ 42 w 142"/>
                  <a:gd name="T53" fmla="*/ 93 h 96"/>
                  <a:gd name="T54" fmla="*/ 27 w 142"/>
                  <a:gd name="T55" fmla="*/ 93 h 96"/>
                  <a:gd name="T56" fmla="*/ 12 w 142"/>
                  <a:gd name="T57" fmla="*/ 87 h 96"/>
                  <a:gd name="T58" fmla="*/ 12 w 142"/>
                  <a:gd name="T59" fmla="*/ 79 h 96"/>
                  <a:gd name="T60" fmla="*/ 2 w 142"/>
                  <a:gd name="T61" fmla="*/ 68 h 96"/>
                  <a:gd name="T62" fmla="*/ 0 w 142"/>
                  <a:gd name="T63" fmla="*/ 60 h 96"/>
                  <a:gd name="T64" fmla="*/ 8 w 142"/>
                  <a:gd name="T65" fmla="*/ 54 h 96"/>
                  <a:gd name="T66" fmla="*/ 8 w 142"/>
                  <a:gd name="T67" fmla="*/ 41 h 96"/>
                  <a:gd name="T68" fmla="*/ 6 w 142"/>
                  <a:gd name="T69" fmla="*/ 31 h 96"/>
                  <a:gd name="T70" fmla="*/ 4 w 142"/>
                  <a:gd name="T71" fmla="*/ 14 h 96"/>
                  <a:gd name="T72" fmla="*/ 0 w 142"/>
                  <a:gd name="T73" fmla="*/ 1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2" h="96">
                    <a:moveTo>
                      <a:pt x="0" y="14"/>
                    </a:moveTo>
                    <a:lnTo>
                      <a:pt x="4" y="10"/>
                    </a:lnTo>
                    <a:lnTo>
                      <a:pt x="12" y="8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40" y="16"/>
                    </a:lnTo>
                    <a:lnTo>
                      <a:pt x="50" y="12"/>
                    </a:lnTo>
                    <a:lnTo>
                      <a:pt x="65" y="25"/>
                    </a:lnTo>
                    <a:lnTo>
                      <a:pt x="81" y="14"/>
                    </a:lnTo>
                    <a:lnTo>
                      <a:pt x="104" y="16"/>
                    </a:lnTo>
                    <a:lnTo>
                      <a:pt x="121" y="33"/>
                    </a:lnTo>
                    <a:lnTo>
                      <a:pt x="133" y="35"/>
                    </a:lnTo>
                    <a:lnTo>
                      <a:pt x="142" y="50"/>
                    </a:lnTo>
                    <a:lnTo>
                      <a:pt x="131" y="62"/>
                    </a:lnTo>
                    <a:lnTo>
                      <a:pt x="131" y="81"/>
                    </a:lnTo>
                    <a:lnTo>
                      <a:pt x="127" y="77"/>
                    </a:lnTo>
                    <a:lnTo>
                      <a:pt x="123" y="83"/>
                    </a:lnTo>
                    <a:lnTo>
                      <a:pt x="112" y="73"/>
                    </a:lnTo>
                    <a:lnTo>
                      <a:pt x="104" y="75"/>
                    </a:lnTo>
                    <a:lnTo>
                      <a:pt x="104" y="87"/>
                    </a:lnTo>
                    <a:lnTo>
                      <a:pt x="98" y="87"/>
                    </a:lnTo>
                    <a:lnTo>
                      <a:pt x="81" y="75"/>
                    </a:lnTo>
                    <a:lnTo>
                      <a:pt x="71" y="77"/>
                    </a:lnTo>
                    <a:lnTo>
                      <a:pt x="67" y="85"/>
                    </a:lnTo>
                    <a:lnTo>
                      <a:pt x="54" y="83"/>
                    </a:lnTo>
                    <a:lnTo>
                      <a:pt x="44" y="96"/>
                    </a:lnTo>
                    <a:lnTo>
                      <a:pt x="42" y="93"/>
                    </a:lnTo>
                    <a:lnTo>
                      <a:pt x="27" y="93"/>
                    </a:lnTo>
                    <a:lnTo>
                      <a:pt x="12" y="87"/>
                    </a:lnTo>
                    <a:lnTo>
                      <a:pt x="12" y="79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8" y="54"/>
                    </a:lnTo>
                    <a:lnTo>
                      <a:pt x="8" y="41"/>
                    </a:lnTo>
                    <a:lnTo>
                      <a:pt x="6" y="31"/>
                    </a:lnTo>
                    <a:lnTo>
                      <a:pt x="4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88" name="Ивановская обл.">
                <a:extLst>
                  <a:ext uri="{FF2B5EF4-FFF2-40B4-BE49-F238E27FC236}">
                    <a16:creationId xmlns:a16="http://schemas.microsoft.com/office/drawing/2014/main" id="{328F421F-9D82-43A6-9C44-88BAEB0A2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619" y="3971961"/>
                <a:ext cx="344801" cy="268726"/>
              </a:xfrm>
              <a:custGeom>
                <a:avLst/>
                <a:gdLst>
                  <a:gd name="T0" fmla="*/ 133 w 135"/>
                  <a:gd name="T1" fmla="*/ 77 h 118"/>
                  <a:gd name="T2" fmla="*/ 116 w 135"/>
                  <a:gd name="T3" fmla="*/ 77 h 118"/>
                  <a:gd name="T4" fmla="*/ 116 w 135"/>
                  <a:gd name="T5" fmla="*/ 89 h 118"/>
                  <a:gd name="T6" fmla="*/ 100 w 135"/>
                  <a:gd name="T7" fmla="*/ 89 h 118"/>
                  <a:gd name="T8" fmla="*/ 89 w 135"/>
                  <a:gd name="T9" fmla="*/ 79 h 118"/>
                  <a:gd name="T10" fmla="*/ 81 w 135"/>
                  <a:gd name="T11" fmla="*/ 87 h 118"/>
                  <a:gd name="T12" fmla="*/ 77 w 135"/>
                  <a:gd name="T13" fmla="*/ 102 h 118"/>
                  <a:gd name="T14" fmla="*/ 66 w 135"/>
                  <a:gd name="T15" fmla="*/ 112 h 118"/>
                  <a:gd name="T16" fmla="*/ 50 w 135"/>
                  <a:gd name="T17" fmla="*/ 114 h 118"/>
                  <a:gd name="T18" fmla="*/ 37 w 135"/>
                  <a:gd name="T19" fmla="*/ 118 h 118"/>
                  <a:gd name="T20" fmla="*/ 41 w 135"/>
                  <a:gd name="T21" fmla="*/ 116 h 118"/>
                  <a:gd name="T22" fmla="*/ 48 w 135"/>
                  <a:gd name="T23" fmla="*/ 75 h 118"/>
                  <a:gd name="T24" fmla="*/ 21 w 135"/>
                  <a:gd name="T25" fmla="*/ 46 h 118"/>
                  <a:gd name="T26" fmla="*/ 4 w 135"/>
                  <a:gd name="T27" fmla="*/ 41 h 118"/>
                  <a:gd name="T28" fmla="*/ 4 w 135"/>
                  <a:gd name="T29" fmla="*/ 31 h 118"/>
                  <a:gd name="T30" fmla="*/ 8 w 135"/>
                  <a:gd name="T31" fmla="*/ 16 h 118"/>
                  <a:gd name="T32" fmla="*/ 0 w 135"/>
                  <a:gd name="T33" fmla="*/ 8 h 118"/>
                  <a:gd name="T34" fmla="*/ 10 w 135"/>
                  <a:gd name="T35" fmla="*/ 0 h 118"/>
                  <a:gd name="T36" fmla="*/ 31 w 135"/>
                  <a:gd name="T37" fmla="*/ 0 h 118"/>
                  <a:gd name="T38" fmla="*/ 35 w 135"/>
                  <a:gd name="T39" fmla="*/ 6 h 118"/>
                  <a:gd name="T40" fmla="*/ 50 w 135"/>
                  <a:gd name="T41" fmla="*/ 8 h 118"/>
                  <a:gd name="T42" fmla="*/ 50 w 135"/>
                  <a:gd name="T43" fmla="*/ 4 h 118"/>
                  <a:gd name="T44" fmla="*/ 58 w 135"/>
                  <a:gd name="T45" fmla="*/ 18 h 118"/>
                  <a:gd name="T46" fmla="*/ 69 w 135"/>
                  <a:gd name="T47" fmla="*/ 18 h 118"/>
                  <a:gd name="T48" fmla="*/ 77 w 135"/>
                  <a:gd name="T49" fmla="*/ 23 h 118"/>
                  <a:gd name="T50" fmla="*/ 85 w 135"/>
                  <a:gd name="T51" fmla="*/ 14 h 118"/>
                  <a:gd name="T52" fmla="*/ 91 w 135"/>
                  <a:gd name="T53" fmla="*/ 14 h 118"/>
                  <a:gd name="T54" fmla="*/ 94 w 135"/>
                  <a:gd name="T55" fmla="*/ 25 h 118"/>
                  <a:gd name="T56" fmla="*/ 108 w 135"/>
                  <a:gd name="T57" fmla="*/ 37 h 118"/>
                  <a:gd name="T58" fmla="*/ 123 w 135"/>
                  <a:gd name="T59" fmla="*/ 37 h 118"/>
                  <a:gd name="T60" fmla="*/ 119 w 135"/>
                  <a:gd name="T61" fmla="*/ 52 h 118"/>
                  <a:gd name="T62" fmla="*/ 135 w 135"/>
                  <a:gd name="T63" fmla="*/ 62 h 118"/>
                  <a:gd name="T64" fmla="*/ 133 w 135"/>
                  <a:gd name="T65" fmla="*/ 7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18">
                    <a:moveTo>
                      <a:pt x="133" y="77"/>
                    </a:moveTo>
                    <a:lnTo>
                      <a:pt x="116" y="77"/>
                    </a:lnTo>
                    <a:lnTo>
                      <a:pt x="116" y="89"/>
                    </a:lnTo>
                    <a:lnTo>
                      <a:pt x="100" y="89"/>
                    </a:lnTo>
                    <a:lnTo>
                      <a:pt x="89" y="79"/>
                    </a:lnTo>
                    <a:lnTo>
                      <a:pt x="81" y="87"/>
                    </a:lnTo>
                    <a:lnTo>
                      <a:pt x="77" y="102"/>
                    </a:lnTo>
                    <a:lnTo>
                      <a:pt x="66" y="112"/>
                    </a:lnTo>
                    <a:lnTo>
                      <a:pt x="50" y="114"/>
                    </a:lnTo>
                    <a:lnTo>
                      <a:pt x="37" y="118"/>
                    </a:lnTo>
                    <a:lnTo>
                      <a:pt x="41" y="116"/>
                    </a:lnTo>
                    <a:lnTo>
                      <a:pt x="48" y="75"/>
                    </a:lnTo>
                    <a:lnTo>
                      <a:pt x="21" y="46"/>
                    </a:lnTo>
                    <a:lnTo>
                      <a:pt x="4" y="41"/>
                    </a:lnTo>
                    <a:lnTo>
                      <a:pt x="4" y="31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31" y="0"/>
                    </a:lnTo>
                    <a:lnTo>
                      <a:pt x="35" y="6"/>
                    </a:lnTo>
                    <a:lnTo>
                      <a:pt x="50" y="8"/>
                    </a:lnTo>
                    <a:lnTo>
                      <a:pt x="50" y="4"/>
                    </a:lnTo>
                    <a:lnTo>
                      <a:pt x="58" y="18"/>
                    </a:lnTo>
                    <a:lnTo>
                      <a:pt x="69" y="18"/>
                    </a:lnTo>
                    <a:lnTo>
                      <a:pt x="77" y="23"/>
                    </a:lnTo>
                    <a:lnTo>
                      <a:pt x="85" y="14"/>
                    </a:lnTo>
                    <a:lnTo>
                      <a:pt x="91" y="14"/>
                    </a:lnTo>
                    <a:lnTo>
                      <a:pt x="94" y="25"/>
                    </a:lnTo>
                    <a:lnTo>
                      <a:pt x="108" y="37"/>
                    </a:lnTo>
                    <a:lnTo>
                      <a:pt x="123" y="37"/>
                    </a:lnTo>
                    <a:lnTo>
                      <a:pt x="119" y="52"/>
                    </a:lnTo>
                    <a:lnTo>
                      <a:pt x="135" y="62"/>
                    </a:lnTo>
                    <a:lnTo>
                      <a:pt x="133" y="77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89" name="Воронежская обл.">
                <a:extLst>
                  <a:ext uri="{FF2B5EF4-FFF2-40B4-BE49-F238E27FC236}">
                    <a16:creationId xmlns:a16="http://schemas.microsoft.com/office/drawing/2014/main" id="{E6EBC5B3-FA8F-4FB2-8624-E80914935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044" y="4441094"/>
                <a:ext cx="431639" cy="384871"/>
              </a:xfrm>
              <a:custGeom>
                <a:avLst/>
                <a:gdLst>
                  <a:gd name="T0" fmla="*/ 7 w 81"/>
                  <a:gd name="T1" fmla="*/ 72 h 81"/>
                  <a:gd name="T2" fmla="*/ 4 w 81"/>
                  <a:gd name="T3" fmla="*/ 65 h 81"/>
                  <a:gd name="T4" fmla="*/ 0 w 81"/>
                  <a:gd name="T5" fmla="*/ 55 h 81"/>
                  <a:gd name="T6" fmla="*/ 0 w 81"/>
                  <a:gd name="T7" fmla="*/ 55 h 81"/>
                  <a:gd name="T8" fmla="*/ 4 w 81"/>
                  <a:gd name="T9" fmla="*/ 52 h 81"/>
                  <a:gd name="T10" fmla="*/ 4 w 81"/>
                  <a:gd name="T11" fmla="*/ 48 h 81"/>
                  <a:gd name="T12" fmla="*/ 6 w 81"/>
                  <a:gd name="T13" fmla="*/ 47 h 81"/>
                  <a:gd name="T14" fmla="*/ 6 w 81"/>
                  <a:gd name="T15" fmla="*/ 43 h 81"/>
                  <a:gd name="T16" fmla="*/ 11 w 81"/>
                  <a:gd name="T17" fmla="*/ 40 h 81"/>
                  <a:gd name="T18" fmla="*/ 10 w 81"/>
                  <a:gd name="T19" fmla="*/ 29 h 81"/>
                  <a:gd name="T20" fmla="*/ 16 w 81"/>
                  <a:gd name="T21" fmla="*/ 26 h 81"/>
                  <a:gd name="T22" fmla="*/ 13 w 81"/>
                  <a:gd name="T23" fmla="*/ 21 h 81"/>
                  <a:gd name="T24" fmla="*/ 14 w 81"/>
                  <a:gd name="T25" fmla="*/ 16 h 81"/>
                  <a:gd name="T26" fmla="*/ 15 w 81"/>
                  <a:gd name="T27" fmla="*/ 10 h 81"/>
                  <a:gd name="T28" fmla="*/ 17 w 81"/>
                  <a:gd name="T29" fmla="*/ 10 h 81"/>
                  <a:gd name="T30" fmla="*/ 18 w 81"/>
                  <a:gd name="T31" fmla="*/ 4 h 81"/>
                  <a:gd name="T32" fmla="*/ 21 w 81"/>
                  <a:gd name="T33" fmla="*/ 2 h 81"/>
                  <a:gd name="T34" fmla="*/ 25 w 81"/>
                  <a:gd name="T35" fmla="*/ 3 h 81"/>
                  <a:gd name="T36" fmla="*/ 29 w 81"/>
                  <a:gd name="T37" fmla="*/ 1 h 81"/>
                  <a:gd name="T38" fmla="*/ 35 w 81"/>
                  <a:gd name="T39" fmla="*/ 0 h 81"/>
                  <a:gd name="T40" fmla="*/ 38 w 81"/>
                  <a:gd name="T41" fmla="*/ 6 h 81"/>
                  <a:gd name="T42" fmla="*/ 45 w 81"/>
                  <a:gd name="T43" fmla="*/ 8 h 81"/>
                  <a:gd name="T44" fmla="*/ 44 w 81"/>
                  <a:gd name="T45" fmla="*/ 15 h 81"/>
                  <a:gd name="T46" fmla="*/ 47 w 81"/>
                  <a:gd name="T47" fmla="*/ 16 h 81"/>
                  <a:gd name="T48" fmla="*/ 53 w 81"/>
                  <a:gd name="T49" fmla="*/ 18 h 81"/>
                  <a:gd name="T50" fmla="*/ 60 w 81"/>
                  <a:gd name="T51" fmla="*/ 29 h 81"/>
                  <a:gd name="T52" fmla="*/ 59 w 81"/>
                  <a:gd name="T53" fmla="*/ 32 h 81"/>
                  <a:gd name="T54" fmla="*/ 69 w 81"/>
                  <a:gd name="T55" fmla="*/ 40 h 81"/>
                  <a:gd name="T56" fmla="*/ 81 w 81"/>
                  <a:gd name="T57" fmla="*/ 55 h 81"/>
                  <a:gd name="T58" fmla="*/ 78 w 81"/>
                  <a:gd name="T59" fmla="*/ 56 h 81"/>
                  <a:gd name="T60" fmla="*/ 81 w 81"/>
                  <a:gd name="T61" fmla="*/ 62 h 81"/>
                  <a:gd name="T62" fmla="*/ 78 w 81"/>
                  <a:gd name="T63" fmla="*/ 65 h 81"/>
                  <a:gd name="T64" fmla="*/ 72 w 81"/>
                  <a:gd name="T65" fmla="*/ 64 h 81"/>
                  <a:gd name="T66" fmla="*/ 67 w 81"/>
                  <a:gd name="T67" fmla="*/ 61 h 81"/>
                  <a:gd name="T68" fmla="*/ 61 w 81"/>
                  <a:gd name="T69" fmla="*/ 58 h 81"/>
                  <a:gd name="T70" fmla="*/ 56 w 81"/>
                  <a:gd name="T71" fmla="*/ 61 h 81"/>
                  <a:gd name="T72" fmla="*/ 45 w 81"/>
                  <a:gd name="T73" fmla="*/ 61 h 81"/>
                  <a:gd name="T74" fmla="*/ 45 w 81"/>
                  <a:gd name="T75" fmla="*/ 66 h 81"/>
                  <a:gd name="T76" fmla="*/ 36 w 81"/>
                  <a:gd name="T77" fmla="*/ 77 h 81"/>
                  <a:gd name="T78" fmla="*/ 27 w 81"/>
                  <a:gd name="T79" fmla="*/ 77 h 81"/>
                  <a:gd name="T80" fmla="*/ 25 w 81"/>
                  <a:gd name="T81" fmla="*/ 79 h 81"/>
                  <a:gd name="T82" fmla="*/ 20 w 81"/>
                  <a:gd name="T83" fmla="*/ 81 h 81"/>
                  <a:gd name="T84" fmla="*/ 17 w 81"/>
                  <a:gd name="T85" fmla="*/ 77 h 81"/>
                  <a:gd name="T86" fmla="*/ 11 w 81"/>
                  <a:gd name="T87" fmla="*/ 76 h 81"/>
                  <a:gd name="T88" fmla="*/ 10 w 81"/>
                  <a:gd name="T89" fmla="*/ 71 h 81"/>
                  <a:gd name="T90" fmla="*/ 7 w 81"/>
                  <a:gd name="T91" fmla="*/ 7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1" h="81">
                    <a:moveTo>
                      <a:pt x="7" y="72"/>
                    </a:moveTo>
                    <a:cubicBezTo>
                      <a:pt x="6" y="69"/>
                      <a:pt x="3" y="68"/>
                      <a:pt x="4" y="65"/>
                    </a:cubicBezTo>
                    <a:cubicBezTo>
                      <a:pt x="4" y="62"/>
                      <a:pt x="1" y="57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7" y="65"/>
                      <a:pt x="72" y="64"/>
                      <a:pt x="72" y="64"/>
                    </a:cubicBezTo>
                    <a:cubicBezTo>
                      <a:pt x="71" y="64"/>
                      <a:pt x="67" y="63"/>
                      <a:pt x="67" y="61"/>
                    </a:cubicBezTo>
                    <a:cubicBezTo>
                      <a:pt x="67" y="58"/>
                      <a:pt x="63" y="58"/>
                      <a:pt x="61" y="58"/>
                    </a:cubicBezTo>
                    <a:cubicBezTo>
                      <a:pt x="58" y="58"/>
                      <a:pt x="56" y="61"/>
                      <a:pt x="56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61"/>
                      <a:pt x="45" y="64"/>
                      <a:pt x="45" y="66"/>
                    </a:cubicBezTo>
                    <a:cubicBezTo>
                      <a:pt x="46" y="69"/>
                      <a:pt x="36" y="77"/>
                      <a:pt x="36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5" y="78"/>
                      <a:pt x="25" y="79"/>
                    </a:cubicBezTo>
                    <a:cubicBezTo>
                      <a:pt x="25" y="81"/>
                      <a:pt x="22" y="81"/>
                      <a:pt x="20" y="81"/>
                    </a:cubicBezTo>
                    <a:cubicBezTo>
                      <a:pt x="19" y="81"/>
                      <a:pt x="17" y="77"/>
                      <a:pt x="17" y="77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1"/>
                      <a:pt x="10" y="71"/>
                      <a:pt x="10" y="71"/>
                    </a:cubicBezTo>
                    <a:lnTo>
                      <a:pt x="7" y="72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90" name="Владимирская обл.">
                <a:extLst>
                  <a:ext uri="{FF2B5EF4-FFF2-40B4-BE49-F238E27FC236}">
                    <a16:creationId xmlns:a16="http://schemas.microsoft.com/office/drawing/2014/main" id="{4B4FC06A-2397-4EF6-86C4-F07088A9A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820" y="3962852"/>
                <a:ext cx="278395" cy="316551"/>
              </a:xfrm>
              <a:custGeom>
                <a:avLst/>
                <a:gdLst>
                  <a:gd name="T0" fmla="*/ 102 w 109"/>
                  <a:gd name="T1" fmla="*/ 120 h 139"/>
                  <a:gd name="T2" fmla="*/ 98 w 109"/>
                  <a:gd name="T3" fmla="*/ 122 h 139"/>
                  <a:gd name="T4" fmla="*/ 84 w 109"/>
                  <a:gd name="T5" fmla="*/ 125 h 139"/>
                  <a:gd name="T6" fmla="*/ 75 w 109"/>
                  <a:gd name="T7" fmla="*/ 133 h 139"/>
                  <a:gd name="T8" fmla="*/ 67 w 109"/>
                  <a:gd name="T9" fmla="*/ 133 h 139"/>
                  <a:gd name="T10" fmla="*/ 59 w 109"/>
                  <a:gd name="T11" fmla="*/ 139 h 139"/>
                  <a:gd name="T12" fmla="*/ 50 w 109"/>
                  <a:gd name="T13" fmla="*/ 135 h 139"/>
                  <a:gd name="T14" fmla="*/ 38 w 109"/>
                  <a:gd name="T15" fmla="*/ 125 h 139"/>
                  <a:gd name="T16" fmla="*/ 36 w 109"/>
                  <a:gd name="T17" fmla="*/ 116 h 139"/>
                  <a:gd name="T18" fmla="*/ 27 w 109"/>
                  <a:gd name="T19" fmla="*/ 110 h 139"/>
                  <a:gd name="T20" fmla="*/ 21 w 109"/>
                  <a:gd name="T21" fmla="*/ 100 h 139"/>
                  <a:gd name="T22" fmla="*/ 19 w 109"/>
                  <a:gd name="T23" fmla="*/ 100 h 139"/>
                  <a:gd name="T24" fmla="*/ 21 w 109"/>
                  <a:gd name="T25" fmla="*/ 87 h 139"/>
                  <a:gd name="T26" fmla="*/ 27 w 109"/>
                  <a:gd name="T27" fmla="*/ 75 h 139"/>
                  <a:gd name="T28" fmla="*/ 27 w 109"/>
                  <a:gd name="T29" fmla="*/ 64 h 139"/>
                  <a:gd name="T30" fmla="*/ 13 w 109"/>
                  <a:gd name="T31" fmla="*/ 58 h 139"/>
                  <a:gd name="T32" fmla="*/ 13 w 109"/>
                  <a:gd name="T33" fmla="*/ 41 h 139"/>
                  <a:gd name="T34" fmla="*/ 4 w 109"/>
                  <a:gd name="T35" fmla="*/ 43 h 139"/>
                  <a:gd name="T36" fmla="*/ 0 w 109"/>
                  <a:gd name="T37" fmla="*/ 33 h 139"/>
                  <a:gd name="T38" fmla="*/ 9 w 109"/>
                  <a:gd name="T39" fmla="*/ 27 h 139"/>
                  <a:gd name="T40" fmla="*/ 11 w 109"/>
                  <a:gd name="T41" fmla="*/ 18 h 139"/>
                  <a:gd name="T42" fmla="*/ 15 w 109"/>
                  <a:gd name="T43" fmla="*/ 10 h 139"/>
                  <a:gd name="T44" fmla="*/ 21 w 109"/>
                  <a:gd name="T45" fmla="*/ 0 h 139"/>
                  <a:gd name="T46" fmla="*/ 44 w 109"/>
                  <a:gd name="T47" fmla="*/ 16 h 139"/>
                  <a:gd name="T48" fmla="*/ 61 w 109"/>
                  <a:gd name="T49" fmla="*/ 12 h 139"/>
                  <a:gd name="T50" fmla="*/ 69 w 109"/>
                  <a:gd name="T51" fmla="*/ 20 h 139"/>
                  <a:gd name="T52" fmla="*/ 65 w 109"/>
                  <a:gd name="T53" fmla="*/ 35 h 139"/>
                  <a:gd name="T54" fmla="*/ 65 w 109"/>
                  <a:gd name="T55" fmla="*/ 45 h 139"/>
                  <a:gd name="T56" fmla="*/ 82 w 109"/>
                  <a:gd name="T57" fmla="*/ 50 h 139"/>
                  <a:gd name="T58" fmla="*/ 109 w 109"/>
                  <a:gd name="T59" fmla="*/ 79 h 139"/>
                  <a:gd name="T60" fmla="*/ 102 w 109"/>
                  <a:gd name="T61" fmla="*/ 12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39">
                    <a:moveTo>
                      <a:pt x="102" y="120"/>
                    </a:moveTo>
                    <a:lnTo>
                      <a:pt x="98" y="122"/>
                    </a:lnTo>
                    <a:lnTo>
                      <a:pt x="84" y="125"/>
                    </a:lnTo>
                    <a:lnTo>
                      <a:pt x="75" y="133"/>
                    </a:lnTo>
                    <a:lnTo>
                      <a:pt x="67" y="133"/>
                    </a:lnTo>
                    <a:lnTo>
                      <a:pt x="59" y="139"/>
                    </a:lnTo>
                    <a:lnTo>
                      <a:pt x="50" y="135"/>
                    </a:lnTo>
                    <a:lnTo>
                      <a:pt x="38" y="125"/>
                    </a:lnTo>
                    <a:lnTo>
                      <a:pt x="36" y="116"/>
                    </a:lnTo>
                    <a:lnTo>
                      <a:pt x="27" y="110"/>
                    </a:lnTo>
                    <a:lnTo>
                      <a:pt x="21" y="100"/>
                    </a:lnTo>
                    <a:lnTo>
                      <a:pt x="19" y="100"/>
                    </a:lnTo>
                    <a:lnTo>
                      <a:pt x="21" y="87"/>
                    </a:lnTo>
                    <a:lnTo>
                      <a:pt x="27" y="75"/>
                    </a:lnTo>
                    <a:lnTo>
                      <a:pt x="27" y="64"/>
                    </a:lnTo>
                    <a:lnTo>
                      <a:pt x="13" y="58"/>
                    </a:lnTo>
                    <a:lnTo>
                      <a:pt x="13" y="41"/>
                    </a:lnTo>
                    <a:lnTo>
                      <a:pt x="4" y="43"/>
                    </a:lnTo>
                    <a:lnTo>
                      <a:pt x="0" y="33"/>
                    </a:lnTo>
                    <a:lnTo>
                      <a:pt x="9" y="27"/>
                    </a:lnTo>
                    <a:lnTo>
                      <a:pt x="11" y="18"/>
                    </a:lnTo>
                    <a:lnTo>
                      <a:pt x="15" y="10"/>
                    </a:lnTo>
                    <a:lnTo>
                      <a:pt x="21" y="0"/>
                    </a:lnTo>
                    <a:lnTo>
                      <a:pt x="44" y="16"/>
                    </a:lnTo>
                    <a:lnTo>
                      <a:pt x="61" y="12"/>
                    </a:lnTo>
                    <a:lnTo>
                      <a:pt x="69" y="20"/>
                    </a:lnTo>
                    <a:lnTo>
                      <a:pt x="65" y="35"/>
                    </a:lnTo>
                    <a:lnTo>
                      <a:pt x="65" y="45"/>
                    </a:lnTo>
                    <a:lnTo>
                      <a:pt x="82" y="50"/>
                    </a:lnTo>
                    <a:lnTo>
                      <a:pt x="109" y="79"/>
                    </a:lnTo>
                    <a:lnTo>
                      <a:pt x="102" y="12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91" name="Брянская обл.">
                <a:extLst>
                  <a:ext uri="{FF2B5EF4-FFF2-40B4-BE49-F238E27FC236}">
                    <a16:creationId xmlns:a16="http://schemas.microsoft.com/office/drawing/2014/main" id="{C1C9A591-E643-40B1-AA20-EDDFCE86F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420" y="3899086"/>
                <a:ext cx="344801" cy="300609"/>
              </a:xfrm>
              <a:custGeom>
                <a:avLst/>
                <a:gdLst>
                  <a:gd name="T0" fmla="*/ 28 w 65"/>
                  <a:gd name="T1" fmla="*/ 59 h 63"/>
                  <a:gd name="T2" fmla="*/ 29 w 65"/>
                  <a:gd name="T3" fmla="*/ 47 h 63"/>
                  <a:gd name="T4" fmla="*/ 23 w 65"/>
                  <a:gd name="T5" fmla="*/ 40 h 63"/>
                  <a:gd name="T6" fmla="*/ 14 w 65"/>
                  <a:gd name="T7" fmla="*/ 37 h 63"/>
                  <a:gd name="T8" fmla="*/ 11 w 65"/>
                  <a:gd name="T9" fmla="*/ 31 h 63"/>
                  <a:gd name="T10" fmla="*/ 5 w 65"/>
                  <a:gd name="T11" fmla="*/ 31 h 63"/>
                  <a:gd name="T12" fmla="*/ 1 w 65"/>
                  <a:gd name="T13" fmla="*/ 27 h 63"/>
                  <a:gd name="T14" fmla="*/ 5 w 65"/>
                  <a:gd name="T15" fmla="*/ 18 h 63"/>
                  <a:gd name="T16" fmla="*/ 12 w 65"/>
                  <a:gd name="T17" fmla="*/ 7 h 63"/>
                  <a:gd name="T18" fmla="*/ 18 w 65"/>
                  <a:gd name="T19" fmla="*/ 1 h 63"/>
                  <a:gd name="T20" fmla="*/ 23 w 65"/>
                  <a:gd name="T21" fmla="*/ 8 h 63"/>
                  <a:gd name="T22" fmla="*/ 34 w 65"/>
                  <a:gd name="T23" fmla="*/ 13 h 63"/>
                  <a:gd name="T24" fmla="*/ 39 w 65"/>
                  <a:gd name="T25" fmla="*/ 12 h 63"/>
                  <a:gd name="T26" fmla="*/ 41 w 65"/>
                  <a:gd name="T27" fmla="*/ 14 h 63"/>
                  <a:gd name="T28" fmla="*/ 43 w 65"/>
                  <a:gd name="T29" fmla="*/ 21 h 63"/>
                  <a:gd name="T30" fmla="*/ 49 w 65"/>
                  <a:gd name="T31" fmla="*/ 13 h 63"/>
                  <a:gd name="T32" fmla="*/ 59 w 65"/>
                  <a:gd name="T33" fmla="*/ 9 h 63"/>
                  <a:gd name="T34" fmla="*/ 61 w 65"/>
                  <a:gd name="T35" fmla="*/ 10 h 63"/>
                  <a:gd name="T36" fmla="*/ 62 w 65"/>
                  <a:gd name="T37" fmla="*/ 18 h 63"/>
                  <a:gd name="T38" fmla="*/ 63 w 65"/>
                  <a:gd name="T39" fmla="*/ 23 h 63"/>
                  <a:gd name="T40" fmla="*/ 63 w 65"/>
                  <a:gd name="T41" fmla="*/ 29 h 63"/>
                  <a:gd name="T42" fmla="*/ 59 w 65"/>
                  <a:gd name="T43" fmla="*/ 32 h 63"/>
                  <a:gd name="T44" fmla="*/ 60 w 65"/>
                  <a:gd name="T45" fmla="*/ 36 h 63"/>
                  <a:gd name="T46" fmla="*/ 65 w 65"/>
                  <a:gd name="T47" fmla="*/ 41 h 63"/>
                  <a:gd name="T48" fmla="*/ 65 w 65"/>
                  <a:gd name="T49" fmla="*/ 45 h 63"/>
                  <a:gd name="T50" fmla="*/ 62 w 65"/>
                  <a:gd name="T51" fmla="*/ 46 h 63"/>
                  <a:gd name="T52" fmla="*/ 62 w 65"/>
                  <a:gd name="T53" fmla="*/ 51 h 63"/>
                  <a:gd name="T54" fmla="*/ 59 w 65"/>
                  <a:gd name="T55" fmla="*/ 53 h 63"/>
                  <a:gd name="T56" fmla="*/ 56 w 65"/>
                  <a:gd name="T57" fmla="*/ 49 h 63"/>
                  <a:gd name="T58" fmla="*/ 50 w 65"/>
                  <a:gd name="T59" fmla="*/ 51 h 63"/>
                  <a:gd name="T60" fmla="*/ 50 w 65"/>
                  <a:gd name="T61" fmla="*/ 57 h 63"/>
                  <a:gd name="T62" fmla="*/ 44 w 65"/>
                  <a:gd name="T63" fmla="*/ 59 h 63"/>
                  <a:gd name="T64" fmla="*/ 43 w 65"/>
                  <a:gd name="T65" fmla="*/ 63 h 63"/>
                  <a:gd name="T66" fmla="*/ 38 w 65"/>
                  <a:gd name="T67" fmla="*/ 61 h 63"/>
                  <a:gd name="T68" fmla="*/ 32 w 65"/>
                  <a:gd name="T69" fmla="*/ 60 h 63"/>
                  <a:gd name="T70" fmla="*/ 27 w 65"/>
                  <a:gd name="T71" fmla="*/ 60 h 63"/>
                  <a:gd name="T72" fmla="*/ 28 w 65"/>
                  <a:gd name="T73" fmla="*/ 5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" h="63">
                    <a:moveTo>
                      <a:pt x="28" y="59"/>
                    </a:moveTo>
                    <a:cubicBezTo>
                      <a:pt x="30" y="56"/>
                      <a:pt x="30" y="51"/>
                      <a:pt x="29" y="47"/>
                    </a:cubicBezTo>
                    <a:cubicBezTo>
                      <a:pt x="29" y="43"/>
                      <a:pt x="25" y="43"/>
                      <a:pt x="23" y="40"/>
                    </a:cubicBezTo>
                    <a:cubicBezTo>
                      <a:pt x="21" y="37"/>
                      <a:pt x="15" y="40"/>
                      <a:pt x="14" y="37"/>
                    </a:cubicBezTo>
                    <a:cubicBezTo>
                      <a:pt x="14" y="34"/>
                      <a:pt x="12" y="31"/>
                      <a:pt x="11" y="31"/>
                    </a:cubicBezTo>
                    <a:cubicBezTo>
                      <a:pt x="10" y="31"/>
                      <a:pt x="8" y="31"/>
                      <a:pt x="5" y="31"/>
                    </a:cubicBezTo>
                    <a:cubicBezTo>
                      <a:pt x="2" y="32"/>
                      <a:pt x="0" y="31"/>
                      <a:pt x="1" y="27"/>
                    </a:cubicBezTo>
                    <a:cubicBezTo>
                      <a:pt x="1" y="23"/>
                      <a:pt x="4" y="21"/>
                      <a:pt x="5" y="18"/>
                    </a:cubicBezTo>
                    <a:cubicBezTo>
                      <a:pt x="5" y="15"/>
                      <a:pt x="12" y="14"/>
                      <a:pt x="12" y="7"/>
                    </a:cubicBezTo>
                    <a:cubicBezTo>
                      <a:pt x="12" y="0"/>
                      <a:pt x="15" y="1"/>
                      <a:pt x="18" y="1"/>
                    </a:cubicBezTo>
                    <a:cubicBezTo>
                      <a:pt x="21" y="1"/>
                      <a:pt x="23" y="2"/>
                      <a:pt x="23" y="8"/>
                    </a:cubicBezTo>
                    <a:cubicBezTo>
                      <a:pt x="23" y="14"/>
                      <a:pt x="29" y="13"/>
                      <a:pt x="34" y="13"/>
                    </a:cubicBezTo>
                    <a:cubicBezTo>
                      <a:pt x="36" y="13"/>
                      <a:pt x="38" y="13"/>
                      <a:pt x="39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59" y="53"/>
                      <a:pt x="59" y="53"/>
                      <a:pt x="59" y="53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27" y="60"/>
                      <a:pt x="27" y="60"/>
                      <a:pt x="27" y="60"/>
                    </a:cubicBezTo>
                    <a:lnTo>
                      <a:pt x="28" y="59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92" name="Белгородская обл.">
                <a:extLst>
                  <a:ext uri="{FF2B5EF4-FFF2-40B4-BE49-F238E27FC236}">
                    <a16:creationId xmlns:a16="http://schemas.microsoft.com/office/drawing/2014/main" id="{5CAB2738-C54F-421B-B0C2-08A0DEDD5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489" y="4370496"/>
                <a:ext cx="278395" cy="332492"/>
              </a:xfrm>
              <a:custGeom>
                <a:avLst/>
                <a:gdLst>
                  <a:gd name="T0" fmla="*/ 36 w 52"/>
                  <a:gd name="T1" fmla="*/ 70 h 70"/>
                  <a:gd name="T2" fmla="*/ 31 w 52"/>
                  <a:gd name="T3" fmla="*/ 64 h 70"/>
                  <a:gd name="T4" fmla="*/ 29 w 52"/>
                  <a:gd name="T5" fmla="*/ 56 h 70"/>
                  <a:gd name="T6" fmla="*/ 22 w 52"/>
                  <a:gd name="T7" fmla="*/ 53 h 70"/>
                  <a:gd name="T8" fmla="*/ 20 w 52"/>
                  <a:gd name="T9" fmla="*/ 46 h 70"/>
                  <a:gd name="T10" fmla="*/ 24 w 52"/>
                  <a:gd name="T11" fmla="*/ 36 h 70"/>
                  <a:gd name="T12" fmla="*/ 14 w 52"/>
                  <a:gd name="T13" fmla="*/ 31 h 70"/>
                  <a:gd name="T14" fmla="*/ 6 w 52"/>
                  <a:gd name="T15" fmla="*/ 23 h 70"/>
                  <a:gd name="T16" fmla="*/ 3 w 52"/>
                  <a:gd name="T17" fmla="*/ 14 h 70"/>
                  <a:gd name="T18" fmla="*/ 0 w 52"/>
                  <a:gd name="T19" fmla="*/ 8 h 70"/>
                  <a:gd name="T20" fmla="*/ 3 w 52"/>
                  <a:gd name="T21" fmla="*/ 3 h 70"/>
                  <a:gd name="T22" fmla="*/ 9 w 52"/>
                  <a:gd name="T23" fmla="*/ 4 h 70"/>
                  <a:gd name="T24" fmla="*/ 15 w 52"/>
                  <a:gd name="T25" fmla="*/ 4 h 70"/>
                  <a:gd name="T26" fmla="*/ 16 w 52"/>
                  <a:gd name="T27" fmla="*/ 0 h 70"/>
                  <a:gd name="T28" fmla="*/ 21 w 52"/>
                  <a:gd name="T29" fmla="*/ 5 h 70"/>
                  <a:gd name="T30" fmla="*/ 23 w 52"/>
                  <a:gd name="T31" fmla="*/ 11 h 70"/>
                  <a:gd name="T32" fmla="*/ 33 w 52"/>
                  <a:gd name="T33" fmla="*/ 11 h 70"/>
                  <a:gd name="T34" fmla="*/ 44 w 52"/>
                  <a:gd name="T35" fmla="*/ 18 h 70"/>
                  <a:gd name="T36" fmla="*/ 50 w 52"/>
                  <a:gd name="T37" fmla="*/ 27 h 70"/>
                  <a:gd name="T38" fmla="*/ 50 w 52"/>
                  <a:gd name="T39" fmla="*/ 31 h 70"/>
                  <a:gd name="T40" fmla="*/ 49 w 52"/>
                  <a:gd name="T41" fmla="*/ 36 h 70"/>
                  <a:gd name="T42" fmla="*/ 52 w 52"/>
                  <a:gd name="T43" fmla="*/ 41 h 70"/>
                  <a:gd name="T44" fmla="*/ 46 w 52"/>
                  <a:gd name="T45" fmla="*/ 44 h 70"/>
                  <a:gd name="T46" fmla="*/ 47 w 52"/>
                  <a:gd name="T47" fmla="*/ 55 h 70"/>
                  <a:gd name="T48" fmla="*/ 42 w 52"/>
                  <a:gd name="T49" fmla="*/ 58 h 70"/>
                  <a:gd name="T50" fmla="*/ 42 w 52"/>
                  <a:gd name="T51" fmla="*/ 62 h 70"/>
                  <a:gd name="T52" fmla="*/ 40 w 52"/>
                  <a:gd name="T53" fmla="*/ 63 h 70"/>
                  <a:gd name="T54" fmla="*/ 40 w 52"/>
                  <a:gd name="T55" fmla="*/ 67 h 70"/>
                  <a:gd name="T56" fmla="*/ 36 w 52"/>
                  <a:gd name="T5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" h="70">
                    <a:moveTo>
                      <a:pt x="36" y="70"/>
                    </a:moveTo>
                    <a:cubicBezTo>
                      <a:pt x="34" y="69"/>
                      <a:pt x="32" y="67"/>
                      <a:pt x="31" y="64"/>
                    </a:cubicBezTo>
                    <a:cubicBezTo>
                      <a:pt x="30" y="60"/>
                      <a:pt x="29" y="60"/>
                      <a:pt x="29" y="56"/>
                    </a:cubicBezTo>
                    <a:cubicBezTo>
                      <a:pt x="29" y="53"/>
                      <a:pt x="25" y="55"/>
                      <a:pt x="22" y="53"/>
                    </a:cubicBezTo>
                    <a:cubicBezTo>
                      <a:pt x="19" y="50"/>
                      <a:pt x="20" y="49"/>
                      <a:pt x="20" y="46"/>
                    </a:cubicBezTo>
                    <a:cubicBezTo>
                      <a:pt x="20" y="43"/>
                      <a:pt x="23" y="41"/>
                      <a:pt x="24" y="36"/>
                    </a:cubicBezTo>
                    <a:cubicBezTo>
                      <a:pt x="24" y="32"/>
                      <a:pt x="18" y="33"/>
                      <a:pt x="14" y="31"/>
                    </a:cubicBezTo>
                    <a:cubicBezTo>
                      <a:pt x="10" y="29"/>
                      <a:pt x="6" y="27"/>
                      <a:pt x="6" y="23"/>
                    </a:cubicBezTo>
                    <a:cubicBezTo>
                      <a:pt x="6" y="19"/>
                      <a:pt x="6" y="14"/>
                      <a:pt x="3" y="14"/>
                    </a:cubicBezTo>
                    <a:cubicBezTo>
                      <a:pt x="1" y="14"/>
                      <a:pt x="0" y="11"/>
                      <a:pt x="0" y="8"/>
                    </a:cubicBezTo>
                    <a:cubicBezTo>
                      <a:pt x="0" y="6"/>
                      <a:pt x="2" y="4"/>
                      <a:pt x="3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0" y="31"/>
                      <a:pt x="50" y="31"/>
                      <a:pt x="50" y="31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7"/>
                      <a:pt x="40" y="67"/>
                      <a:pt x="40" y="67"/>
                    </a:cubicBezTo>
                    <a:lnTo>
                      <a:pt x="36" y="7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</p:grpSp>
        <p:grpSp>
          <p:nvGrpSpPr>
            <p:cNvPr id="10" name="Дальневосточный ФО">
              <a:extLst>
                <a:ext uri="{FF2B5EF4-FFF2-40B4-BE49-F238E27FC236}">
                  <a16:creationId xmlns:a16="http://schemas.microsoft.com/office/drawing/2014/main" id="{7032DEB0-E8E2-44D2-9257-F53A147CBBA2}"/>
                </a:ext>
              </a:extLst>
            </p:cNvPr>
            <p:cNvGrpSpPr/>
            <p:nvPr/>
          </p:nvGrpSpPr>
          <p:grpSpPr>
            <a:xfrm>
              <a:off x="6681571" y="526342"/>
              <a:ext cx="4822100" cy="5586321"/>
              <a:chOff x="6681571" y="526342"/>
              <a:chExt cx="4822100" cy="5586321"/>
            </a:xfrm>
            <a:grpFill/>
          </p:grpSpPr>
          <p:sp>
            <p:nvSpPr>
              <p:cNvPr id="66" name="Чукотский АО">
                <a:extLst>
                  <a:ext uri="{FF2B5EF4-FFF2-40B4-BE49-F238E27FC236}">
                    <a16:creationId xmlns:a16="http://schemas.microsoft.com/office/drawing/2014/main" id="{4D184342-733B-4408-8AAE-BC41B3130E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51365" y="526342"/>
                <a:ext cx="1527339" cy="1721671"/>
              </a:xfrm>
              <a:custGeom>
                <a:avLst/>
                <a:gdLst>
                  <a:gd name="T0" fmla="*/ 7 w 287"/>
                  <a:gd name="T1" fmla="*/ 247 h 363"/>
                  <a:gd name="T2" fmla="*/ 23 w 287"/>
                  <a:gd name="T3" fmla="*/ 214 h 363"/>
                  <a:gd name="T4" fmla="*/ 38 w 287"/>
                  <a:gd name="T5" fmla="*/ 203 h 363"/>
                  <a:gd name="T6" fmla="*/ 42 w 287"/>
                  <a:gd name="T7" fmla="*/ 213 h 363"/>
                  <a:gd name="T8" fmla="*/ 54 w 287"/>
                  <a:gd name="T9" fmla="*/ 191 h 363"/>
                  <a:gd name="T10" fmla="*/ 27 w 287"/>
                  <a:gd name="T11" fmla="*/ 181 h 363"/>
                  <a:gd name="T12" fmla="*/ 47 w 287"/>
                  <a:gd name="T13" fmla="*/ 153 h 363"/>
                  <a:gd name="T14" fmla="*/ 76 w 287"/>
                  <a:gd name="T15" fmla="*/ 114 h 363"/>
                  <a:gd name="T16" fmla="*/ 117 w 287"/>
                  <a:gd name="T17" fmla="*/ 85 h 363"/>
                  <a:gd name="T18" fmla="*/ 155 w 287"/>
                  <a:gd name="T19" fmla="*/ 58 h 363"/>
                  <a:gd name="T20" fmla="*/ 179 w 287"/>
                  <a:gd name="T21" fmla="*/ 61 h 363"/>
                  <a:gd name="T22" fmla="*/ 168 w 287"/>
                  <a:gd name="T23" fmla="*/ 53 h 363"/>
                  <a:gd name="T24" fmla="*/ 172 w 287"/>
                  <a:gd name="T25" fmla="*/ 34 h 363"/>
                  <a:gd name="T26" fmla="*/ 205 w 287"/>
                  <a:gd name="T27" fmla="*/ 2 h 363"/>
                  <a:gd name="T28" fmla="*/ 218 w 287"/>
                  <a:gd name="T29" fmla="*/ 18 h 363"/>
                  <a:gd name="T30" fmla="*/ 224 w 287"/>
                  <a:gd name="T31" fmla="*/ 39 h 363"/>
                  <a:gd name="T32" fmla="*/ 247 w 287"/>
                  <a:gd name="T33" fmla="*/ 45 h 363"/>
                  <a:gd name="T34" fmla="*/ 246 w 287"/>
                  <a:gd name="T35" fmla="*/ 64 h 363"/>
                  <a:gd name="T36" fmla="*/ 226 w 287"/>
                  <a:gd name="T37" fmla="*/ 84 h 363"/>
                  <a:gd name="T38" fmla="*/ 204 w 287"/>
                  <a:gd name="T39" fmla="*/ 107 h 363"/>
                  <a:gd name="T40" fmla="*/ 184 w 287"/>
                  <a:gd name="T41" fmla="*/ 113 h 363"/>
                  <a:gd name="T42" fmla="*/ 187 w 287"/>
                  <a:gd name="T43" fmla="*/ 124 h 363"/>
                  <a:gd name="T44" fmla="*/ 209 w 287"/>
                  <a:gd name="T45" fmla="*/ 135 h 363"/>
                  <a:gd name="T46" fmla="*/ 212 w 287"/>
                  <a:gd name="T47" fmla="*/ 161 h 363"/>
                  <a:gd name="T48" fmla="*/ 202 w 287"/>
                  <a:gd name="T49" fmla="*/ 179 h 363"/>
                  <a:gd name="T50" fmla="*/ 220 w 287"/>
                  <a:gd name="T51" fmla="*/ 168 h 363"/>
                  <a:gd name="T52" fmla="*/ 246 w 287"/>
                  <a:gd name="T53" fmla="*/ 163 h 363"/>
                  <a:gd name="T54" fmla="*/ 272 w 287"/>
                  <a:gd name="T55" fmla="*/ 159 h 363"/>
                  <a:gd name="T56" fmla="*/ 264 w 287"/>
                  <a:gd name="T57" fmla="*/ 191 h 363"/>
                  <a:gd name="T58" fmla="*/ 275 w 287"/>
                  <a:gd name="T59" fmla="*/ 228 h 363"/>
                  <a:gd name="T60" fmla="*/ 264 w 287"/>
                  <a:gd name="T61" fmla="*/ 239 h 363"/>
                  <a:gd name="T62" fmla="*/ 251 w 287"/>
                  <a:gd name="T63" fmla="*/ 254 h 363"/>
                  <a:gd name="T64" fmla="*/ 241 w 287"/>
                  <a:gd name="T65" fmla="*/ 284 h 363"/>
                  <a:gd name="T66" fmla="*/ 224 w 287"/>
                  <a:gd name="T67" fmla="*/ 289 h 363"/>
                  <a:gd name="T68" fmla="*/ 207 w 287"/>
                  <a:gd name="T69" fmla="*/ 289 h 363"/>
                  <a:gd name="T70" fmla="*/ 178 w 287"/>
                  <a:gd name="T71" fmla="*/ 280 h 363"/>
                  <a:gd name="T72" fmla="*/ 161 w 287"/>
                  <a:gd name="T73" fmla="*/ 298 h 363"/>
                  <a:gd name="T74" fmla="*/ 144 w 287"/>
                  <a:gd name="T75" fmla="*/ 312 h 363"/>
                  <a:gd name="T76" fmla="*/ 136 w 287"/>
                  <a:gd name="T77" fmla="*/ 326 h 363"/>
                  <a:gd name="T78" fmla="*/ 124 w 287"/>
                  <a:gd name="T79" fmla="*/ 349 h 363"/>
                  <a:gd name="T80" fmla="*/ 91 w 287"/>
                  <a:gd name="T81" fmla="*/ 357 h 363"/>
                  <a:gd name="T82" fmla="*/ 70 w 287"/>
                  <a:gd name="T83" fmla="*/ 352 h 363"/>
                  <a:gd name="T84" fmla="*/ 59 w 287"/>
                  <a:gd name="T85" fmla="*/ 354 h 363"/>
                  <a:gd name="T86" fmla="*/ 26 w 287"/>
                  <a:gd name="T87" fmla="*/ 346 h 363"/>
                  <a:gd name="T88" fmla="*/ 20 w 287"/>
                  <a:gd name="T89" fmla="*/ 322 h 363"/>
                  <a:gd name="T90" fmla="*/ 26 w 287"/>
                  <a:gd name="T91" fmla="*/ 301 h 363"/>
                  <a:gd name="T92" fmla="*/ 25 w 287"/>
                  <a:gd name="T93" fmla="*/ 278 h 363"/>
                  <a:gd name="T94" fmla="*/ 30 w 287"/>
                  <a:gd name="T95" fmla="*/ 60 h 363"/>
                  <a:gd name="T96" fmla="*/ 30 w 287"/>
                  <a:gd name="T97" fmla="*/ 95 h 363"/>
                  <a:gd name="T98" fmla="*/ 40 w 287"/>
                  <a:gd name="T99" fmla="*/ 6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7" h="363">
                    <a:moveTo>
                      <a:pt x="0" y="264"/>
                    </a:moveTo>
                    <a:cubicBezTo>
                      <a:pt x="0" y="263"/>
                      <a:pt x="1" y="263"/>
                      <a:pt x="1" y="262"/>
                    </a:cubicBezTo>
                    <a:cubicBezTo>
                      <a:pt x="4" y="255"/>
                      <a:pt x="5" y="250"/>
                      <a:pt x="7" y="247"/>
                    </a:cubicBezTo>
                    <a:cubicBezTo>
                      <a:pt x="9" y="245"/>
                      <a:pt x="14" y="244"/>
                      <a:pt x="17" y="240"/>
                    </a:cubicBezTo>
                    <a:cubicBezTo>
                      <a:pt x="21" y="235"/>
                      <a:pt x="26" y="231"/>
                      <a:pt x="26" y="227"/>
                    </a:cubicBezTo>
                    <a:cubicBezTo>
                      <a:pt x="27" y="223"/>
                      <a:pt x="25" y="216"/>
                      <a:pt x="23" y="214"/>
                    </a:cubicBezTo>
                    <a:cubicBezTo>
                      <a:pt x="20" y="212"/>
                      <a:pt x="20" y="207"/>
                      <a:pt x="20" y="206"/>
                    </a:cubicBezTo>
                    <a:cubicBezTo>
                      <a:pt x="21" y="204"/>
                      <a:pt x="28" y="197"/>
                      <a:pt x="30" y="197"/>
                    </a:cubicBezTo>
                    <a:cubicBezTo>
                      <a:pt x="31" y="196"/>
                      <a:pt x="38" y="202"/>
                      <a:pt x="38" y="203"/>
                    </a:cubicBezTo>
                    <a:cubicBezTo>
                      <a:pt x="37" y="205"/>
                      <a:pt x="32" y="208"/>
                      <a:pt x="31" y="211"/>
                    </a:cubicBezTo>
                    <a:cubicBezTo>
                      <a:pt x="29" y="213"/>
                      <a:pt x="34" y="213"/>
                      <a:pt x="36" y="214"/>
                    </a:cubicBezTo>
                    <a:cubicBezTo>
                      <a:pt x="38" y="215"/>
                      <a:pt x="39" y="215"/>
                      <a:pt x="42" y="213"/>
                    </a:cubicBezTo>
                    <a:cubicBezTo>
                      <a:pt x="46" y="210"/>
                      <a:pt x="48" y="206"/>
                      <a:pt x="51" y="207"/>
                    </a:cubicBezTo>
                    <a:cubicBezTo>
                      <a:pt x="54" y="208"/>
                      <a:pt x="59" y="207"/>
                      <a:pt x="61" y="203"/>
                    </a:cubicBezTo>
                    <a:cubicBezTo>
                      <a:pt x="62" y="200"/>
                      <a:pt x="61" y="192"/>
                      <a:pt x="54" y="191"/>
                    </a:cubicBezTo>
                    <a:cubicBezTo>
                      <a:pt x="47" y="189"/>
                      <a:pt x="42" y="191"/>
                      <a:pt x="40" y="192"/>
                    </a:cubicBezTo>
                    <a:cubicBezTo>
                      <a:pt x="39" y="193"/>
                      <a:pt x="37" y="191"/>
                      <a:pt x="35" y="188"/>
                    </a:cubicBezTo>
                    <a:cubicBezTo>
                      <a:pt x="32" y="185"/>
                      <a:pt x="27" y="182"/>
                      <a:pt x="27" y="181"/>
                    </a:cubicBezTo>
                    <a:cubicBezTo>
                      <a:pt x="27" y="180"/>
                      <a:pt x="29" y="177"/>
                      <a:pt x="33" y="174"/>
                    </a:cubicBezTo>
                    <a:cubicBezTo>
                      <a:pt x="37" y="170"/>
                      <a:pt x="42" y="162"/>
                      <a:pt x="44" y="161"/>
                    </a:cubicBezTo>
                    <a:cubicBezTo>
                      <a:pt x="47" y="161"/>
                      <a:pt x="46" y="156"/>
                      <a:pt x="47" y="153"/>
                    </a:cubicBezTo>
                    <a:cubicBezTo>
                      <a:pt x="49" y="151"/>
                      <a:pt x="54" y="143"/>
                      <a:pt x="54" y="139"/>
                    </a:cubicBezTo>
                    <a:cubicBezTo>
                      <a:pt x="53" y="135"/>
                      <a:pt x="53" y="134"/>
                      <a:pt x="60" y="130"/>
                    </a:cubicBezTo>
                    <a:cubicBezTo>
                      <a:pt x="66" y="125"/>
                      <a:pt x="75" y="118"/>
                      <a:pt x="76" y="114"/>
                    </a:cubicBezTo>
                    <a:cubicBezTo>
                      <a:pt x="77" y="111"/>
                      <a:pt x="84" y="105"/>
                      <a:pt x="89" y="101"/>
                    </a:cubicBezTo>
                    <a:cubicBezTo>
                      <a:pt x="95" y="98"/>
                      <a:pt x="98" y="99"/>
                      <a:pt x="102" y="94"/>
                    </a:cubicBezTo>
                    <a:cubicBezTo>
                      <a:pt x="106" y="89"/>
                      <a:pt x="115" y="87"/>
                      <a:pt x="117" y="85"/>
                    </a:cubicBezTo>
                    <a:cubicBezTo>
                      <a:pt x="120" y="83"/>
                      <a:pt x="129" y="76"/>
                      <a:pt x="131" y="73"/>
                    </a:cubicBezTo>
                    <a:cubicBezTo>
                      <a:pt x="133" y="71"/>
                      <a:pt x="143" y="64"/>
                      <a:pt x="146" y="61"/>
                    </a:cubicBezTo>
                    <a:cubicBezTo>
                      <a:pt x="148" y="59"/>
                      <a:pt x="152" y="60"/>
                      <a:pt x="155" y="58"/>
                    </a:cubicBezTo>
                    <a:cubicBezTo>
                      <a:pt x="157" y="56"/>
                      <a:pt x="160" y="56"/>
                      <a:pt x="161" y="57"/>
                    </a:cubicBezTo>
                    <a:cubicBezTo>
                      <a:pt x="162" y="59"/>
                      <a:pt x="167" y="60"/>
                      <a:pt x="170" y="59"/>
                    </a:cubicBezTo>
                    <a:cubicBezTo>
                      <a:pt x="173" y="58"/>
                      <a:pt x="178" y="61"/>
                      <a:pt x="179" y="61"/>
                    </a:cubicBezTo>
                    <a:cubicBezTo>
                      <a:pt x="180" y="60"/>
                      <a:pt x="188" y="55"/>
                      <a:pt x="184" y="54"/>
                    </a:cubicBezTo>
                    <a:cubicBezTo>
                      <a:pt x="181" y="53"/>
                      <a:pt x="180" y="51"/>
                      <a:pt x="176" y="53"/>
                    </a:cubicBezTo>
                    <a:cubicBezTo>
                      <a:pt x="172" y="54"/>
                      <a:pt x="170" y="52"/>
                      <a:pt x="168" y="53"/>
                    </a:cubicBezTo>
                    <a:cubicBezTo>
                      <a:pt x="165" y="53"/>
                      <a:pt x="166" y="49"/>
                      <a:pt x="168" y="46"/>
                    </a:cubicBezTo>
                    <a:cubicBezTo>
                      <a:pt x="170" y="43"/>
                      <a:pt x="172" y="45"/>
                      <a:pt x="173" y="41"/>
                    </a:cubicBezTo>
                    <a:cubicBezTo>
                      <a:pt x="174" y="38"/>
                      <a:pt x="173" y="36"/>
                      <a:pt x="172" y="34"/>
                    </a:cubicBezTo>
                    <a:cubicBezTo>
                      <a:pt x="171" y="33"/>
                      <a:pt x="173" y="28"/>
                      <a:pt x="175" y="25"/>
                    </a:cubicBezTo>
                    <a:cubicBezTo>
                      <a:pt x="177" y="22"/>
                      <a:pt x="181" y="23"/>
                      <a:pt x="184" y="21"/>
                    </a:cubicBezTo>
                    <a:cubicBezTo>
                      <a:pt x="187" y="18"/>
                      <a:pt x="203" y="4"/>
                      <a:pt x="205" y="2"/>
                    </a:cubicBezTo>
                    <a:cubicBezTo>
                      <a:pt x="207" y="0"/>
                      <a:pt x="209" y="4"/>
                      <a:pt x="208" y="7"/>
                    </a:cubicBezTo>
                    <a:cubicBezTo>
                      <a:pt x="208" y="9"/>
                      <a:pt x="210" y="13"/>
                      <a:pt x="212" y="13"/>
                    </a:cubicBezTo>
                    <a:cubicBezTo>
                      <a:pt x="215" y="14"/>
                      <a:pt x="218" y="16"/>
                      <a:pt x="218" y="18"/>
                    </a:cubicBezTo>
                    <a:cubicBezTo>
                      <a:pt x="218" y="20"/>
                      <a:pt x="216" y="24"/>
                      <a:pt x="218" y="26"/>
                    </a:cubicBezTo>
                    <a:cubicBezTo>
                      <a:pt x="219" y="28"/>
                      <a:pt x="220" y="34"/>
                      <a:pt x="219" y="35"/>
                    </a:cubicBezTo>
                    <a:cubicBezTo>
                      <a:pt x="217" y="37"/>
                      <a:pt x="219" y="41"/>
                      <a:pt x="224" y="39"/>
                    </a:cubicBezTo>
                    <a:cubicBezTo>
                      <a:pt x="229" y="37"/>
                      <a:pt x="236" y="42"/>
                      <a:pt x="236" y="45"/>
                    </a:cubicBezTo>
                    <a:cubicBezTo>
                      <a:pt x="236" y="48"/>
                      <a:pt x="238" y="51"/>
                      <a:pt x="241" y="48"/>
                    </a:cubicBezTo>
                    <a:cubicBezTo>
                      <a:pt x="244" y="46"/>
                      <a:pt x="246" y="44"/>
                      <a:pt x="247" y="45"/>
                    </a:cubicBezTo>
                    <a:cubicBezTo>
                      <a:pt x="248" y="47"/>
                      <a:pt x="247" y="50"/>
                      <a:pt x="248" y="52"/>
                    </a:cubicBezTo>
                    <a:cubicBezTo>
                      <a:pt x="248" y="54"/>
                      <a:pt x="252" y="56"/>
                      <a:pt x="251" y="58"/>
                    </a:cubicBezTo>
                    <a:cubicBezTo>
                      <a:pt x="250" y="60"/>
                      <a:pt x="250" y="61"/>
                      <a:pt x="246" y="64"/>
                    </a:cubicBezTo>
                    <a:cubicBezTo>
                      <a:pt x="242" y="67"/>
                      <a:pt x="240" y="67"/>
                      <a:pt x="238" y="70"/>
                    </a:cubicBezTo>
                    <a:cubicBezTo>
                      <a:pt x="235" y="73"/>
                      <a:pt x="232" y="76"/>
                      <a:pt x="230" y="79"/>
                    </a:cubicBezTo>
                    <a:cubicBezTo>
                      <a:pt x="229" y="82"/>
                      <a:pt x="229" y="84"/>
                      <a:pt x="226" y="84"/>
                    </a:cubicBezTo>
                    <a:cubicBezTo>
                      <a:pt x="224" y="85"/>
                      <a:pt x="211" y="81"/>
                      <a:pt x="209" y="85"/>
                    </a:cubicBezTo>
                    <a:cubicBezTo>
                      <a:pt x="206" y="89"/>
                      <a:pt x="201" y="94"/>
                      <a:pt x="203" y="98"/>
                    </a:cubicBezTo>
                    <a:cubicBezTo>
                      <a:pt x="204" y="102"/>
                      <a:pt x="204" y="104"/>
                      <a:pt x="204" y="107"/>
                    </a:cubicBezTo>
                    <a:cubicBezTo>
                      <a:pt x="203" y="111"/>
                      <a:pt x="201" y="114"/>
                      <a:pt x="198" y="113"/>
                    </a:cubicBezTo>
                    <a:cubicBezTo>
                      <a:pt x="196" y="112"/>
                      <a:pt x="193" y="113"/>
                      <a:pt x="192" y="114"/>
                    </a:cubicBezTo>
                    <a:cubicBezTo>
                      <a:pt x="190" y="114"/>
                      <a:pt x="185" y="115"/>
                      <a:pt x="184" y="113"/>
                    </a:cubicBezTo>
                    <a:cubicBezTo>
                      <a:pt x="182" y="112"/>
                      <a:pt x="179" y="111"/>
                      <a:pt x="178" y="113"/>
                    </a:cubicBezTo>
                    <a:cubicBezTo>
                      <a:pt x="177" y="114"/>
                      <a:pt x="180" y="118"/>
                      <a:pt x="180" y="121"/>
                    </a:cubicBezTo>
                    <a:cubicBezTo>
                      <a:pt x="180" y="124"/>
                      <a:pt x="183" y="125"/>
                      <a:pt x="187" y="124"/>
                    </a:cubicBezTo>
                    <a:cubicBezTo>
                      <a:pt x="191" y="123"/>
                      <a:pt x="191" y="120"/>
                      <a:pt x="195" y="122"/>
                    </a:cubicBezTo>
                    <a:cubicBezTo>
                      <a:pt x="198" y="124"/>
                      <a:pt x="200" y="124"/>
                      <a:pt x="204" y="127"/>
                    </a:cubicBezTo>
                    <a:cubicBezTo>
                      <a:pt x="207" y="130"/>
                      <a:pt x="208" y="129"/>
                      <a:pt x="209" y="135"/>
                    </a:cubicBezTo>
                    <a:cubicBezTo>
                      <a:pt x="210" y="141"/>
                      <a:pt x="213" y="139"/>
                      <a:pt x="214" y="145"/>
                    </a:cubicBezTo>
                    <a:cubicBezTo>
                      <a:pt x="216" y="151"/>
                      <a:pt x="216" y="150"/>
                      <a:pt x="216" y="154"/>
                    </a:cubicBezTo>
                    <a:cubicBezTo>
                      <a:pt x="216" y="158"/>
                      <a:pt x="214" y="159"/>
                      <a:pt x="212" y="161"/>
                    </a:cubicBezTo>
                    <a:cubicBezTo>
                      <a:pt x="210" y="163"/>
                      <a:pt x="210" y="165"/>
                      <a:pt x="207" y="167"/>
                    </a:cubicBezTo>
                    <a:cubicBezTo>
                      <a:pt x="203" y="169"/>
                      <a:pt x="199" y="171"/>
                      <a:pt x="199" y="174"/>
                    </a:cubicBezTo>
                    <a:cubicBezTo>
                      <a:pt x="198" y="177"/>
                      <a:pt x="203" y="178"/>
                      <a:pt x="202" y="179"/>
                    </a:cubicBezTo>
                    <a:cubicBezTo>
                      <a:pt x="200" y="181"/>
                      <a:pt x="207" y="179"/>
                      <a:pt x="205" y="176"/>
                    </a:cubicBezTo>
                    <a:cubicBezTo>
                      <a:pt x="203" y="172"/>
                      <a:pt x="207" y="169"/>
                      <a:pt x="208" y="169"/>
                    </a:cubicBezTo>
                    <a:cubicBezTo>
                      <a:pt x="209" y="169"/>
                      <a:pt x="219" y="171"/>
                      <a:pt x="220" y="168"/>
                    </a:cubicBezTo>
                    <a:cubicBezTo>
                      <a:pt x="222" y="164"/>
                      <a:pt x="221" y="159"/>
                      <a:pt x="227" y="161"/>
                    </a:cubicBezTo>
                    <a:cubicBezTo>
                      <a:pt x="233" y="162"/>
                      <a:pt x="230" y="161"/>
                      <a:pt x="234" y="160"/>
                    </a:cubicBezTo>
                    <a:cubicBezTo>
                      <a:pt x="238" y="160"/>
                      <a:pt x="243" y="161"/>
                      <a:pt x="246" y="163"/>
                    </a:cubicBezTo>
                    <a:cubicBezTo>
                      <a:pt x="248" y="165"/>
                      <a:pt x="255" y="161"/>
                      <a:pt x="257" y="159"/>
                    </a:cubicBezTo>
                    <a:cubicBezTo>
                      <a:pt x="258" y="158"/>
                      <a:pt x="263" y="158"/>
                      <a:pt x="264" y="160"/>
                    </a:cubicBezTo>
                    <a:cubicBezTo>
                      <a:pt x="265" y="161"/>
                      <a:pt x="271" y="160"/>
                      <a:pt x="272" y="159"/>
                    </a:cubicBezTo>
                    <a:cubicBezTo>
                      <a:pt x="274" y="158"/>
                      <a:pt x="287" y="168"/>
                      <a:pt x="285" y="171"/>
                    </a:cubicBezTo>
                    <a:cubicBezTo>
                      <a:pt x="283" y="174"/>
                      <a:pt x="275" y="180"/>
                      <a:pt x="272" y="184"/>
                    </a:cubicBezTo>
                    <a:cubicBezTo>
                      <a:pt x="268" y="187"/>
                      <a:pt x="263" y="188"/>
                      <a:pt x="264" y="191"/>
                    </a:cubicBezTo>
                    <a:cubicBezTo>
                      <a:pt x="266" y="195"/>
                      <a:pt x="268" y="200"/>
                      <a:pt x="269" y="203"/>
                    </a:cubicBezTo>
                    <a:cubicBezTo>
                      <a:pt x="271" y="205"/>
                      <a:pt x="274" y="212"/>
                      <a:pt x="273" y="217"/>
                    </a:cubicBezTo>
                    <a:cubicBezTo>
                      <a:pt x="271" y="222"/>
                      <a:pt x="274" y="223"/>
                      <a:pt x="275" y="228"/>
                    </a:cubicBezTo>
                    <a:cubicBezTo>
                      <a:pt x="275" y="230"/>
                      <a:pt x="275" y="231"/>
                      <a:pt x="275" y="232"/>
                    </a:cubicBezTo>
                    <a:cubicBezTo>
                      <a:pt x="271" y="237"/>
                      <a:pt x="271" y="237"/>
                      <a:pt x="271" y="237"/>
                    </a:cubicBezTo>
                    <a:cubicBezTo>
                      <a:pt x="264" y="239"/>
                      <a:pt x="264" y="239"/>
                      <a:pt x="264" y="239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54" y="236"/>
                      <a:pt x="254" y="236"/>
                      <a:pt x="254" y="236"/>
                    </a:cubicBezTo>
                    <a:cubicBezTo>
                      <a:pt x="251" y="254"/>
                      <a:pt x="251" y="254"/>
                      <a:pt x="251" y="254"/>
                    </a:cubicBezTo>
                    <a:cubicBezTo>
                      <a:pt x="245" y="262"/>
                      <a:pt x="245" y="262"/>
                      <a:pt x="245" y="262"/>
                    </a:cubicBezTo>
                    <a:cubicBezTo>
                      <a:pt x="249" y="267"/>
                      <a:pt x="249" y="267"/>
                      <a:pt x="249" y="267"/>
                    </a:cubicBezTo>
                    <a:cubicBezTo>
                      <a:pt x="241" y="284"/>
                      <a:pt x="241" y="284"/>
                      <a:pt x="241" y="284"/>
                    </a:cubicBezTo>
                    <a:cubicBezTo>
                      <a:pt x="236" y="286"/>
                      <a:pt x="236" y="286"/>
                      <a:pt x="236" y="286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24" y="289"/>
                      <a:pt x="224" y="289"/>
                      <a:pt x="224" y="289"/>
                    </a:cubicBezTo>
                    <a:cubicBezTo>
                      <a:pt x="220" y="290"/>
                      <a:pt x="220" y="290"/>
                      <a:pt x="220" y="290"/>
                    </a:cubicBezTo>
                    <a:cubicBezTo>
                      <a:pt x="213" y="297"/>
                      <a:pt x="213" y="297"/>
                      <a:pt x="213" y="297"/>
                    </a:cubicBezTo>
                    <a:cubicBezTo>
                      <a:pt x="207" y="289"/>
                      <a:pt x="207" y="289"/>
                      <a:pt x="207" y="289"/>
                    </a:cubicBezTo>
                    <a:cubicBezTo>
                      <a:pt x="202" y="277"/>
                      <a:pt x="202" y="277"/>
                      <a:pt x="202" y="277"/>
                    </a:cubicBezTo>
                    <a:cubicBezTo>
                      <a:pt x="190" y="281"/>
                      <a:pt x="190" y="281"/>
                      <a:pt x="190" y="281"/>
                    </a:cubicBezTo>
                    <a:cubicBezTo>
                      <a:pt x="178" y="280"/>
                      <a:pt x="178" y="280"/>
                      <a:pt x="178" y="280"/>
                    </a:cubicBezTo>
                    <a:cubicBezTo>
                      <a:pt x="175" y="288"/>
                      <a:pt x="175" y="288"/>
                      <a:pt x="175" y="288"/>
                    </a:cubicBezTo>
                    <a:cubicBezTo>
                      <a:pt x="162" y="291"/>
                      <a:pt x="162" y="291"/>
                      <a:pt x="162" y="291"/>
                    </a:cubicBezTo>
                    <a:cubicBezTo>
                      <a:pt x="161" y="298"/>
                      <a:pt x="161" y="298"/>
                      <a:pt x="161" y="298"/>
                    </a:cubicBezTo>
                    <a:cubicBezTo>
                      <a:pt x="158" y="307"/>
                      <a:pt x="158" y="307"/>
                      <a:pt x="158" y="307"/>
                    </a:cubicBezTo>
                    <a:cubicBezTo>
                      <a:pt x="149" y="308"/>
                      <a:pt x="149" y="308"/>
                      <a:pt x="149" y="308"/>
                    </a:cubicBezTo>
                    <a:cubicBezTo>
                      <a:pt x="144" y="312"/>
                      <a:pt x="144" y="312"/>
                      <a:pt x="144" y="312"/>
                    </a:cubicBezTo>
                    <a:cubicBezTo>
                      <a:pt x="149" y="314"/>
                      <a:pt x="149" y="314"/>
                      <a:pt x="149" y="314"/>
                    </a:cubicBezTo>
                    <a:cubicBezTo>
                      <a:pt x="140" y="321"/>
                      <a:pt x="140" y="321"/>
                      <a:pt x="140" y="321"/>
                    </a:cubicBezTo>
                    <a:cubicBezTo>
                      <a:pt x="136" y="326"/>
                      <a:pt x="136" y="326"/>
                      <a:pt x="136" y="326"/>
                    </a:cubicBezTo>
                    <a:cubicBezTo>
                      <a:pt x="135" y="336"/>
                      <a:pt x="135" y="336"/>
                      <a:pt x="135" y="336"/>
                    </a:cubicBezTo>
                    <a:cubicBezTo>
                      <a:pt x="135" y="335"/>
                      <a:pt x="135" y="335"/>
                      <a:pt x="135" y="335"/>
                    </a:cubicBezTo>
                    <a:cubicBezTo>
                      <a:pt x="124" y="349"/>
                      <a:pt x="124" y="349"/>
                      <a:pt x="124" y="349"/>
                    </a:cubicBezTo>
                    <a:cubicBezTo>
                      <a:pt x="113" y="347"/>
                      <a:pt x="113" y="347"/>
                      <a:pt x="113" y="347"/>
                    </a:cubicBezTo>
                    <a:cubicBezTo>
                      <a:pt x="109" y="359"/>
                      <a:pt x="109" y="359"/>
                      <a:pt x="109" y="359"/>
                    </a:cubicBezTo>
                    <a:cubicBezTo>
                      <a:pt x="91" y="357"/>
                      <a:pt x="91" y="357"/>
                      <a:pt x="91" y="357"/>
                    </a:cubicBezTo>
                    <a:cubicBezTo>
                      <a:pt x="87" y="362"/>
                      <a:pt x="87" y="362"/>
                      <a:pt x="87" y="362"/>
                    </a:cubicBezTo>
                    <a:cubicBezTo>
                      <a:pt x="80" y="363"/>
                      <a:pt x="80" y="363"/>
                      <a:pt x="80" y="363"/>
                    </a:cubicBezTo>
                    <a:cubicBezTo>
                      <a:pt x="70" y="352"/>
                      <a:pt x="70" y="352"/>
                      <a:pt x="70" y="352"/>
                    </a:cubicBezTo>
                    <a:cubicBezTo>
                      <a:pt x="61" y="356"/>
                      <a:pt x="61" y="356"/>
                      <a:pt x="61" y="356"/>
                    </a:cubicBezTo>
                    <a:cubicBezTo>
                      <a:pt x="65" y="361"/>
                      <a:pt x="65" y="361"/>
                      <a:pt x="65" y="361"/>
                    </a:cubicBezTo>
                    <a:cubicBezTo>
                      <a:pt x="59" y="354"/>
                      <a:pt x="59" y="354"/>
                      <a:pt x="59" y="354"/>
                    </a:cubicBezTo>
                    <a:cubicBezTo>
                      <a:pt x="49" y="345"/>
                      <a:pt x="49" y="345"/>
                      <a:pt x="49" y="345"/>
                    </a:cubicBezTo>
                    <a:cubicBezTo>
                      <a:pt x="39" y="346"/>
                      <a:pt x="39" y="346"/>
                      <a:pt x="39" y="346"/>
                    </a:cubicBezTo>
                    <a:cubicBezTo>
                      <a:pt x="26" y="346"/>
                      <a:pt x="26" y="346"/>
                      <a:pt x="26" y="346"/>
                    </a:cubicBezTo>
                    <a:cubicBezTo>
                      <a:pt x="26" y="338"/>
                      <a:pt x="26" y="338"/>
                      <a:pt x="26" y="338"/>
                    </a:cubicBezTo>
                    <a:cubicBezTo>
                      <a:pt x="19" y="330"/>
                      <a:pt x="19" y="330"/>
                      <a:pt x="19" y="330"/>
                    </a:cubicBezTo>
                    <a:cubicBezTo>
                      <a:pt x="20" y="322"/>
                      <a:pt x="20" y="322"/>
                      <a:pt x="20" y="322"/>
                    </a:cubicBezTo>
                    <a:cubicBezTo>
                      <a:pt x="22" y="317"/>
                      <a:pt x="22" y="317"/>
                      <a:pt x="22" y="317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37" y="291"/>
                      <a:pt x="37" y="291"/>
                      <a:pt x="37" y="291"/>
                    </a:cubicBezTo>
                    <a:cubicBezTo>
                      <a:pt x="30" y="282"/>
                      <a:pt x="30" y="282"/>
                      <a:pt x="30" y="282"/>
                    </a:cubicBezTo>
                    <a:cubicBezTo>
                      <a:pt x="25" y="278"/>
                      <a:pt x="25" y="278"/>
                      <a:pt x="25" y="278"/>
                    </a:cubicBezTo>
                    <a:cubicBezTo>
                      <a:pt x="12" y="271"/>
                      <a:pt x="12" y="271"/>
                      <a:pt x="12" y="271"/>
                    </a:cubicBezTo>
                    <a:cubicBezTo>
                      <a:pt x="0" y="264"/>
                      <a:pt x="0" y="264"/>
                      <a:pt x="0" y="264"/>
                    </a:cubicBezTo>
                    <a:close/>
                    <a:moveTo>
                      <a:pt x="30" y="60"/>
                    </a:moveTo>
                    <a:cubicBezTo>
                      <a:pt x="30" y="60"/>
                      <a:pt x="22" y="65"/>
                      <a:pt x="21" y="70"/>
                    </a:cubicBezTo>
                    <a:cubicBezTo>
                      <a:pt x="20" y="75"/>
                      <a:pt x="19" y="78"/>
                      <a:pt x="21" y="84"/>
                    </a:cubicBezTo>
                    <a:cubicBezTo>
                      <a:pt x="22" y="89"/>
                      <a:pt x="24" y="93"/>
                      <a:pt x="30" y="95"/>
                    </a:cubicBezTo>
                    <a:cubicBezTo>
                      <a:pt x="36" y="98"/>
                      <a:pt x="39" y="93"/>
                      <a:pt x="37" y="88"/>
                    </a:cubicBezTo>
                    <a:cubicBezTo>
                      <a:pt x="35" y="83"/>
                      <a:pt x="37" y="82"/>
                      <a:pt x="38" y="79"/>
                    </a:cubicBezTo>
                    <a:cubicBezTo>
                      <a:pt x="39" y="77"/>
                      <a:pt x="43" y="71"/>
                      <a:pt x="40" y="64"/>
                    </a:cubicBezTo>
                    <a:cubicBezTo>
                      <a:pt x="38" y="57"/>
                      <a:pt x="35" y="58"/>
                      <a:pt x="30" y="60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67" name="Еврейская АО">
                <a:extLst>
                  <a:ext uri="{FF2B5EF4-FFF2-40B4-BE49-F238E27FC236}">
                    <a16:creationId xmlns:a16="http://schemas.microsoft.com/office/drawing/2014/main" id="{E47AF6BD-5CAA-41C5-9A75-6060C2C90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6249" y="5142515"/>
                <a:ext cx="416315" cy="337047"/>
              </a:xfrm>
              <a:custGeom>
                <a:avLst/>
                <a:gdLst>
                  <a:gd name="T0" fmla="*/ 77 w 78"/>
                  <a:gd name="T1" fmla="*/ 27 h 71"/>
                  <a:gd name="T2" fmla="*/ 73 w 78"/>
                  <a:gd name="T3" fmla="*/ 20 h 71"/>
                  <a:gd name="T4" fmla="*/ 65 w 78"/>
                  <a:gd name="T5" fmla="*/ 15 h 71"/>
                  <a:gd name="T6" fmla="*/ 55 w 78"/>
                  <a:gd name="T7" fmla="*/ 29 h 71"/>
                  <a:gd name="T8" fmla="*/ 50 w 78"/>
                  <a:gd name="T9" fmla="*/ 37 h 71"/>
                  <a:gd name="T10" fmla="*/ 45 w 78"/>
                  <a:gd name="T11" fmla="*/ 48 h 71"/>
                  <a:gd name="T12" fmla="*/ 41 w 78"/>
                  <a:gd name="T13" fmla="*/ 57 h 71"/>
                  <a:gd name="T14" fmla="*/ 23 w 78"/>
                  <a:gd name="T15" fmla="*/ 69 h 71"/>
                  <a:gd name="T16" fmla="*/ 12 w 78"/>
                  <a:gd name="T17" fmla="*/ 66 h 71"/>
                  <a:gd name="T18" fmla="*/ 8 w 78"/>
                  <a:gd name="T19" fmla="*/ 59 h 71"/>
                  <a:gd name="T20" fmla="*/ 0 w 78"/>
                  <a:gd name="T21" fmla="*/ 53 h 71"/>
                  <a:gd name="T22" fmla="*/ 0 w 78"/>
                  <a:gd name="T23" fmla="*/ 53 h 71"/>
                  <a:gd name="T24" fmla="*/ 0 w 78"/>
                  <a:gd name="T25" fmla="*/ 46 h 71"/>
                  <a:gd name="T26" fmla="*/ 0 w 78"/>
                  <a:gd name="T27" fmla="*/ 37 h 71"/>
                  <a:gd name="T28" fmla="*/ 3 w 78"/>
                  <a:gd name="T29" fmla="*/ 34 h 71"/>
                  <a:gd name="T30" fmla="*/ 9 w 78"/>
                  <a:gd name="T31" fmla="*/ 33 h 71"/>
                  <a:gd name="T32" fmla="*/ 15 w 78"/>
                  <a:gd name="T33" fmla="*/ 27 h 71"/>
                  <a:gd name="T34" fmla="*/ 15 w 78"/>
                  <a:gd name="T35" fmla="*/ 17 h 71"/>
                  <a:gd name="T36" fmla="*/ 26 w 78"/>
                  <a:gd name="T37" fmla="*/ 18 h 71"/>
                  <a:gd name="T38" fmla="*/ 32 w 78"/>
                  <a:gd name="T39" fmla="*/ 15 h 71"/>
                  <a:gd name="T40" fmla="*/ 41 w 78"/>
                  <a:gd name="T41" fmla="*/ 20 h 71"/>
                  <a:gd name="T42" fmla="*/ 47 w 78"/>
                  <a:gd name="T43" fmla="*/ 16 h 71"/>
                  <a:gd name="T44" fmla="*/ 52 w 78"/>
                  <a:gd name="T45" fmla="*/ 15 h 71"/>
                  <a:gd name="T46" fmla="*/ 57 w 78"/>
                  <a:gd name="T47" fmla="*/ 8 h 71"/>
                  <a:gd name="T48" fmla="*/ 69 w 78"/>
                  <a:gd name="T49" fmla="*/ 6 h 71"/>
                  <a:gd name="T50" fmla="*/ 75 w 78"/>
                  <a:gd name="T51" fmla="*/ 0 h 71"/>
                  <a:gd name="T52" fmla="*/ 78 w 78"/>
                  <a:gd name="T53" fmla="*/ 1 h 71"/>
                  <a:gd name="T54" fmla="*/ 77 w 78"/>
                  <a:gd name="T55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1">
                    <a:moveTo>
                      <a:pt x="77" y="27"/>
                    </a:moveTo>
                    <a:cubicBezTo>
                      <a:pt x="74" y="25"/>
                      <a:pt x="73" y="21"/>
                      <a:pt x="73" y="20"/>
                    </a:cubicBezTo>
                    <a:cubicBezTo>
                      <a:pt x="72" y="18"/>
                      <a:pt x="68" y="11"/>
                      <a:pt x="65" y="15"/>
                    </a:cubicBezTo>
                    <a:cubicBezTo>
                      <a:pt x="63" y="19"/>
                      <a:pt x="55" y="24"/>
                      <a:pt x="55" y="29"/>
                    </a:cubicBezTo>
                    <a:cubicBezTo>
                      <a:pt x="55" y="33"/>
                      <a:pt x="53" y="33"/>
                      <a:pt x="50" y="37"/>
                    </a:cubicBezTo>
                    <a:cubicBezTo>
                      <a:pt x="46" y="40"/>
                      <a:pt x="44" y="44"/>
                      <a:pt x="45" y="48"/>
                    </a:cubicBezTo>
                    <a:cubicBezTo>
                      <a:pt x="45" y="51"/>
                      <a:pt x="44" y="54"/>
                      <a:pt x="41" y="57"/>
                    </a:cubicBezTo>
                    <a:cubicBezTo>
                      <a:pt x="37" y="59"/>
                      <a:pt x="26" y="67"/>
                      <a:pt x="23" y="69"/>
                    </a:cubicBezTo>
                    <a:cubicBezTo>
                      <a:pt x="19" y="71"/>
                      <a:pt x="15" y="69"/>
                      <a:pt x="12" y="66"/>
                    </a:cubicBezTo>
                    <a:cubicBezTo>
                      <a:pt x="9" y="63"/>
                      <a:pt x="11" y="59"/>
                      <a:pt x="8" y="59"/>
                    </a:cubicBezTo>
                    <a:cubicBezTo>
                      <a:pt x="4" y="58"/>
                      <a:pt x="1" y="56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37"/>
                      <a:pt x="0" y="37"/>
                    </a:cubicBezTo>
                    <a:cubicBezTo>
                      <a:pt x="0" y="36"/>
                      <a:pt x="3" y="34"/>
                      <a:pt x="3" y="34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8" y="1"/>
                      <a:pt x="78" y="1"/>
                      <a:pt x="78" y="1"/>
                    </a:cubicBezTo>
                    <a:lnTo>
                      <a:pt x="77" y="27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68" name="Сахалинская обл.">
                <a:extLst>
                  <a:ext uri="{FF2B5EF4-FFF2-40B4-BE49-F238E27FC236}">
                    <a16:creationId xmlns:a16="http://schemas.microsoft.com/office/drawing/2014/main" id="{09D5A684-AA9E-4A9A-BACC-C5708A05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8928" y="4104047"/>
                <a:ext cx="957779" cy="931433"/>
              </a:xfrm>
              <a:custGeom>
                <a:avLst/>
                <a:gdLst>
                  <a:gd name="T0" fmla="*/ 1 w 180"/>
                  <a:gd name="T1" fmla="*/ 5 h 196"/>
                  <a:gd name="T2" fmla="*/ 7 w 180"/>
                  <a:gd name="T3" fmla="*/ 13 h 196"/>
                  <a:gd name="T4" fmla="*/ 15 w 180"/>
                  <a:gd name="T5" fmla="*/ 20 h 196"/>
                  <a:gd name="T6" fmla="*/ 16 w 180"/>
                  <a:gd name="T7" fmla="*/ 27 h 196"/>
                  <a:gd name="T8" fmla="*/ 11 w 180"/>
                  <a:gd name="T9" fmla="*/ 37 h 196"/>
                  <a:gd name="T10" fmla="*/ 22 w 180"/>
                  <a:gd name="T11" fmla="*/ 47 h 196"/>
                  <a:gd name="T12" fmla="*/ 38 w 180"/>
                  <a:gd name="T13" fmla="*/ 68 h 196"/>
                  <a:gd name="T14" fmla="*/ 58 w 180"/>
                  <a:gd name="T15" fmla="*/ 74 h 196"/>
                  <a:gd name="T16" fmla="*/ 66 w 180"/>
                  <a:gd name="T17" fmla="*/ 89 h 196"/>
                  <a:gd name="T18" fmla="*/ 83 w 180"/>
                  <a:gd name="T19" fmla="*/ 104 h 196"/>
                  <a:gd name="T20" fmla="*/ 103 w 180"/>
                  <a:gd name="T21" fmla="*/ 133 h 196"/>
                  <a:gd name="T22" fmla="*/ 116 w 180"/>
                  <a:gd name="T23" fmla="*/ 141 h 196"/>
                  <a:gd name="T24" fmla="*/ 127 w 180"/>
                  <a:gd name="T25" fmla="*/ 156 h 196"/>
                  <a:gd name="T26" fmla="*/ 136 w 180"/>
                  <a:gd name="T27" fmla="*/ 166 h 196"/>
                  <a:gd name="T28" fmla="*/ 143 w 180"/>
                  <a:gd name="T29" fmla="*/ 179 h 196"/>
                  <a:gd name="T30" fmla="*/ 159 w 180"/>
                  <a:gd name="T31" fmla="*/ 193 h 196"/>
                  <a:gd name="T32" fmla="*/ 162 w 180"/>
                  <a:gd name="T33" fmla="*/ 186 h 196"/>
                  <a:gd name="T34" fmla="*/ 155 w 180"/>
                  <a:gd name="T35" fmla="*/ 172 h 196"/>
                  <a:gd name="T36" fmla="*/ 161 w 180"/>
                  <a:gd name="T37" fmla="*/ 167 h 196"/>
                  <a:gd name="T38" fmla="*/ 166 w 180"/>
                  <a:gd name="T39" fmla="*/ 163 h 196"/>
                  <a:gd name="T40" fmla="*/ 178 w 180"/>
                  <a:gd name="T41" fmla="*/ 168 h 196"/>
                  <a:gd name="T42" fmla="*/ 170 w 180"/>
                  <a:gd name="T43" fmla="*/ 156 h 196"/>
                  <a:gd name="T44" fmla="*/ 162 w 180"/>
                  <a:gd name="T45" fmla="*/ 158 h 196"/>
                  <a:gd name="T46" fmla="*/ 153 w 180"/>
                  <a:gd name="T47" fmla="*/ 152 h 196"/>
                  <a:gd name="T48" fmla="*/ 138 w 180"/>
                  <a:gd name="T49" fmla="*/ 150 h 196"/>
                  <a:gd name="T50" fmla="*/ 124 w 180"/>
                  <a:gd name="T51" fmla="*/ 133 h 196"/>
                  <a:gd name="T52" fmla="*/ 114 w 180"/>
                  <a:gd name="T53" fmla="*/ 114 h 196"/>
                  <a:gd name="T54" fmla="*/ 114 w 180"/>
                  <a:gd name="T55" fmla="*/ 100 h 196"/>
                  <a:gd name="T56" fmla="*/ 128 w 180"/>
                  <a:gd name="T57" fmla="*/ 94 h 196"/>
                  <a:gd name="T58" fmla="*/ 137 w 180"/>
                  <a:gd name="T59" fmla="*/ 95 h 196"/>
                  <a:gd name="T60" fmla="*/ 120 w 180"/>
                  <a:gd name="T61" fmla="*/ 88 h 196"/>
                  <a:gd name="T62" fmla="*/ 74 w 180"/>
                  <a:gd name="T63" fmla="*/ 58 h 196"/>
                  <a:gd name="T64" fmla="*/ 61 w 180"/>
                  <a:gd name="T65" fmla="*/ 50 h 196"/>
                  <a:gd name="T66" fmla="*/ 51 w 180"/>
                  <a:gd name="T67" fmla="*/ 42 h 196"/>
                  <a:gd name="T68" fmla="*/ 43 w 180"/>
                  <a:gd name="T69" fmla="*/ 30 h 196"/>
                  <a:gd name="T70" fmla="*/ 25 w 180"/>
                  <a:gd name="T71" fmla="*/ 16 h 196"/>
                  <a:gd name="T72" fmla="*/ 12 w 180"/>
                  <a:gd name="T73" fmla="*/ 7 h 196"/>
                  <a:gd name="T74" fmla="*/ 5 w 180"/>
                  <a:gd name="T75" fmla="*/ 0 h 196"/>
                  <a:gd name="T76" fmla="*/ 1 w 180"/>
                  <a:gd name="T77" fmla="*/ 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0" h="196">
                    <a:moveTo>
                      <a:pt x="1" y="5"/>
                    </a:moveTo>
                    <a:cubicBezTo>
                      <a:pt x="0" y="7"/>
                      <a:pt x="3" y="13"/>
                      <a:pt x="7" y="13"/>
                    </a:cubicBezTo>
                    <a:cubicBezTo>
                      <a:pt x="10" y="13"/>
                      <a:pt x="12" y="15"/>
                      <a:pt x="15" y="20"/>
                    </a:cubicBezTo>
                    <a:cubicBezTo>
                      <a:pt x="18" y="24"/>
                      <a:pt x="20" y="27"/>
                      <a:pt x="16" y="27"/>
                    </a:cubicBezTo>
                    <a:cubicBezTo>
                      <a:pt x="12" y="27"/>
                      <a:pt x="9" y="33"/>
                      <a:pt x="11" y="37"/>
                    </a:cubicBezTo>
                    <a:cubicBezTo>
                      <a:pt x="13" y="41"/>
                      <a:pt x="20" y="44"/>
                      <a:pt x="22" y="47"/>
                    </a:cubicBezTo>
                    <a:cubicBezTo>
                      <a:pt x="25" y="50"/>
                      <a:pt x="33" y="64"/>
                      <a:pt x="38" y="68"/>
                    </a:cubicBezTo>
                    <a:cubicBezTo>
                      <a:pt x="42" y="72"/>
                      <a:pt x="51" y="70"/>
                      <a:pt x="58" y="74"/>
                    </a:cubicBezTo>
                    <a:cubicBezTo>
                      <a:pt x="64" y="77"/>
                      <a:pt x="65" y="84"/>
                      <a:pt x="66" y="89"/>
                    </a:cubicBezTo>
                    <a:cubicBezTo>
                      <a:pt x="67" y="95"/>
                      <a:pt x="79" y="99"/>
                      <a:pt x="83" y="104"/>
                    </a:cubicBezTo>
                    <a:cubicBezTo>
                      <a:pt x="87" y="108"/>
                      <a:pt x="101" y="128"/>
                      <a:pt x="103" y="133"/>
                    </a:cubicBezTo>
                    <a:cubicBezTo>
                      <a:pt x="105" y="139"/>
                      <a:pt x="112" y="138"/>
                      <a:pt x="116" y="141"/>
                    </a:cubicBezTo>
                    <a:cubicBezTo>
                      <a:pt x="121" y="143"/>
                      <a:pt x="126" y="153"/>
                      <a:pt x="127" y="156"/>
                    </a:cubicBezTo>
                    <a:cubicBezTo>
                      <a:pt x="128" y="160"/>
                      <a:pt x="132" y="162"/>
                      <a:pt x="136" y="166"/>
                    </a:cubicBezTo>
                    <a:cubicBezTo>
                      <a:pt x="141" y="170"/>
                      <a:pt x="142" y="172"/>
                      <a:pt x="143" y="179"/>
                    </a:cubicBezTo>
                    <a:cubicBezTo>
                      <a:pt x="143" y="187"/>
                      <a:pt x="155" y="190"/>
                      <a:pt x="159" y="193"/>
                    </a:cubicBezTo>
                    <a:cubicBezTo>
                      <a:pt x="162" y="196"/>
                      <a:pt x="165" y="189"/>
                      <a:pt x="162" y="186"/>
                    </a:cubicBezTo>
                    <a:cubicBezTo>
                      <a:pt x="160" y="183"/>
                      <a:pt x="155" y="175"/>
                      <a:pt x="155" y="172"/>
                    </a:cubicBezTo>
                    <a:cubicBezTo>
                      <a:pt x="155" y="168"/>
                      <a:pt x="158" y="167"/>
                      <a:pt x="161" y="167"/>
                    </a:cubicBezTo>
                    <a:cubicBezTo>
                      <a:pt x="163" y="166"/>
                      <a:pt x="161" y="162"/>
                      <a:pt x="166" y="163"/>
                    </a:cubicBezTo>
                    <a:cubicBezTo>
                      <a:pt x="172" y="164"/>
                      <a:pt x="177" y="172"/>
                      <a:pt x="178" y="168"/>
                    </a:cubicBezTo>
                    <a:cubicBezTo>
                      <a:pt x="180" y="164"/>
                      <a:pt x="172" y="159"/>
                      <a:pt x="170" y="156"/>
                    </a:cubicBezTo>
                    <a:cubicBezTo>
                      <a:pt x="167" y="153"/>
                      <a:pt x="165" y="160"/>
                      <a:pt x="162" y="158"/>
                    </a:cubicBezTo>
                    <a:cubicBezTo>
                      <a:pt x="159" y="156"/>
                      <a:pt x="155" y="154"/>
                      <a:pt x="153" y="152"/>
                    </a:cubicBezTo>
                    <a:cubicBezTo>
                      <a:pt x="151" y="150"/>
                      <a:pt x="142" y="153"/>
                      <a:pt x="138" y="150"/>
                    </a:cubicBezTo>
                    <a:cubicBezTo>
                      <a:pt x="134" y="147"/>
                      <a:pt x="128" y="139"/>
                      <a:pt x="124" y="133"/>
                    </a:cubicBezTo>
                    <a:cubicBezTo>
                      <a:pt x="119" y="127"/>
                      <a:pt x="117" y="119"/>
                      <a:pt x="114" y="114"/>
                    </a:cubicBezTo>
                    <a:cubicBezTo>
                      <a:pt x="112" y="109"/>
                      <a:pt x="111" y="103"/>
                      <a:pt x="114" y="100"/>
                    </a:cubicBezTo>
                    <a:cubicBezTo>
                      <a:pt x="117" y="97"/>
                      <a:pt x="121" y="91"/>
                      <a:pt x="128" y="94"/>
                    </a:cubicBezTo>
                    <a:cubicBezTo>
                      <a:pt x="136" y="97"/>
                      <a:pt x="139" y="96"/>
                      <a:pt x="137" y="95"/>
                    </a:cubicBezTo>
                    <a:cubicBezTo>
                      <a:pt x="136" y="93"/>
                      <a:pt x="125" y="91"/>
                      <a:pt x="120" y="88"/>
                    </a:cubicBezTo>
                    <a:cubicBezTo>
                      <a:pt x="116" y="85"/>
                      <a:pt x="78" y="62"/>
                      <a:pt x="74" y="58"/>
                    </a:cubicBezTo>
                    <a:cubicBezTo>
                      <a:pt x="70" y="54"/>
                      <a:pt x="64" y="53"/>
                      <a:pt x="61" y="50"/>
                    </a:cubicBezTo>
                    <a:cubicBezTo>
                      <a:pt x="57" y="47"/>
                      <a:pt x="55" y="48"/>
                      <a:pt x="51" y="42"/>
                    </a:cubicBezTo>
                    <a:cubicBezTo>
                      <a:pt x="47" y="36"/>
                      <a:pt x="46" y="34"/>
                      <a:pt x="43" y="30"/>
                    </a:cubicBezTo>
                    <a:cubicBezTo>
                      <a:pt x="39" y="26"/>
                      <a:pt x="29" y="19"/>
                      <a:pt x="25" y="16"/>
                    </a:cubicBezTo>
                    <a:cubicBezTo>
                      <a:pt x="20" y="13"/>
                      <a:pt x="16" y="12"/>
                      <a:pt x="12" y="7"/>
                    </a:cubicBezTo>
                    <a:cubicBezTo>
                      <a:pt x="8" y="2"/>
                      <a:pt x="8" y="0"/>
                      <a:pt x="5" y="0"/>
                    </a:cubicBezTo>
                    <a:cubicBezTo>
                      <a:pt x="1" y="1"/>
                      <a:pt x="1" y="5"/>
                      <a:pt x="1" y="5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69" name="Магаданская обл.">
                <a:extLst>
                  <a:ext uri="{FF2B5EF4-FFF2-40B4-BE49-F238E27FC236}">
                    <a16:creationId xmlns:a16="http://schemas.microsoft.com/office/drawing/2014/main" id="{514F098F-A031-478C-84AA-83BFE2E79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0541" y="2115927"/>
                <a:ext cx="1075267" cy="1286698"/>
              </a:xfrm>
              <a:custGeom>
                <a:avLst/>
                <a:gdLst>
                  <a:gd name="T0" fmla="*/ 193 w 202"/>
                  <a:gd name="T1" fmla="*/ 56 h 271"/>
                  <a:gd name="T2" fmla="*/ 200 w 202"/>
                  <a:gd name="T3" fmla="*/ 95 h 271"/>
                  <a:gd name="T4" fmla="*/ 181 w 202"/>
                  <a:gd name="T5" fmla="*/ 88 h 271"/>
                  <a:gd name="T6" fmla="*/ 164 w 202"/>
                  <a:gd name="T7" fmla="*/ 88 h 271"/>
                  <a:gd name="T8" fmla="*/ 155 w 202"/>
                  <a:gd name="T9" fmla="*/ 104 h 271"/>
                  <a:gd name="T10" fmla="*/ 154 w 202"/>
                  <a:gd name="T11" fmla="*/ 124 h 271"/>
                  <a:gd name="T12" fmla="*/ 164 w 202"/>
                  <a:gd name="T13" fmla="*/ 144 h 271"/>
                  <a:gd name="T14" fmla="*/ 167 w 202"/>
                  <a:gd name="T15" fmla="*/ 169 h 271"/>
                  <a:gd name="T16" fmla="*/ 176 w 202"/>
                  <a:gd name="T17" fmla="*/ 184 h 271"/>
                  <a:gd name="T18" fmla="*/ 193 w 202"/>
                  <a:gd name="T19" fmla="*/ 181 h 271"/>
                  <a:gd name="T20" fmla="*/ 187 w 202"/>
                  <a:gd name="T21" fmla="*/ 198 h 271"/>
                  <a:gd name="T22" fmla="*/ 178 w 202"/>
                  <a:gd name="T23" fmla="*/ 213 h 271"/>
                  <a:gd name="T24" fmla="*/ 163 w 202"/>
                  <a:gd name="T25" fmla="*/ 231 h 271"/>
                  <a:gd name="T26" fmla="*/ 161 w 202"/>
                  <a:gd name="T27" fmla="*/ 217 h 271"/>
                  <a:gd name="T28" fmla="*/ 147 w 202"/>
                  <a:gd name="T29" fmla="*/ 227 h 271"/>
                  <a:gd name="T30" fmla="*/ 127 w 202"/>
                  <a:gd name="T31" fmla="*/ 241 h 271"/>
                  <a:gd name="T32" fmla="*/ 130 w 202"/>
                  <a:gd name="T33" fmla="*/ 255 h 271"/>
                  <a:gd name="T34" fmla="*/ 113 w 202"/>
                  <a:gd name="T35" fmla="*/ 269 h 271"/>
                  <a:gd name="T36" fmla="*/ 103 w 202"/>
                  <a:gd name="T37" fmla="*/ 260 h 271"/>
                  <a:gd name="T38" fmla="*/ 89 w 202"/>
                  <a:gd name="T39" fmla="*/ 260 h 271"/>
                  <a:gd name="T40" fmla="*/ 74 w 202"/>
                  <a:gd name="T41" fmla="*/ 266 h 271"/>
                  <a:gd name="T42" fmla="*/ 75 w 202"/>
                  <a:gd name="T43" fmla="*/ 253 h 271"/>
                  <a:gd name="T44" fmla="*/ 75 w 202"/>
                  <a:gd name="T45" fmla="*/ 245 h 271"/>
                  <a:gd name="T46" fmla="*/ 59 w 202"/>
                  <a:gd name="T47" fmla="*/ 230 h 271"/>
                  <a:gd name="T48" fmla="*/ 36 w 202"/>
                  <a:gd name="T49" fmla="*/ 238 h 271"/>
                  <a:gd name="T50" fmla="*/ 30 w 202"/>
                  <a:gd name="T51" fmla="*/ 227 h 271"/>
                  <a:gd name="T52" fmla="*/ 10 w 202"/>
                  <a:gd name="T53" fmla="*/ 208 h 271"/>
                  <a:gd name="T54" fmla="*/ 4 w 202"/>
                  <a:gd name="T55" fmla="*/ 189 h 271"/>
                  <a:gd name="T56" fmla="*/ 7 w 202"/>
                  <a:gd name="T57" fmla="*/ 176 h 271"/>
                  <a:gd name="T58" fmla="*/ 18 w 202"/>
                  <a:gd name="T59" fmla="*/ 171 h 271"/>
                  <a:gd name="T60" fmla="*/ 9 w 202"/>
                  <a:gd name="T61" fmla="*/ 159 h 271"/>
                  <a:gd name="T62" fmla="*/ 22 w 202"/>
                  <a:gd name="T63" fmla="*/ 149 h 271"/>
                  <a:gd name="T64" fmla="*/ 30 w 202"/>
                  <a:gd name="T65" fmla="*/ 142 h 271"/>
                  <a:gd name="T66" fmla="*/ 39 w 202"/>
                  <a:gd name="T67" fmla="*/ 131 h 271"/>
                  <a:gd name="T68" fmla="*/ 48 w 202"/>
                  <a:gd name="T69" fmla="*/ 119 h 271"/>
                  <a:gd name="T70" fmla="*/ 34 w 202"/>
                  <a:gd name="T71" fmla="*/ 101 h 271"/>
                  <a:gd name="T72" fmla="*/ 25 w 202"/>
                  <a:gd name="T73" fmla="*/ 79 h 271"/>
                  <a:gd name="T74" fmla="*/ 25 w 202"/>
                  <a:gd name="T75" fmla="*/ 69 h 271"/>
                  <a:gd name="T76" fmla="*/ 29 w 202"/>
                  <a:gd name="T77" fmla="*/ 61 h 271"/>
                  <a:gd name="T78" fmla="*/ 38 w 202"/>
                  <a:gd name="T79" fmla="*/ 51 h 271"/>
                  <a:gd name="T80" fmla="*/ 50 w 202"/>
                  <a:gd name="T81" fmla="*/ 43 h 271"/>
                  <a:gd name="T82" fmla="*/ 50 w 202"/>
                  <a:gd name="T83" fmla="*/ 26 h 271"/>
                  <a:gd name="T84" fmla="*/ 55 w 202"/>
                  <a:gd name="T85" fmla="*/ 17 h 271"/>
                  <a:gd name="T86" fmla="*/ 72 w 202"/>
                  <a:gd name="T87" fmla="*/ 27 h 271"/>
                  <a:gd name="T88" fmla="*/ 94 w 202"/>
                  <a:gd name="T89" fmla="*/ 24 h 271"/>
                  <a:gd name="T90" fmla="*/ 109 w 202"/>
                  <a:gd name="T91" fmla="*/ 14 h 271"/>
                  <a:gd name="T92" fmla="*/ 131 w 202"/>
                  <a:gd name="T93" fmla="*/ 2 h 271"/>
                  <a:gd name="T94" fmla="*/ 139 w 202"/>
                  <a:gd name="T95" fmla="*/ 16 h 271"/>
                  <a:gd name="T96" fmla="*/ 147 w 202"/>
                  <a:gd name="T97" fmla="*/ 20 h 271"/>
                  <a:gd name="T98" fmla="*/ 157 w 202"/>
                  <a:gd name="T99" fmla="*/ 32 h 271"/>
                  <a:gd name="T100" fmla="*/ 174 w 202"/>
                  <a:gd name="T101" fmla="*/ 35 h 271"/>
                  <a:gd name="T102" fmla="*/ 179 w 202"/>
                  <a:gd name="T103" fmla="*/ 52 h 271"/>
                  <a:gd name="T104" fmla="*/ 187 w 202"/>
                  <a:gd name="T105" fmla="*/ 54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" h="271">
                    <a:moveTo>
                      <a:pt x="193" y="55"/>
                    </a:moveTo>
                    <a:cubicBezTo>
                      <a:pt x="193" y="55"/>
                      <a:pt x="193" y="55"/>
                      <a:pt x="193" y="56"/>
                    </a:cubicBezTo>
                    <a:cubicBezTo>
                      <a:pt x="194" y="58"/>
                      <a:pt x="199" y="80"/>
                      <a:pt x="200" y="84"/>
                    </a:cubicBezTo>
                    <a:cubicBezTo>
                      <a:pt x="201" y="89"/>
                      <a:pt x="202" y="94"/>
                      <a:pt x="200" y="95"/>
                    </a:cubicBezTo>
                    <a:cubicBezTo>
                      <a:pt x="199" y="95"/>
                      <a:pt x="195" y="89"/>
                      <a:pt x="192" y="90"/>
                    </a:cubicBezTo>
                    <a:cubicBezTo>
                      <a:pt x="189" y="92"/>
                      <a:pt x="184" y="91"/>
                      <a:pt x="181" y="88"/>
                    </a:cubicBezTo>
                    <a:cubicBezTo>
                      <a:pt x="178" y="86"/>
                      <a:pt x="175" y="76"/>
                      <a:pt x="171" y="78"/>
                    </a:cubicBezTo>
                    <a:cubicBezTo>
                      <a:pt x="168" y="81"/>
                      <a:pt x="166" y="88"/>
                      <a:pt x="164" y="88"/>
                    </a:cubicBezTo>
                    <a:cubicBezTo>
                      <a:pt x="162" y="88"/>
                      <a:pt x="160" y="90"/>
                      <a:pt x="158" y="93"/>
                    </a:cubicBezTo>
                    <a:cubicBezTo>
                      <a:pt x="156" y="95"/>
                      <a:pt x="158" y="101"/>
                      <a:pt x="155" y="104"/>
                    </a:cubicBezTo>
                    <a:cubicBezTo>
                      <a:pt x="152" y="107"/>
                      <a:pt x="151" y="109"/>
                      <a:pt x="151" y="114"/>
                    </a:cubicBezTo>
                    <a:cubicBezTo>
                      <a:pt x="152" y="118"/>
                      <a:pt x="149" y="119"/>
                      <a:pt x="154" y="124"/>
                    </a:cubicBezTo>
                    <a:cubicBezTo>
                      <a:pt x="160" y="128"/>
                      <a:pt x="159" y="129"/>
                      <a:pt x="160" y="133"/>
                    </a:cubicBezTo>
                    <a:cubicBezTo>
                      <a:pt x="160" y="137"/>
                      <a:pt x="161" y="140"/>
                      <a:pt x="164" y="144"/>
                    </a:cubicBezTo>
                    <a:cubicBezTo>
                      <a:pt x="166" y="149"/>
                      <a:pt x="163" y="151"/>
                      <a:pt x="163" y="155"/>
                    </a:cubicBezTo>
                    <a:cubicBezTo>
                      <a:pt x="162" y="159"/>
                      <a:pt x="164" y="164"/>
                      <a:pt x="167" y="169"/>
                    </a:cubicBezTo>
                    <a:cubicBezTo>
                      <a:pt x="170" y="173"/>
                      <a:pt x="171" y="175"/>
                      <a:pt x="171" y="178"/>
                    </a:cubicBezTo>
                    <a:cubicBezTo>
                      <a:pt x="171" y="182"/>
                      <a:pt x="175" y="184"/>
                      <a:pt x="176" y="184"/>
                    </a:cubicBezTo>
                    <a:cubicBezTo>
                      <a:pt x="178" y="184"/>
                      <a:pt x="181" y="181"/>
                      <a:pt x="182" y="178"/>
                    </a:cubicBezTo>
                    <a:cubicBezTo>
                      <a:pt x="182" y="174"/>
                      <a:pt x="191" y="175"/>
                      <a:pt x="193" y="181"/>
                    </a:cubicBezTo>
                    <a:cubicBezTo>
                      <a:pt x="194" y="186"/>
                      <a:pt x="189" y="186"/>
                      <a:pt x="187" y="189"/>
                    </a:cubicBezTo>
                    <a:cubicBezTo>
                      <a:pt x="186" y="193"/>
                      <a:pt x="191" y="197"/>
                      <a:pt x="187" y="198"/>
                    </a:cubicBezTo>
                    <a:cubicBezTo>
                      <a:pt x="183" y="199"/>
                      <a:pt x="180" y="200"/>
                      <a:pt x="179" y="203"/>
                    </a:cubicBezTo>
                    <a:cubicBezTo>
                      <a:pt x="178" y="206"/>
                      <a:pt x="178" y="209"/>
                      <a:pt x="178" y="213"/>
                    </a:cubicBezTo>
                    <a:cubicBezTo>
                      <a:pt x="177" y="216"/>
                      <a:pt x="173" y="214"/>
                      <a:pt x="172" y="218"/>
                    </a:cubicBezTo>
                    <a:cubicBezTo>
                      <a:pt x="171" y="223"/>
                      <a:pt x="168" y="231"/>
                      <a:pt x="163" y="231"/>
                    </a:cubicBezTo>
                    <a:cubicBezTo>
                      <a:pt x="158" y="230"/>
                      <a:pt x="155" y="228"/>
                      <a:pt x="158" y="224"/>
                    </a:cubicBezTo>
                    <a:cubicBezTo>
                      <a:pt x="161" y="221"/>
                      <a:pt x="165" y="217"/>
                      <a:pt x="161" y="217"/>
                    </a:cubicBezTo>
                    <a:cubicBezTo>
                      <a:pt x="158" y="217"/>
                      <a:pt x="155" y="216"/>
                      <a:pt x="150" y="219"/>
                    </a:cubicBezTo>
                    <a:cubicBezTo>
                      <a:pt x="145" y="222"/>
                      <a:pt x="152" y="227"/>
                      <a:pt x="147" y="227"/>
                    </a:cubicBezTo>
                    <a:cubicBezTo>
                      <a:pt x="142" y="227"/>
                      <a:pt x="133" y="229"/>
                      <a:pt x="130" y="232"/>
                    </a:cubicBezTo>
                    <a:cubicBezTo>
                      <a:pt x="127" y="235"/>
                      <a:pt x="126" y="236"/>
                      <a:pt x="127" y="241"/>
                    </a:cubicBezTo>
                    <a:cubicBezTo>
                      <a:pt x="128" y="246"/>
                      <a:pt x="131" y="245"/>
                      <a:pt x="129" y="247"/>
                    </a:cubicBezTo>
                    <a:cubicBezTo>
                      <a:pt x="127" y="249"/>
                      <a:pt x="136" y="251"/>
                      <a:pt x="130" y="255"/>
                    </a:cubicBezTo>
                    <a:cubicBezTo>
                      <a:pt x="125" y="259"/>
                      <a:pt x="121" y="255"/>
                      <a:pt x="120" y="260"/>
                    </a:cubicBezTo>
                    <a:cubicBezTo>
                      <a:pt x="119" y="265"/>
                      <a:pt x="117" y="266"/>
                      <a:pt x="113" y="269"/>
                    </a:cubicBezTo>
                    <a:cubicBezTo>
                      <a:pt x="111" y="270"/>
                      <a:pt x="110" y="271"/>
                      <a:pt x="108" y="271"/>
                    </a:cubicBezTo>
                    <a:cubicBezTo>
                      <a:pt x="103" y="260"/>
                      <a:pt x="103" y="260"/>
                      <a:pt x="103" y="260"/>
                    </a:cubicBezTo>
                    <a:cubicBezTo>
                      <a:pt x="98" y="264"/>
                      <a:pt x="98" y="264"/>
                      <a:pt x="98" y="264"/>
                    </a:cubicBezTo>
                    <a:cubicBezTo>
                      <a:pt x="89" y="260"/>
                      <a:pt x="89" y="260"/>
                      <a:pt x="89" y="260"/>
                    </a:cubicBezTo>
                    <a:cubicBezTo>
                      <a:pt x="81" y="268"/>
                      <a:pt x="81" y="268"/>
                      <a:pt x="81" y="268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72" y="259"/>
                      <a:pt x="72" y="259"/>
                      <a:pt x="72" y="259"/>
                    </a:cubicBezTo>
                    <a:cubicBezTo>
                      <a:pt x="75" y="253"/>
                      <a:pt x="75" y="253"/>
                      <a:pt x="75" y="253"/>
                    </a:cubicBezTo>
                    <a:cubicBezTo>
                      <a:pt x="80" y="251"/>
                      <a:pt x="80" y="251"/>
                      <a:pt x="80" y="251"/>
                    </a:cubicBezTo>
                    <a:cubicBezTo>
                      <a:pt x="75" y="245"/>
                      <a:pt x="75" y="245"/>
                      <a:pt x="75" y="245"/>
                    </a:cubicBezTo>
                    <a:cubicBezTo>
                      <a:pt x="75" y="240"/>
                      <a:pt x="75" y="240"/>
                      <a:pt x="75" y="240"/>
                    </a:cubicBezTo>
                    <a:cubicBezTo>
                      <a:pt x="59" y="230"/>
                      <a:pt x="59" y="230"/>
                      <a:pt x="59" y="230"/>
                    </a:cubicBezTo>
                    <a:cubicBezTo>
                      <a:pt x="44" y="229"/>
                      <a:pt x="44" y="229"/>
                      <a:pt x="44" y="229"/>
                    </a:cubicBezTo>
                    <a:cubicBezTo>
                      <a:pt x="36" y="238"/>
                      <a:pt x="36" y="238"/>
                      <a:pt x="36" y="238"/>
                    </a:cubicBezTo>
                    <a:cubicBezTo>
                      <a:pt x="32" y="238"/>
                      <a:pt x="32" y="238"/>
                      <a:pt x="32" y="238"/>
                    </a:cubicBezTo>
                    <a:cubicBezTo>
                      <a:pt x="30" y="227"/>
                      <a:pt x="30" y="227"/>
                      <a:pt x="30" y="227"/>
                    </a:cubicBezTo>
                    <a:cubicBezTo>
                      <a:pt x="21" y="220"/>
                      <a:pt x="21" y="220"/>
                      <a:pt x="21" y="220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5" y="197"/>
                      <a:pt x="5" y="197"/>
                      <a:pt x="5" y="197"/>
                    </a:cubicBezTo>
                    <a:cubicBezTo>
                      <a:pt x="4" y="189"/>
                      <a:pt x="4" y="189"/>
                      <a:pt x="4" y="189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7" y="176"/>
                      <a:pt x="7" y="176"/>
                      <a:pt x="7" y="176"/>
                    </a:cubicBezTo>
                    <a:cubicBezTo>
                      <a:pt x="15" y="172"/>
                      <a:pt x="15" y="172"/>
                      <a:pt x="15" y="172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22" y="165"/>
                      <a:pt x="22" y="165"/>
                      <a:pt x="22" y="165"/>
                    </a:cubicBezTo>
                    <a:cubicBezTo>
                      <a:pt x="9" y="159"/>
                      <a:pt x="9" y="159"/>
                      <a:pt x="9" y="159"/>
                    </a:cubicBezTo>
                    <a:cubicBezTo>
                      <a:pt x="15" y="154"/>
                      <a:pt x="15" y="154"/>
                      <a:pt x="15" y="154"/>
                    </a:cubicBezTo>
                    <a:cubicBezTo>
                      <a:pt x="22" y="149"/>
                      <a:pt x="22" y="149"/>
                      <a:pt x="22" y="149"/>
                    </a:cubicBezTo>
                    <a:cubicBezTo>
                      <a:pt x="23" y="141"/>
                      <a:pt x="23" y="141"/>
                      <a:pt x="23" y="141"/>
                    </a:cubicBezTo>
                    <a:cubicBezTo>
                      <a:pt x="30" y="142"/>
                      <a:pt x="30" y="142"/>
                      <a:pt x="30" y="142"/>
                    </a:cubicBezTo>
                    <a:cubicBezTo>
                      <a:pt x="37" y="142"/>
                      <a:pt x="37" y="142"/>
                      <a:pt x="37" y="142"/>
                    </a:cubicBezTo>
                    <a:cubicBezTo>
                      <a:pt x="39" y="131"/>
                      <a:pt x="39" y="131"/>
                      <a:pt x="39" y="131"/>
                    </a:cubicBezTo>
                    <a:cubicBezTo>
                      <a:pt x="42" y="122"/>
                      <a:pt x="42" y="122"/>
                      <a:pt x="42" y="122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46" y="111"/>
                      <a:pt x="46" y="111"/>
                      <a:pt x="46" y="11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40" y="20"/>
                      <a:pt x="140" y="20"/>
                      <a:pt x="140" y="20"/>
                    </a:cubicBezTo>
                    <a:cubicBezTo>
                      <a:pt x="147" y="20"/>
                      <a:pt x="147" y="20"/>
                      <a:pt x="147" y="20"/>
                    </a:cubicBezTo>
                    <a:cubicBezTo>
                      <a:pt x="154" y="27"/>
                      <a:pt x="154" y="27"/>
                      <a:pt x="154" y="27"/>
                    </a:cubicBezTo>
                    <a:cubicBezTo>
                      <a:pt x="157" y="32"/>
                      <a:pt x="157" y="32"/>
                      <a:pt x="157" y="32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74" y="35"/>
                      <a:pt x="174" y="35"/>
                      <a:pt x="174" y="35"/>
                    </a:cubicBezTo>
                    <a:cubicBezTo>
                      <a:pt x="177" y="41"/>
                      <a:pt x="177" y="41"/>
                      <a:pt x="177" y="41"/>
                    </a:cubicBezTo>
                    <a:cubicBezTo>
                      <a:pt x="179" y="52"/>
                      <a:pt x="179" y="52"/>
                      <a:pt x="179" y="52"/>
                    </a:cubicBezTo>
                    <a:cubicBezTo>
                      <a:pt x="187" y="50"/>
                      <a:pt x="187" y="50"/>
                      <a:pt x="187" y="50"/>
                    </a:cubicBezTo>
                    <a:cubicBezTo>
                      <a:pt x="187" y="54"/>
                      <a:pt x="187" y="54"/>
                      <a:pt x="187" y="54"/>
                    </a:cubicBezTo>
                    <a:lnTo>
                      <a:pt x="193" y="55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70" name="Камчатский край">
                <a:extLst>
                  <a:ext uri="{FF2B5EF4-FFF2-40B4-BE49-F238E27FC236}">
                    <a16:creationId xmlns:a16="http://schemas.microsoft.com/office/drawing/2014/main" id="{78172348-5209-45E2-8009-950589E6B5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69061" y="1626298"/>
                <a:ext cx="1634610" cy="2302393"/>
              </a:xfrm>
              <a:custGeom>
                <a:avLst/>
                <a:gdLst>
                  <a:gd name="T0" fmla="*/ 146 w 307"/>
                  <a:gd name="T1" fmla="*/ 31 h 485"/>
                  <a:gd name="T2" fmla="*/ 159 w 307"/>
                  <a:gd name="T3" fmla="*/ 67 h 485"/>
                  <a:gd name="T4" fmla="*/ 151 w 307"/>
                  <a:gd name="T5" fmla="*/ 84 h 485"/>
                  <a:gd name="T6" fmla="*/ 145 w 307"/>
                  <a:gd name="T7" fmla="*/ 135 h 485"/>
                  <a:gd name="T8" fmla="*/ 132 w 307"/>
                  <a:gd name="T9" fmla="*/ 144 h 485"/>
                  <a:gd name="T10" fmla="*/ 126 w 307"/>
                  <a:gd name="T11" fmla="*/ 162 h 485"/>
                  <a:gd name="T12" fmla="*/ 144 w 307"/>
                  <a:gd name="T13" fmla="*/ 193 h 485"/>
                  <a:gd name="T14" fmla="*/ 174 w 307"/>
                  <a:gd name="T15" fmla="*/ 204 h 485"/>
                  <a:gd name="T16" fmla="*/ 201 w 307"/>
                  <a:gd name="T17" fmla="*/ 222 h 485"/>
                  <a:gd name="T18" fmla="*/ 210 w 307"/>
                  <a:gd name="T19" fmla="*/ 234 h 485"/>
                  <a:gd name="T20" fmla="*/ 228 w 307"/>
                  <a:gd name="T21" fmla="*/ 260 h 485"/>
                  <a:gd name="T22" fmla="*/ 237 w 307"/>
                  <a:gd name="T23" fmla="*/ 288 h 485"/>
                  <a:gd name="T24" fmla="*/ 258 w 307"/>
                  <a:gd name="T25" fmla="*/ 325 h 485"/>
                  <a:gd name="T26" fmla="*/ 278 w 307"/>
                  <a:gd name="T27" fmla="*/ 363 h 485"/>
                  <a:gd name="T28" fmla="*/ 251 w 307"/>
                  <a:gd name="T29" fmla="*/ 388 h 485"/>
                  <a:gd name="T30" fmla="*/ 144 w 307"/>
                  <a:gd name="T31" fmla="*/ 321 h 485"/>
                  <a:gd name="T32" fmla="*/ 126 w 307"/>
                  <a:gd name="T33" fmla="*/ 281 h 485"/>
                  <a:gd name="T34" fmla="*/ 119 w 307"/>
                  <a:gd name="T35" fmla="*/ 231 h 485"/>
                  <a:gd name="T36" fmla="*/ 101 w 307"/>
                  <a:gd name="T37" fmla="*/ 181 h 485"/>
                  <a:gd name="T38" fmla="*/ 92 w 307"/>
                  <a:gd name="T39" fmla="*/ 144 h 485"/>
                  <a:gd name="T40" fmla="*/ 68 w 307"/>
                  <a:gd name="T41" fmla="*/ 113 h 485"/>
                  <a:gd name="T42" fmla="*/ 61 w 307"/>
                  <a:gd name="T43" fmla="*/ 138 h 485"/>
                  <a:gd name="T44" fmla="*/ 73 w 307"/>
                  <a:gd name="T45" fmla="*/ 158 h 485"/>
                  <a:gd name="T46" fmla="*/ 59 w 307"/>
                  <a:gd name="T47" fmla="*/ 155 h 485"/>
                  <a:gd name="T48" fmla="*/ 46 w 307"/>
                  <a:gd name="T49" fmla="*/ 140 h 485"/>
                  <a:gd name="T50" fmla="*/ 27 w 307"/>
                  <a:gd name="T51" fmla="*/ 123 h 485"/>
                  <a:gd name="T52" fmla="*/ 12 w 307"/>
                  <a:gd name="T53" fmla="*/ 115 h 485"/>
                  <a:gd name="T54" fmla="*/ 1 w 307"/>
                  <a:gd name="T55" fmla="*/ 94 h 485"/>
                  <a:gd name="T56" fmla="*/ 9 w 307"/>
                  <a:gd name="T57" fmla="*/ 80 h 485"/>
                  <a:gd name="T58" fmla="*/ 26 w 307"/>
                  <a:gd name="T59" fmla="*/ 66 h 485"/>
                  <a:gd name="T60" fmla="*/ 43 w 307"/>
                  <a:gd name="T61" fmla="*/ 48 h 485"/>
                  <a:gd name="T62" fmla="*/ 72 w 307"/>
                  <a:gd name="T63" fmla="*/ 57 h 485"/>
                  <a:gd name="T64" fmla="*/ 89 w 307"/>
                  <a:gd name="T65" fmla="*/ 57 h 485"/>
                  <a:gd name="T66" fmla="*/ 106 w 307"/>
                  <a:gd name="T67" fmla="*/ 52 h 485"/>
                  <a:gd name="T68" fmla="*/ 116 w 307"/>
                  <a:gd name="T69" fmla="*/ 22 h 485"/>
                  <a:gd name="T70" fmla="*/ 129 w 307"/>
                  <a:gd name="T71" fmla="*/ 7 h 485"/>
                  <a:gd name="T72" fmla="*/ 304 w 307"/>
                  <a:gd name="T73" fmla="*/ 479 h 485"/>
                  <a:gd name="T74" fmla="*/ 306 w 307"/>
                  <a:gd name="T75" fmla="*/ 484 h 485"/>
                  <a:gd name="T76" fmla="*/ 304 w 307"/>
                  <a:gd name="T77" fmla="*/ 479 h 485"/>
                  <a:gd name="T78" fmla="*/ 295 w 307"/>
                  <a:gd name="T79" fmla="*/ 462 h 485"/>
                  <a:gd name="T80" fmla="*/ 285 w 307"/>
                  <a:gd name="T81" fmla="*/ 433 h 485"/>
                  <a:gd name="T82" fmla="*/ 282 w 307"/>
                  <a:gd name="T83" fmla="*/ 418 h 485"/>
                  <a:gd name="T84" fmla="*/ 282 w 307"/>
                  <a:gd name="T85" fmla="*/ 202 h 485"/>
                  <a:gd name="T86" fmla="*/ 149 w 307"/>
                  <a:gd name="T87" fmla="*/ 166 h 485"/>
                  <a:gd name="T88" fmla="*/ 158 w 307"/>
                  <a:gd name="T89" fmla="*/ 188 h 485"/>
                  <a:gd name="T90" fmla="*/ 149 w 307"/>
                  <a:gd name="T91" fmla="*/ 166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7" h="485">
                    <a:moveTo>
                      <a:pt x="140" y="0"/>
                    </a:moveTo>
                    <a:cubicBezTo>
                      <a:pt x="141" y="4"/>
                      <a:pt x="143" y="7"/>
                      <a:pt x="142" y="12"/>
                    </a:cubicBezTo>
                    <a:cubicBezTo>
                      <a:pt x="142" y="17"/>
                      <a:pt x="144" y="28"/>
                      <a:pt x="146" y="31"/>
                    </a:cubicBezTo>
                    <a:cubicBezTo>
                      <a:pt x="149" y="34"/>
                      <a:pt x="152" y="39"/>
                      <a:pt x="153" y="42"/>
                    </a:cubicBezTo>
                    <a:cubicBezTo>
                      <a:pt x="154" y="46"/>
                      <a:pt x="156" y="50"/>
                      <a:pt x="157" y="54"/>
                    </a:cubicBezTo>
                    <a:cubicBezTo>
                      <a:pt x="157" y="59"/>
                      <a:pt x="158" y="65"/>
                      <a:pt x="159" y="67"/>
                    </a:cubicBezTo>
                    <a:cubicBezTo>
                      <a:pt x="160" y="69"/>
                      <a:pt x="166" y="75"/>
                      <a:pt x="169" y="76"/>
                    </a:cubicBezTo>
                    <a:cubicBezTo>
                      <a:pt x="171" y="78"/>
                      <a:pt x="169" y="81"/>
                      <a:pt x="163" y="82"/>
                    </a:cubicBezTo>
                    <a:cubicBezTo>
                      <a:pt x="157" y="82"/>
                      <a:pt x="154" y="83"/>
                      <a:pt x="151" y="84"/>
                    </a:cubicBezTo>
                    <a:cubicBezTo>
                      <a:pt x="149" y="86"/>
                      <a:pt x="143" y="88"/>
                      <a:pt x="139" y="100"/>
                    </a:cubicBezTo>
                    <a:cubicBezTo>
                      <a:pt x="136" y="113"/>
                      <a:pt x="137" y="116"/>
                      <a:pt x="140" y="122"/>
                    </a:cubicBezTo>
                    <a:cubicBezTo>
                      <a:pt x="143" y="128"/>
                      <a:pt x="145" y="135"/>
                      <a:pt x="145" y="135"/>
                    </a:cubicBezTo>
                    <a:cubicBezTo>
                      <a:pt x="145" y="135"/>
                      <a:pt x="137" y="133"/>
                      <a:pt x="136" y="131"/>
                    </a:cubicBezTo>
                    <a:cubicBezTo>
                      <a:pt x="134" y="129"/>
                      <a:pt x="128" y="126"/>
                      <a:pt x="128" y="126"/>
                    </a:cubicBezTo>
                    <a:cubicBezTo>
                      <a:pt x="128" y="126"/>
                      <a:pt x="129" y="140"/>
                      <a:pt x="132" y="144"/>
                    </a:cubicBezTo>
                    <a:cubicBezTo>
                      <a:pt x="135" y="147"/>
                      <a:pt x="137" y="147"/>
                      <a:pt x="135" y="150"/>
                    </a:cubicBezTo>
                    <a:cubicBezTo>
                      <a:pt x="132" y="152"/>
                      <a:pt x="128" y="149"/>
                      <a:pt x="127" y="155"/>
                    </a:cubicBezTo>
                    <a:cubicBezTo>
                      <a:pt x="127" y="160"/>
                      <a:pt x="128" y="160"/>
                      <a:pt x="126" y="162"/>
                    </a:cubicBezTo>
                    <a:cubicBezTo>
                      <a:pt x="123" y="163"/>
                      <a:pt x="124" y="163"/>
                      <a:pt x="126" y="168"/>
                    </a:cubicBezTo>
                    <a:cubicBezTo>
                      <a:pt x="128" y="173"/>
                      <a:pt x="135" y="175"/>
                      <a:pt x="137" y="180"/>
                    </a:cubicBezTo>
                    <a:cubicBezTo>
                      <a:pt x="138" y="184"/>
                      <a:pt x="142" y="186"/>
                      <a:pt x="144" y="193"/>
                    </a:cubicBezTo>
                    <a:cubicBezTo>
                      <a:pt x="147" y="200"/>
                      <a:pt x="152" y="213"/>
                      <a:pt x="157" y="216"/>
                    </a:cubicBezTo>
                    <a:cubicBezTo>
                      <a:pt x="161" y="220"/>
                      <a:pt x="170" y="218"/>
                      <a:pt x="169" y="214"/>
                    </a:cubicBezTo>
                    <a:cubicBezTo>
                      <a:pt x="168" y="211"/>
                      <a:pt x="169" y="205"/>
                      <a:pt x="174" y="204"/>
                    </a:cubicBezTo>
                    <a:cubicBezTo>
                      <a:pt x="178" y="203"/>
                      <a:pt x="183" y="207"/>
                      <a:pt x="183" y="211"/>
                    </a:cubicBezTo>
                    <a:cubicBezTo>
                      <a:pt x="183" y="215"/>
                      <a:pt x="186" y="217"/>
                      <a:pt x="189" y="218"/>
                    </a:cubicBezTo>
                    <a:cubicBezTo>
                      <a:pt x="192" y="220"/>
                      <a:pt x="199" y="224"/>
                      <a:pt x="201" y="222"/>
                    </a:cubicBezTo>
                    <a:cubicBezTo>
                      <a:pt x="202" y="221"/>
                      <a:pt x="207" y="219"/>
                      <a:pt x="211" y="220"/>
                    </a:cubicBezTo>
                    <a:cubicBezTo>
                      <a:pt x="214" y="222"/>
                      <a:pt x="222" y="228"/>
                      <a:pt x="218" y="231"/>
                    </a:cubicBezTo>
                    <a:cubicBezTo>
                      <a:pt x="215" y="235"/>
                      <a:pt x="211" y="234"/>
                      <a:pt x="210" y="234"/>
                    </a:cubicBezTo>
                    <a:cubicBezTo>
                      <a:pt x="209" y="234"/>
                      <a:pt x="209" y="237"/>
                      <a:pt x="210" y="241"/>
                    </a:cubicBezTo>
                    <a:cubicBezTo>
                      <a:pt x="210" y="244"/>
                      <a:pt x="213" y="245"/>
                      <a:pt x="216" y="251"/>
                    </a:cubicBezTo>
                    <a:cubicBezTo>
                      <a:pt x="219" y="256"/>
                      <a:pt x="221" y="257"/>
                      <a:pt x="228" y="260"/>
                    </a:cubicBezTo>
                    <a:cubicBezTo>
                      <a:pt x="236" y="264"/>
                      <a:pt x="243" y="260"/>
                      <a:pt x="245" y="264"/>
                    </a:cubicBezTo>
                    <a:cubicBezTo>
                      <a:pt x="246" y="268"/>
                      <a:pt x="248" y="275"/>
                      <a:pt x="245" y="278"/>
                    </a:cubicBezTo>
                    <a:cubicBezTo>
                      <a:pt x="242" y="281"/>
                      <a:pt x="237" y="278"/>
                      <a:pt x="237" y="288"/>
                    </a:cubicBezTo>
                    <a:cubicBezTo>
                      <a:pt x="238" y="297"/>
                      <a:pt x="237" y="301"/>
                      <a:pt x="240" y="305"/>
                    </a:cubicBezTo>
                    <a:cubicBezTo>
                      <a:pt x="243" y="309"/>
                      <a:pt x="264" y="317"/>
                      <a:pt x="264" y="319"/>
                    </a:cubicBezTo>
                    <a:cubicBezTo>
                      <a:pt x="265" y="322"/>
                      <a:pt x="258" y="320"/>
                      <a:pt x="258" y="325"/>
                    </a:cubicBezTo>
                    <a:cubicBezTo>
                      <a:pt x="258" y="329"/>
                      <a:pt x="258" y="331"/>
                      <a:pt x="258" y="336"/>
                    </a:cubicBezTo>
                    <a:cubicBezTo>
                      <a:pt x="258" y="342"/>
                      <a:pt x="260" y="344"/>
                      <a:pt x="263" y="348"/>
                    </a:cubicBezTo>
                    <a:cubicBezTo>
                      <a:pt x="266" y="352"/>
                      <a:pt x="276" y="357"/>
                      <a:pt x="278" y="363"/>
                    </a:cubicBezTo>
                    <a:cubicBezTo>
                      <a:pt x="280" y="370"/>
                      <a:pt x="283" y="404"/>
                      <a:pt x="283" y="404"/>
                    </a:cubicBezTo>
                    <a:cubicBezTo>
                      <a:pt x="283" y="404"/>
                      <a:pt x="276" y="400"/>
                      <a:pt x="271" y="399"/>
                    </a:cubicBezTo>
                    <a:cubicBezTo>
                      <a:pt x="266" y="398"/>
                      <a:pt x="258" y="393"/>
                      <a:pt x="251" y="388"/>
                    </a:cubicBezTo>
                    <a:cubicBezTo>
                      <a:pt x="244" y="383"/>
                      <a:pt x="240" y="387"/>
                      <a:pt x="226" y="378"/>
                    </a:cubicBezTo>
                    <a:cubicBezTo>
                      <a:pt x="212" y="369"/>
                      <a:pt x="193" y="359"/>
                      <a:pt x="182" y="353"/>
                    </a:cubicBezTo>
                    <a:cubicBezTo>
                      <a:pt x="170" y="347"/>
                      <a:pt x="151" y="329"/>
                      <a:pt x="144" y="321"/>
                    </a:cubicBezTo>
                    <a:cubicBezTo>
                      <a:pt x="137" y="313"/>
                      <a:pt x="139" y="302"/>
                      <a:pt x="135" y="297"/>
                    </a:cubicBezTo>
                    <a:cubicBezTo>
                      <a:pt x="131" y="292"/>
                      <a:pt x="124" y="290"/>
                      <a:pt x="122" y="288"/>
                    </a:cubicBezTo>
                    <a:cubicBezTo>
                      <a:pt x="120" y="285"/>
                      <a:pt x="125" y="285"/>
                      <a:pt x="126" y="281"/>
                    </a:cubicBezTo>
                    <a:cubicBezTo>
                      <a:pt x="126" y="277"/>
                      <a:pt x="122" y="274"/>
                      <a:pt x="125" y="270"/>
                    </a:cubicBezTo>
                    <a:cubicBezTo>
                      <a:pt x="128" y="266"/>
                      <a:pt x="130" y="261"/>
                      <a:pt x="128" y="258"/>
                    </a:cubicBezTo>
                    <a:cubicBezTo>
                      <a:pt x="126" y="255"/>
                      <a:pt x="125" y="237"/>
                      <a:pt x="119" y="231"/>
                    </a:cubicBezTo>
                    <a:cubicBezTo>
                      <a:pt x="113" y="226"/>
                      <a:pt x="111" y="218"/>
                      <a:pt x="111" y="212"/>
                    </a:cubicBezTo>
                    <a:cubicBezTo>
                      <a:pt x="111" y="206"/>
                      <a:pt x="110" y="201"/>
                      <a:pt x="107" y="197"/>
                    </a:cubicBezTo>
                    <a:cubicBezTo>
                      <a:pt x="104" y="192"/>
                      <a:pt x="105" y="184"/>
                      <a:pt x="101" y="181"/>
                    </a:cubicBezTo>
                    <a:cubicBezTo>
                      <a:pt x="97" y="178"/>
                      <a:pt x="98" y="176"/>
                      <a:pt x="97" y="170"/>
                    </a:cubicBezTo>
                    <a:cubicBezTo>
                      <a:pt x="97" y="163"/>
                      <a:pt x="102" y="159"/>
                      <a:pt x="98" y="155"/>
                    </a:cubicBezTo>
                    <a:cubicBezTo>
                      <a:pt x="95" y="150"/>
                      <a:pt x="92" y="147"/>
                      <a:pt x="92" y="144"/>
                    </a:cubicBezTo>
                    <a:cubicBezTo>
                      <a:pt x="91" y="140"/>
                      <a:pt x="88" y="143"/>
                      <a:pt x="83" y="139"/>
                    </a:cubicBezTo>
                    <a:cubicBezTo>
                      <a:pt x="77" y="134"/>
                      <a:pt x="69" y="128"/>
                      <a:pt x="67" y="124"/>
                    </a:cubicBezTo>
                    <a:cubicBezTo>
                      <a:pt x="66" y="120"/>
                      <a:pt x="66" y="115"/>
                      <a:pt x="68" y="113"/>
                    </a:cubicBezTo>
                    <a:cubicBezTo>
                      <a:pt x="70" y="111"/>
                      <a:pt x="70" y="107"/>
                      <a:pt x="66" y="110"/>
                    </a:cubicBezTo>
                    <a:cubicBezTo>
                      <a:pt x="62" y="113"/>
                      <a:pt x="57" y="121"/>
                      <a:pt x="56" y="125"/>
                    </a:cubicBezTo>
                    <a:cubicBezTo>
                      <a:pt x="55" y="130"/>
                      <a:pt x="56" y="133"/>
                      <a:pt x="61" y="138"/>
                    </a:cubicBezTo>
                    <a:cubicBezTo>
                      <a:pt x="66" y="143"/>
                      <a:pt x="67" y="147"/>
                      <a:pt x="72" y="145"/>
                    </a:cubicBezTo>
                    <a:cubicBezTo>
                      <a:pt x="78" y="143"/>
                      <a:pt x="80" y="149"/>
                      <a:pt x="78" y="152"/>
                    </a:cubicBezTo>
                    <a:cubicBezTo>
                      <a:pt x="75" y="154"/>
                      <a:pt x="73" y="156"/>
                      <a:pt x="73" y="158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59" y="155"/>
                      <a:pt x="59" y="155"/>
                      <a:pt x="59" y="155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4" y="138"/>
                      <a:pt x="54" y="138"/>
                      <a:pt x="54" y="138"/>
                    </a:cubicBezTo>
                    <a:cubicBezTo>
                      <a:pt x="46" y="140"/>
                      <a:pt x="46" y="140"/>
                      <a:pt x="46" y="140"/>
                    </a:cubicBezTo>
                    <a:cubicBezTo>
                      <a:pt x="37" y="135"/>
                      <a:pt x="37" y="135"/>
                      <a:pt x="37" y="135"/>
                    </a:cubicBezTo>
                    <a:cubicBezTo>
                      <a:pt x="34" y="130"/>
                      <a:pt x="34" y="130"/>
                      <a:pt x="34" y="130"/>
                    </a:cubicBezTo>
                    <a:cubicBezTo>
                      <a:pt x="27" y="123"/>
                      <a:pt x="27" y="123"/>
                      <a:pt x="27" y="123"/>
                    </a:cubicBezTo>
                    <a:cubicBezTo>
                      <a:pt x="20" y="123"/>
                      <a:pt x="20" y="123"/>
                      <a:pt x="20" y="123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14" y="82"/>
                      <a:pt x="14" y="82"/>
                      <a:pt x="14" y="82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9" y="57"/>
                      <a:pt x="89" y="57"/>
                      <a:pt x="89" y="57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101" y="54"/>
                      <a:pt x="101" y="54"/>
                      <a:pt x="101" y="54"/>
                    </a:cubicBezTo>
                    <a:cubicBezTo>
                      <a:pt x="106" y="52"/>
                      <a:pt x="106" y="52"/>
                      <a:pt x="106" y="52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0" y="30"/>
                      <a:pt x="110" y="30"/>
                      <a:pt x="110" y="30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9" y="7"/>
                      <a:pt x="129" y="7"/>
                      <a:pt x="129" y="7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40" y="0"/>
                      <a:pt x="140" y="0"/>
                      <a:pt x="140" y="0"/>
                    </a:cubicBezTo>
                    <a:close/>
                    <a:moveTo>
                      <a:pt x="304" y="479"/>
                    </a:moveTo>
                    <a:cubicBezTo>
                      <a:pt x="304" y="478"/>
                      <a:pt x="304" y="478"/>
                      <a:pt x="305" y="478"/>
                    </a:cubicBezTo>
                    <a:cubicBezTo>
                      <a:pt x="306" y="478"/>
                      <a:pt x="306" y="478"/>
                      <a:pt x="306" y="479"/>
                    </a:cubicBezTo>
                    <a:cubicBezTo>
                      <a:pt x="307" y="481"/>
                      <a:pt x="306" y="484"/>
                      <a:pt x="306" y="484"/>
                    </a:cubicBezTo>
                    <a:cubicBezTo>
                      <a:pt x="306" y="485"/>
                      <a:pt x="306" y="485"/>
                      <a:pt x="305" y="485"/>
                    </a:cubicBezTo>
                    <a:cubicBezTo>
                      <a:pt x="305" y="485"/>
                      <a:pt x="304" y="484"/>
                      <a:pt x="304" y="484"/>
                    </a:cubicBezTo>
                    <a:cubicBezTo>
                      <a:pt x="304" y="484"/>
                      <a:pt x="305" y="481"/>
                      <a:pt x="304" y="479"/>
                    </a:cubicBezTo>
                    <a:close/>
                    <a:moveTo>
                      <a:pt x="295" y="455"/>
                    </a:moveTo>
                    <a:cubicBezTo>
                      <a:pt x="298" y="456"/>
                      <a:pt x="306" y="462"/>
                      <a:pt x="302" y="463"/>
                    </a:cubicBezTo>
                    <a:cubicBezTo>
                      <a:pt x="299" y="464"/>
                      <a:pt x="296" y="465"/>
                      <a:pt x="295" y="462"/>
                    </a:cubicBezTo>
                    <a:cubicBezTo>
                      <a:pt x="294" y="458"/>
                      <a:pt x="295" y="455"/>
                      <a:pt x="295" y="455"/>
                    </a:cubicBezTo>
                    <a:close/>
                    <a:moveTo>
                      <a:pt x="282" y="418"/>
                    </a:moveTo>
                    <a:cubicBezTo>
                      <a:pt x="282" y="422"/>
                      <a:pt x="287" y="427"/>
                      <a:pt x="285" y="433"/>
                    </a:cubicBezTo>
                    <a:cubicBezTo>
                      <a:pt x="283" y="440"/>
                      <a:pt x="289" y="443"/>
                      <a:pt x="290" y="437"/>
                    </a:cubicBezTo>
                    <a:cubicBezTo>
                      <a:pt x="292" y="431"/>
                      <a:pt x="294" y="426"/>
                      <a:pt x="289" y="421"/>
                    </a:cubicBezTo>
                    <a:cubicBezTo>
                      <a:pt x="285" y="415"/>
                      <a:pt x="282" y="418"/>
                      <a:pt x="282" y="418"/>
                    </a:cubicBezTo>
                    <a:close/>
                    <a:moveTo>
                      <a:pt x="263" y="195"/>
                    </a:moveTo>
                    <a:cubicBezTo>
                      <a:pt x="263" y="195"/>
                      <a:pt x="260" y="198"/>
                      <a:pt x="261" y="201"/>
                    </a:cubicBezTo>
                    <a:cubicBezTo>
                      <a:pt x="261" y="204"/>
                      <a:pt x="278" y="203"/>
                      <a:pt x="282" y="202"/>
                    </a:cubicBezTo>
                    <a:cubicBezTo>
                      <a:pt x="286" y="200"/>
                      <a:pt x="280" y="195"/>
                      <a:pt x="278" y="196"/>
                    </a:cubicBezTo>
                    <a:cubicBezTo>
                      <a:pt x="275" y="196"/>
                      <a:pt x="265" y="195"/>
                      <a:pt x="263" y="195"/>
                    </a:cubicBezTo>
                    <a:close/>
                    <a:moveTo>
                      <a:pt x="149" y="166"/>
                    </a:moveTo>
                    <a:cubicBezTo>
                      <a:pt x="148" y="169"/>
                      <a:pt x="149" y="176"/>
                      <a:pt x="151" y="179"/>
                    </a:cubicBezTo>
                    <a:cubicBezTo>
                      <a:pt x="151" y="180"/>
                      <a:pt x="153" y="180"/>
                      <a:pt x="154" y="181"/>
                    </a:cubicBezTo>
                    <a:cubicBezTo>
                      <a:pt x="157" y="183"/>
                      <a:pt x="155" y="188"/>
                      <a:pt x="158" y="188"/>
                    </a:cubicBezTo>
                    <a:cubicBezTo>
                      <a:pt x="160" y="189"/>
                      <a:pt x="159" y="181"/>
                      <a:pt x="159" y="174"/>
                    </a:cubicBezTo>
                    <a:cubicBezTo>
                      <a:pt x="158" y="168"/>
                      <a:pt x="159" y="167"/>
                      <a:pt x="157" y="167"/>
                    </a:cubicBezTo>
                    <a:cubicBezTo>
                      <a:pt x="154" y="166"/>
                      <a:pt x="149" y="166"/>
                      <a:pt x="149" y="166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71" name="Амурская обл.">
                <a:extLst>
                  <a:ext uri="{FF2B5EF4-FFF2-40B4-BE49-F238E27FC236}">
                    <a16:creationId xmlns:a16="http://schemas.microsoft.com/office/drawing/2014/main" id="{2946E682-EF7D-4FC7-A230-D94C9F9E0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4234" y="4511691"/>
                <a:ext cx="1532447" cy="901828"/>
              </a:xfrm>
              <a:custGeom>
                <a:avLst/>
                <a:gdLst>
                  <a:gd name="T0" fmla="*/ 283 w 288"/>
                  <a:gd name="T1" fmla="*/ 184 h 190"/>
                  <a:gd name="T2" fmla="*/ 259 w 288"/>
                  <a:gd name="T3" fmla="*/ 180 h 190"/>
                  <a:gd name="T4" fmla="*/ 235 w 288"/>
                  <a:gd name="T5" fmla="*/ 182 h 190"/>
                  <a:gd name="T6" fmla="*/ 210 w 288"/>
                  <a:gd name="T7" fmla="*/ 181 h 190"/>
                  <a:gd name="T8" fmla="*/ 194 w 288"/>
                  <a:gd name="T9" fmla="*/ 166 h 190"/>
                  <a:gd name="T10" fmla="*/ 166 w 288"/>
                  <a:gd name="T11" fmla="*/ 142 h 190"/>
                  <a:gd name="T12" fmla="*/ 139 w 288"/>
                  <a:gd name="T13" fmla="*/ 124 h 190"/>
                  <a:gd name="T14" fmla="*/ 102 w 288"/>
                  <a:gd name="T15" fmla="*/ 125 h 190"/>
                  <a:gd name="T16" fmla="*/ 76 w 288"/>
                  <a:gd name="T17" fmla="*/ 142 h 190"/>
                  <a:gd name="T18" fmla="*/ 64 w 288"/>
                  <a:gd name="T19" fmla="*/ 131 h 190"/>
                  <a:gd name="T20" fmla="*/ 64 w 288"/>
                  <a:gd name="T21" fmla="*/ 119 h 190"/>
                  <a:gd name="T22" fmla="*/ 54 w 288"/>
                  <a:gd name="T23" fmla="*/ 111 h 190"/>
                  <a:gd name="T24" fmla="*/ 49 w 288"/>
                  <a:gd name="T25" fmla="*/ 92 h 190"/>
                  <a:gd name="T26" fmla="*/ 41 w 288"/>
                  <a:gd name="T27" fmla="*/ 93 h 190"/>
                  <a:gd name="T28" fmla="*/ 35 w 288"/>
                  <a:gd name="T29" fmla="*/ 86 h 190"/>
                  <a:gd name="T30" fmla="*/ 23 w 288"/>
                  <a:gd name="T31" fmla="*/ 89 h 190"/>
                  <a:gd name="T32" fmla="*/ 14 w 288"/>
                  <a:gd name="T33" fmla="*/ 87 h 190"/>
                  <a:gd name="T34" fmla="*/ 16 w 288"/>
                  <a:gd name="T35" fmla="*/ 77 h 190"/>
                  <a:gd name="T36" fmla="*/ 5 w 288"/>
                  <a:gd name="T37" fmla="*/ 76 h 190"/>
                  <a:gd name="T38" fmla="*/ 0 w 288"/>
                  <a:gd name="T39" fmla="*/ 69 h 190"/>
                  <a:gd name="T40" fmla="*/ 19 w 288"/>
                  <a:gd name="T41" fmla="*/ 58 h 190"/>
                  <a:gd name="T42" fmla="*/ 29 w 288"/>
                  <a:gd name="T43" fmla="*/ 59 h 190"/>
                  <a:gd name="T44" fmla="*/ 44 w 288"/>
                  <a:gd name="T45" fmla="*/ 60 h 190"/>
                  <a:gd name="T46" fmla="*/ 60 w 288"/>
                  <a:gd name="T47" fmla="*/ 58 h 190"/>
                  <a:gd name="T48" fmla="*/ 71 w 288"/>
                  <a:gd name="T49" fmla="*/ 54 h 190"/>
                  <a:gd name="T50" fmla="*/ 92 w 288"/>
                  <a:gd name="T51" fmla="*/ 58 h 190"/>
                  <a:gd name="T52" fmla="*/ 99 w 288"/>
                  <a:gd name="T53" fmla="*/ 57 h 190"/>
                  <a:gd name="T54" fmla="*/ 109 w 288"/>
                  <a:gd name="T55" fmla="*/ 57 h 190"/>
                  <a:gd name="T56" fmla="*/ 131 w 288"/>
                  <a:gd name="T57" fmla="*/ 45 h 190"/>
                  <a:gd name="T58" fmla="*/ 137 w 288"/>
                  <a:gd name="T59" fmla="*/ 38 h 190"/>
                  <a:gd name="T60" fmla="*/ 153 w 288"/>
                  <a:gd name="T61" fmla="*/ 33 h 190"/>
                  <a:gd name="T62" fmla="*/ 172 w 288"/>
                  <a:gd name="T63" fmla="*/ 13 h 190"/>
                  <a:gd name="T64" fmla="*/ 184 w 288"/>
                  <a:gd name="T65" fmla="*/ 8 h 190"/>
                  <a:gd name="T66" fmla="*/ 197 w 288"/>
                  <a:gd name="T67" fmla="*/ 1 h 190"/>
                  <a:gd name="T68" fmla="*/ 207 w 288"/>
                  <a:gd name="T69" fmla="*/ 2 h 190"/>
                  <a:gd name="T70" fmla="*/ 201 w 288"/>
                  <a:gd name="T71" fmla="*/ 20 h 190"/>
                  <a:gd name="T72" fmla="*/ 197 w 288"/>
                  <a:gd name="T73" fmla="*/ 35 h 190"/>
                  <a:gd name="T74" fmla="*/ 194 w 288"/>
                  <a:gd name="T75" fmla="*/ 52 h 190"/>
                  <a:gd name="T76" fmla="*/ 207 w 288"/>
                  <a:gd name="T77" fmla="*/ 60 h 190"/>
                  <a:gd name="T78" fmla="*/ 226 w 288"/>
                  <a:gd name="T79" fmla="*/ 70 h 190"/>
                  <a:gd name="T80" fmla="*/ 241 w 288"/>
                  <a:gd name="T81" fmla="*/ 54 h 190"/>
                  <a:gd name="T82" fmla="*/ 248 w 288"/>
                  <a:gd name="T83" fmla="*/ 44 h 190"/>
                  <a:gd name="T84" fmla="*/ 256 w 288"/>
                  <a:gd name="T85" fmla="*/ 37 h 190"/>
                  <a:gd name="T86" fmla="*/ 269 w 288"/>
                  <a:gd name="T87" fmla="*/ 29 h 190"/>
                  <a:gd name="T88" fmla="*/ 280 w 288"/>
                  <a:gd name="T89" fmla="*/ 47 h 190"/>
                  <a:gd name="T90" fmla="*/ 269 w 288"/>
                  <a:gd name="T91" fmla="*/ 60 h 190"/>
                  <a:gd name="T92" fmla="*/ 259 w 288"/>
                  <a:gd name="T93" fmla="*/ 63 h 190"/>
                  <a:gd name="T94" fmla="*/ 267 w 288"/>
                  <a:gd name="T95" fmla="*/ 76 h 190"/>
                  <a:gd name="T96" fmla="*/ 261 w 288"/>
                  <a:gd name="T97" fmla="*/ 91 h 190"/>
                  <a:gd name="T98" fmla="*/ 254 w 288"/>
                  <a:gd name="T99" fmla="*/ 102 h 190"/>
                  <a:gd name="T100" fmla="*/ 251 w 288"/>
                  <a:gd name="T101" fmla="*/ 113 h 190"/>
                  <a:gd name="T102" fmla="*/ 252 w 288"/>
                  <a:gd name="T103" fmla="*/ 133 h 190"/>
                  <a:gd name="T104" fmla="*/ 264 w 288"/>
                  <a:gd name="T105" fmla="*/ 143 h 190"/>
                  <a:gd name="T106" fmla="*/ 274 w 288"/>
                  <a:gd name="T107" fmla="*/ 141 h 190"/>
                  <a:gd name="T108" fmla="*/ 279 w 288"/>
                  <a:gd name="T109" fmla="*/ 151 h 190"/>
                  <a:gd name="T110" fmla="*/ 288 w 288"/>
                  <a:gd name="T111" fmla="*/ 158 h 190"/>
                  <a:gd name="T112" fmla="*/ 284 w 288"/>
                  <a:gd name="T113" fmla="*/ 170 h 190"/>
                  <a:gd name="T114" fmla="*/ 284 w 288"/>
                  <a:gd name="T11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8" h="190">
                    <a:moveTo>
                      <a:pt x="284" y="186"/>
                    </a:moveTo>
                    <a:cubicBezTo>
                      <a:pt x="283" y="185"/>
                      <a:pt x="283" y="185"/>
                      <a:pt x="283" y="184"/>
                    </a:cubicBezTo>
                    <a:cubicBezTo>
                      <a:pt x="282" y="180"/>
                      <a:pt x="278" y="179"/>
                      <a:pt x="277" y="182"/>
                    </a:cubicBezTo>
                    <a:cubicBezTo>
                      <a:pt x="275" y="186"/>
                      <a:pt x="264" y="185"/>
                      <a:pt x="259" y="180"/>
                    </a:cubicBezTo>
                    <a:cubicBezTo>
                      <a:pt x="254" y="175"/>
                      <a:pt x="252" y="178"/>
                      <a:pt x="247" y="182"/>
                    </a:cubicBezTo>
                    <a:cubicBezTo>
                      <a:pt x="242" y="186"/>
                      <a:pt x="239" y="178"/>
                      <a:pt x="235" y="182"/>
                    </a:cubicBezTo>
                    <a:cubicBezTo>
                      <a:pt x="231" y="185"/>
                      <a:pt x="226" y="190"/>
                      <a:pt x="222" y="190"/>
                    </a:cubicBezTo>
                    <a:cubicBezTo>
                      <a:pt x="218" y="189"/>
                      <a:pt x="214" y="188"/>
                      <a:pt x="210" y="181"/>
                    </a:cubicBezTo>
                    <a:cubicBezTo>
                      <a:pt x="207" y="174"/>
                      <a:pt x="205" y="180"/>
                      <a:pt x="204" y="177"/>
                    </a:cubicBezTo>
                    <a:cubicBezTo>
                      <a:pt x="203" y="174"/>
                      <a:pt x="196" y="167"/>
                      <a:pt x="194" y="166"/>
                    </a:cubicBezTo>
                    <a:cubicBezTo>
                      <a:pt x="191" y="165"/>
                      <a:pt x="184" y="158"/>
                      <a:pt x="181" y="155"/>
                    </a:cubicBezTo>
                    <a:cubicBezTo>
                      <a:pt x="179" y="152"/>
                      <a:pt x="167" y="145"/>
                      <a:pt x="166" y="142"/>
                    </a:cubicBezTo>
                    <a:cubicBezTo>
                      <a:pt x="165" y="139"/>
                      <a:pt x="155" y="137"/>
                      <a:pt x="153" y="132"/>
                    </a:cubicBezTo>
                    <a:cubicBezTo>
                      <a:pt x="151" y="127"/>
                      <a:pt x="142" y="126"/>
                      <a:pt x="139" y="124"/>
                    </a:cubicBezTo>
                    <a:cubicBezTo>
                      <a:pt x="136" y="121"/>
                      <a:pt x="124" y="124"/>
                      <a:pt x="119" y="127"/>
                    </a:cubicBezTo>
                    <a:cubicBezTo>
                      <a:pt x="114" y="131"/>
                      <a:pt x="107" y="127"/>
                      <a:pt x="102" y="125"/>
                    </a:cubicBezTo>
                    <a:cubicBezTo>
                      <a:pt x="96" y="124"/>
                      <a:pt x="93" y="131"/>
                      <a:pt x="88" y="134"/>
                    </a:cubicBezTo>
                    <a:cubicBezTo>
                      <a:pt x="84" y="137"/>
                      <a:pt x="80" y="139"/>
                      <a:pt x="76" y="142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4" y="131"/>
                      <a:pt x="64" y="131"/>
                      <a:pt x="64" y="131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14" y="87"/>
                      <a:pt x="14" y="87"/>
                      <a:pt x="14" y="87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92" y="58"/>
                      <a:pt x="92" y="58"/>
                      <a:pt x="92" y="58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9" y="57"/>
                      <a:pt x="99" y="57"/>
                      <a:pt x="99" y="57"/>
                    </a:cubicBezTo>
                    <a:cubicBezTo>
                      <a:pt x="103" y="53"/>
                      <a:pt x="103" y="53"/>
                      <a:pt x="103" y="53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31" y="45"/>
                      <a:pt x="131" y="45"/>
                      <a:pt x="131" y="45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7" y="38"/>
                      <a:pt x="137" y="38"/>
                      <a:pt x="137" y="38"/>
                    </a:cubicBezTo>
                    <a:cubicBezTo>
                      <a:pt x="145" y="38"/>
                      <a:pt x="145" y="38"/>
                      <a:pt x="145" y="38"/>
                    </a:cubicBezTo>
                    <a:cubicBezTo>
                      <a:pt x="153" y="33"/>
                      <a:pt x="153" y="33"/>
                      <a:pt x="153" y="33"/>
                    </a:cubicBezTo>
                    <a:cubicBezTo>
                      <a:pt x="152" y="28"/>
                      <a:pt x="152" y="28"/>
                      <a:pt x="152" y="28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8" y="12"/>
                      <a:pt x="178" y="12"/>
                      <a:pt x="178" y="12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97" y="1"/>
                      <a:pt x="197" y="1"/>
                      <a:pt x="197" y="1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7" y="2"/>
                      <a:pt x="207" y="2"/>
                      <a:pt x="207" y="2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201" y="20"/>
                      <a:pt x="201" y="20"/>
                      <a:pt x="201" y="20"/>
                    </a:cubicBezTo>
                    <a:cubicBezTo>
                      <a:pt x="202" y="30"/>
                      <a:pt x="202" y="30"/>
                      <a:pt x="202" y="30"/>
                    </a:cubicBezTo>
                    <a:cubicBezTo>
                      <a:pt x="197" y="35"/>
                      <a:pt x="197" y="35"/>
                      <a:pt x="197" y="35"/>
                    </a:cubicBezTo>
                    <a:cubicBezTo>
                      <a:pt x="201" y="42"/>
                      <a:pt x="201" y="42"/>
                      <a:pt x="201" y="42"/>
                    </a:cubicBezTo>
                    <a:cubicBezTo>
                      <a:pt x="194" y="52"/>
                      <a:pt x="194" y="52"/>
                      <a:pt x="194" y="52"/>
                    </a:cubicBezTo>
                    <a:cubicBezTo>
                      <a:pt x="199" y="58"/>
                      <a:pt x="199" y="58"/>
                      <a:pt x="199" y="58"/>
                    </a:cubicBezTo>
                    <a:cubicBezTo>
                      <a:pt x="207" y="60"/>
                      <a:pt x="207" y="60"/>
                      <a:pt x="207" y="60"/>
                    </a:cubicBezTo>
                    <a:cubicBezTo>
                      <a:pt x="217" y="55"/>
                      <a:pt x="217" y="55"/>
                      <a:pt x="217" y="55"/>
                    </a:cubicBezTo>
                    <a:cubicBezTo>
                      <a:pt x="226" y="70"/>
                      <a:pt x="226" y="70"/>
                      <a:pt x="226" y="70"/>
                    </a:cubicBezTo>
                    <a:cubicBezTo>
                      <a:pt x="233" y="65"/>
                      <a:pt x="233" y="65"/>
                      <a:pt x="233" y="65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251" y="38"/>
                      <a:pt x="251" y="38"/>
                      <a:pt x="251" y="38"/>
                    </a:cubicBezTo>
                    <a:cubicBezTo>
                      <a:pt x="256" y="37"/>
                      <a:pt x="256" y="37"/>
                      <a:pt x="256" y="37"/>
                    </a:cubicBezTo>
                    <a:cubicBezTo>
                      <a:pt x="261" y="29"/>
                      <a:pt x="261" y="29"/>
                      <a:pt x="261" y="29"/>
                    </a:cubicBezTo>
                    <a:cubicBezTo>
                      <a:pt x="269" y="29"/>
                      <a:pt x="269" y="29"/>
                      <a:pt x="269" y="29"/>
                    </a:cubicBezTo>
                    <a:cubicBezTo>
                      <a:pt x="275" y="38"/>
                      <a:pt x="275" y="38"/>
                      <a:pt x="275" y="38"/>
                    </a:cubicBezTo>
                    <a:cubicBezTo>
                      <a:pt x="280" y="47"/>
                      <a:pt x="280" y="47"/>
                      <a:pt x="280" y="47"/>
                    </a:cubicBezTo>
                    <a:cubicBezTo>
                      <a:pt x="279" y="56"/>
                      <a:pt x="279" y="56"/>
                      <a:pt x="279" y="56"/>
                    </a:cubicBezTo>
                    <a:cubicBezTo>
                      <a:pt x="269" y="60"/>
                      <a:pt x="269" y="60"/>
                      <a:pt x="269" y="60"/>
                    </a:cubicBezTo>
                    <a:cubicBezTo>
                      <a:pt x="262" y="59"/>
                      <a:pt x="262" y="59"/>
                      <a:pt x="262" y="59"/>
                    </a:cubicBezTo>
                    <a:cubicBezTo>
                      <a:pt x="259" y="63"/>
                      <a:pt x="259" y="63"/>
                      <a:pt x="259" y="63"/>
                    </a:cubicBezTo>
                    <a:cubicBezTo>
                      <a:pt x="267" y="71"/>
                      <a:pt x="267" y="71"/>
                      <a:pt x="267" y="71"/>
                    </a:cubicBezTo>
                    <a:cubicBezTo>
                      <a:pt x="267" y="76"/>
                      <a:pt x="267" y="76"/>
                      <a:pt x="267" y="76"/>
                    </a:cubicBezTo>
                    <a:cubicBezTo>
                      <a:pt x="260" y="80"/>
                      <a:pt x="260" y="80"/>
                      <a:pt x="260" y="80"/>
                    </a:cubicBezTo>
                    <a:cubicBezTo>
                      <a:pt x="261" y="91"/>
                      <a:pt x="261" y="91"/>
                      <a:pt x="261" y="91"/>
                    </a:cubicBezTo>
                    <a:cubicBezTo>
                      <a:pt x="254" y="96"/>
                      <a:pt x="254" y="96"/>
                      <a:pt x="254" y="96"/>
                    </a:cubicBezTo>
                    <a:cubicBezTo>
                      <a:pt x="254" y="102"/>
                      <a:pt x="254" y="102"/>
                      <a:pt x="254" y="102"/>
                    </a:cubicBezTo>
                    <a:cubicBezTo>
                      <a:pt x="249" y="107"/>
                      <a:pt x="249" y="107"/>
                      <a:pt x="249" y="107"/>
                    </a:cubicBezTo>
                    <a:cubicBezTo>
                      <a:pt x="251" y="113"/>
                      <a:pt x="251" y="113"/>
                      <a:pt x="251" y="113"/>
                    </a:cubicBezTo>
                    <a:cubicBezTo>
                      <a:pt x="249" y="121"/>
                      <a:pt x="249" y="121"/>
                      <a:pt x="249" y="121"/>
                    </a:cubicBezTo>
                    <a:cubicBezTo>
                      <a:pt x="252" y="133"/>
                      <a:pt x="252" y="133"/>
                      <a:pt x="252" y="133"/>
                    </a:cubicBezTo>
                    <a:cubicBezTo>
                      <a:pt x="260" y="137"/>
                      <a:pt x="260" y="137"/>
                      <a:pt x="260" y="137"/>
                    </a:cubicBezTo>
                    <a:cubicBezTo>
                      <a:pt x="264" y="143"/>
                      <a:pt x="264" y="143"/>
                      <a:pt x="264" y="143"/>
                    </a:cubicBezTo>
                    <a:cubicBezTo>
                      <a:pt x="269" y="139"/>
                      <a:pt x="269" y="139"/>
                      <a:pt x="269" y="139"/>
                    </a:cubicBezTo>
                    <a:cubicBezTo>
                      <a:pt x="274" y="141"/>
                      <a:pt x="274" y="141"/>
                      <a:pt x="274" y="141"/>
                    </a:cubicBezTo>
                    <a:cubicBezTo>
                      <a:pt x="275" y="146"/>
                      <a:pt x="275" y="146"/>
                      <a:pt x="275" y="146"/>
                    </a:cubicBezTo>
                    <a:cubicBezTo>
                      <a:pt x="279" y="151"/>
                      <a:pt x="279" y="151"/>
                      <a:pt x="279" y="151"/>
                    </a:cubicBezTo>
                    <a:cubicBezTo>
                      <a:pt x="281" y="156"/>
                      <a:pt x="281" y="156"/>
                      <a:pt x="281" y="156"/>
                    </a:cubicBezTo>
                    <a:cubicBezTo>
                      <a:pt x="288" y="158"/>
                      <a:pt x="288" y="158"/>
                      <a:pt x="288" y="158"/>
                    </a:cubicBezTo>
                    <a:cubicBezTo>
                      <a:pt x="287" y="167"/>
                      <a:pt x="287" y="167"/>
                      <a:pt x="287" y="167"/>
                    </a:cubicBezTo>
                    <a:cubicBezTo>
                      <a:pt x="287" y="167"/>
                      <a:pt x="284" y="169"/>
                      <a:pt x="284" y="170"/>
                    </a:cubicBezTo>
                    <a:cubicBezTo>
                      <a:pt x="284" y="170"/>
                      <a:pt x="284" y="179"/>
                      <a:pt x="284" y="179"/>
                    </a:cubicBezTo>
                    <a:lnTo>
                      <a:pt x="284" y="186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72" name="Хабаровский край">
                <a:extLst>
                  <a:ext uri="{FF2B5EF4-FFF2-40B4-BE49-F238E27FC236}">
                    <a16:creationId xmlns:a16="http://schemas.microsoft.com/office/drawing/2014/main" id="{47AB4203-6983-428D-9B72-A2515AD92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95566" y="3202219"/>
                <a:ext cx="1570758" cy="2236350"/>
              </a:xfrm>
              <a:custGeom>
                <a:avLst/>
                <a:gdLst>
                  <a:gd name="T0" fmla="*/ 137 w 295"/>
                  <a:gd name="T1" fmla="*/ 58 h 471"/>
                  <a:gd name="T2" fmla="*/ 112 w 295"/>
                  <a:gd name="T3" fmla="*/ 142 h 471"/>
                  <a:gd name="T4" fmla="*/ 102 w 295"/>
                  <a:gd name="T5" fmla="*/ 255 h 471"/>
                  <a:gd name="T6" fmla="*/ 142 w 295"/>
                  <a:gd name="T7" fmla="*/ 260 h 471"/>
                  <a:gd name="T8" fmla="*/ 154 w 295"/>
                  <a:gd name="T9" fmla="*/ 271 h 471"/>
                  <a:gd name="T10" fmla="*/ 161 w 295"/>
                  <a:gd name="T11" fmla="*/ 237 h 471"/>
                  <a:gd name="T12" fmla="*/ 215 w 295"/>
                  <a:gd name="T13" fmla="*/ 233 h 471"/>
                  <a:gd name="T14" fmla="*/ 234 w 295"/>
                  <a:gd name="T15" fmla="*/ 256 h 471"/>
                  <a:gd name="T16" fmla="*/ 253 w 295"/>
                  <a:gd name="T17" fmla="*/ 301 h 471"/>
                  <a:gd name="T18" fmla="*/ 293 w 295"/>
                  <a:gd name="T19" fmla="*/ 358 h 471"/>
                  <a:gd name="T20" fmla="*/ 284 w 295"/>
                  <a:gd name="T21" fmla="*/ 394 h 471"/>
                  <a:gd name="T22" fmla="*/ 265 w 295"/>
                  <a:gd name="T23" fmla="*/ 380 h 471"/>
                  <a:gd name="T24" fmla="*/ 262 w 295"/>
                  <a:gd name="T25" fmla="*/ 400 h 471"/>
                  <a:gd name="T26" fmla="*/ 277 w 295"/>
                  <a:gd name="T27" fmla="*/ 400 h 471"/>
                  <a:gd name="T28" fmla="*/ 266 w 295"/>
                  <a:gd name="T29" fmla="*/ 429 h 471"/>
                  <a:gd name="T30" fmla="*/ 259 w 295"/>
                  <a:gd name="T31" fmla="*/ 449 h 471"/>
                  <a:gd name="T32" fmla="*/ 234 w 295"/>
                  <a:gd name="T33" fmla="*/ 452 h 471"/>
                  <a:gd name="T34" fmla="*/ 224 w 295"/>
                  <a:gd name="T35" fmla="*/ 465 h 471"/>
                  <a:gd name="T36" fmla="*/ 216 w 295"/>
                  <a:gd name="T37" fmla="*/ 436 h 471"/>
                  <a:gd name="T38" fmla="*/ 196 w 295"/>
                  <a:gd name="T39" fmla="*/ 417 h 471"/>
                  <a:gd name="T40" fmla="*/ 171 w 295"/>
                  <a:gd name="T41" fmla="*/ 424 h 471"/>
                  <a:gd name="T42" fmla="*/ 148 w 295"/>
                  <a:gd name="T43" fmla="*/ 442 h 471"/>
                  <a:gd name="T44" fmla="*/ 134 w 295"/>
                  <a:gd name="T45" fmla="*/ 427 h 471"/>
                  <a:gd name="T46" fmla="*/ 119 w 295"/>
                  <a:gd name="T47" fmla="*/ 419 h 471"/>
                  <a:gd name="T48" fmla="*/ 106 w 295"/>
                  <a:gd name="T49" fmla="*/ 389 h 471"/>
                  <a:gd name="T50" fmla="*/ 116 w 295"/>
                  <a:gd name="T51" fmla="*/ 367 h 471"/>
                  <a:gd name="T52" fmla="*/ 114 w 295"/>
                  <a:gd name="T53" fmla="*/ 339 h 471"/>
                  <a:gd name="T54" fmla="*/ 135 w 295"/>
                  <a:gd name="T55" fmla="*/ 323 h 471"/>
                  <a:gd name="T56" fmla="*/ 111 w 295"/>
                  <a:gd name="T57" fmla="*/ 313 h 471"/>
                  <a:gd name="T58" fmla="*/ 96 w 295"/>
                  <a:gd name="T59" fmla="*/ 330 h 471"/>
                  <a:gd name="T60" fmla="*/ 62 w 295"/>
                  <a:gd name="T61" fmla="*/ 336 h 471"/>
                  <a:gd name="T62" fmla="*/ 52 w 295"/>
                  <a:gd name="T63" fmla="*/ 311 h 471"/>
                  <a:gd name="T64" fmla="*/ 62 w 295"/>
                  <a:gd name="T65" fmla="*/ 278 h 471"/>
                  <a:gd name="T66" fmla="*/ 39 w 295"/>
                  <a:gd name="T67" fmla="*/ 284 h 471"/>
                  <a:gd name="T68" fmla="*/ 26 w 295"/>
                  <a:gd name="T69" fmla="*/ 273 h 471"/>
                  <a:gd name="T70" fmla="*/ 18 w 295"/>
                  <a:gd name="T71" fmla="*/ 251 h 471"/>
                  <a:gd name="T72" fmla="*/ 10 w 295"/>
                  <a:gd name="T73" fmla="*/ 238 h 471"/>
                  <a:gd name="T74" fmla="*/ 6 w 295"/>
                  <a:gd name="T75" fmla="*/ 221 h 471"/>
                  <a:gd name="T76" fmla="*/ 0 w 295"/>
                  <a:gd name="T77" fmla="*/ 196 h 471"/>
                  <a:gd name="T78" fmla="*/ 10 w 295"/>
                  <a:gd name="T79" fmla="*/ 174 h 471"/>
                  <a:gd name="T80" fmla="*/ 26 w 295"/>
                  <a:gd name="T81" fmla="*/ 158 h 471"/>
                  <a:gd name="T82" fmla="*/ 43 w 295"/>
                  <a:gd name="T83" fmla="*/ 129 h 471"/>
                  <a:gd name="T84" fmla="*/ 38 w 295"/>
                  <a:gd name="T85" fmla="*/ 105 h 471"/>
                  <a:gd name="T86" fmla="*/ 32 w 295"/>
                  <a:gd name="T87" fmla="*/ 75 h 471"/>
                  <a:gd name="T88" fmla="*/ 24 w 295"/>
                  <a:gd name="T89" fmla="*/ 36 h 471"/>
                  <a:gd name="T90" fmla="*/ 57 w 295"/>
                  <a:gd name="T91" fmla="*/ 32 h 471"/>
                  <a:gd name="T92" fmla="*/ 74 w 295"/>
                  <a:gd name="T93" fmla="*/ 9 h 471"/>
                  <a:gd name="T94" fmla="*/ 119 w 295"/>
                  <a:gd name="T95" fmla="*/ 11 h 471"/>
                  <a:gd name="T96" fmla="*/ 116 w 295"/>
                  <a:gd name="T97" fmla="*/ 30 h 471"/>
                  <a:gd name="T98" fmla="*/ 142 w 295"/>
                  <a:gd name="T99" fmla="*/ 35 h 471"/>
                  <a:gd name="T100" fmla="*/ 130 w 295"/>
                  <a:gd name="T101" fmla="*/ 24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5" h="471">
                    <a:moveTo>
                      <a:pt x="152" y="42"/>
                    </a:moveTo>
                    <a:cubicBezTo>
                      <a:pt x="149" y="44"/>
                      <a:pt x="147" y="45"/>
                      <a:pt x="148" y="47"/>
                    </a:cubicBezTo>
                    <a:cubicBezTo>
                      <a:pt x="149" y="50"/>
                      <a:pt x="153" y="53"/>
                      <a:pt x="149" y="55"/>
                    </a:cubicBezTo>
                    <a:cubicBezTo>
                      <a:pt x="144" y="56"/>
                      <a:pt x="141" y="56"/>
                      <a:pt x="137" y="58"/>
                    </a:cubicBezTo>
                    <a:cubicBezTo>
                      <a:pt x="134" y="60"/>
                      <a:pt x="117" y="73"/>
                      <a:pt x="111" y="84"/>
                    </a:cubicBezTo>
                    <a:cubicBezTo>
                      <a:pt x="106" y="95"/>
                      <a:pt x="106" y="100"/>
                      <a:pt x="108" y="106"/>
                    </a:cubicBezTo>
                    <a:cubicBezTo>
                      <a:pt x="110" y="112"/>
                      <a:pt x="110" y="120"/>
                      <a:pt x="108" y="124"/>
                    </a:cubicBezTo>
                    <a:cubicBezTo>
                      <a:pt x="106" y="128"/>
                      <a:pt x="115" y="136"/>
                      <a:pt x="112" y="142"/>
                    </a:cubicBezTo>
                    <a:cubicBezTo>
                      <a:pt x="110" y="149"/>
                      <a:pt x="112" y="164"/>
                      <a:pt x="112" y="171"/>
                    </a:cubicBezTo>
                    <a:cubicBezTo>
                      <a:pt x="112" y="178"/>
                      <a:pt x="111" y="196"/>
                      <a:pt x="112" y="205"/>
                    </a:cubicBezTo>
                    <a:cubicBezTo>
                      <a:pt x="114" y="215"/>
                      <a:pt x="105" y="225"/>
                      <a:pt x="104" y="234"/>
                    </a:cubicBezTo>
                    <a:cubicBezTo>
                      <a:pt x="102" y="243"/>
                      <a:pt x="106" y="250"/>
                      <a:pt x="102" y="255"/>
                    </a:cubicBezTo>
                    <a:cubicBezTo>
                      <a:pt x="98" y="260"/>
                      <a:pt x="108" y="272"/>
                      <a:pt x="118" y="261"/>
                    </a:cubicBezTo>
                    <a:cubicBezTo>
                      <a:pt x="128" y="251"/>
                      <a:pt x="129" y="249"/>
                      <a:pt x="133" y="259"/>
                    </a:cubicBezTo>
                    <a:cubicBezTo>
                      <a:pt x="137" y="269"/>
                      <a:pt x="142" y="272"/>
                      <a:pt x="144" y="268"/>
                    </a:cubicBezTo>
                    <a:cubicBezTo>
                      <a:pt x="145" y="264"/>
                      <a:pt x="146" y="265"/>
                      <a:pt x="142" y="260"/>
                    </a:cubicBezTo>
                    <a:cubicBezTo>
                      <a:pt x="139" y="256"/>
                      <a:pt x="140" y="248"/>
                      <a:pt x="143" y="253"/>
                    </a:cubicBezTo>
                    <a:cubicBezTo>
                      <a:pt x="147" y="258"/>
                      <a:pt x="149" y="260"/>
                      <a:pt x="150" y="259"/>
                    </a:cubicBezTo>
                    <a:cubicBezTo>
                      <a:pt x="151" y="258"/>
                      <a:pt x="155" y="256"/>
                      <a:pt x="155" y="260"/>
                    </a:cubicBezTo>
                    <a:cubicBezTo>
                      <a:pt x="155" y="263"/>
                      <a:pt x="151" y="270"/>
                      <a:pt x="154" y="271"/>
                    </a:cubicBezTo>
                    <a:cubicBezTo>
                      <a:pt x="156" y="272"/>
                      <a:pt x="164" y="265"/>
                      <a:pt x="163" y="262"/>
                    </a:cubicBezTo>
                    <a:cubicBezTo>
                      <a:pt x="163" y="260"/>
                      <a:pt x="163" y="257"/>
                      <a:pt x="164" y="254"/>
                    </a:cubicBezTo>
                    <a:cubicBezTo>
                      <a:pt x="165" y="252"/>
                      <a:pt x="164" y="246"/>
                      <a:pt x="160" y="244"/>
                    </a:cubicBezTo>
                    <a:cubicBezTo>
                      <a:pt x="157" y="241"/>
                      <a:pt x="158" y="238"/>
                      <a:pt x="161" y="237"/>
                    </a:cubicBezTo>
                    <a:cubicBezTo>
                      <a:pt x="164" y="237"/>
                      <a:pt x="170" y="234"/>
                      <a:pt x="170" y="232"/>
                    </a:cubicBezTo>
                    <a:cubicBezTo>
                      <a:pt x="171" y="230"/>
                      <a:pt x="178" y="227"/>
                      <a:pt x="183" y="229"/>
                    </a:cubicBezTo>
                    <a:cubicBezTo>
                      <a:pt x="188" y="231"/>
                      <a:pt x="191" y="232"/>
                      <a:pt x="197" y="232"/>
                    </a:cubicBezTo>
                    <a:cubicBezTo>
                      <a:pt x="203" y="231"/>
                      <a:pt x="215" y="229"/>
                      <a:pt x="215" y="233"/>
                    </a:cubicBezTo>
                    <a:cubicBezTo>
                      <a:pt x="215" y="237"/>
                      <a:pt x="217" y="240"/>
                      <a:pt x="215" y="241"/>
                    </a:cubicBezTo>
                    <a:cubicBezTo>
                      <a:pt x="214" y="243"/>
                      <a:pt x="222" y="246"/>
                      <a:pt x="225" y="247"/>
                    </a:cubicBezTo>
                    <a:cubicBezTo>
                      <a:pt x="228" y="248"/>
                      <a:pt x="229" y="250"/>
                      <a:pt x="230" y="252"/>
                    </a:cubicBezTo>
                    <a:cubicBezTo>
                      <a:pt x="231" y="255"/>
                      <a:pt x="233" y="254"/>
                      <a:pt x="234" y="256"/>
                    </a:cubicBezTo>
                    <a:cubicBezTo>
                      <a:pt x="236" y="257"/>
                      <a:pt x="238" y="254"/>
                      <a:pt x="239" y="260"/>
                    </a:cubicBezTo>
                    <a:cubicBezTo>
                      <a:pt x="240" y="266"/>
                      <a:pt x="241" y="267"/>
                      <a:pt x="241" y="272"/>
                    </a:cubicBezTo>
                    <a:cubicBezTo>
                      <a:pt x="242" y="276"/>
                      <a:pt x="244" y="280"/>
                      <a:pt x="244" y="281"/>
                    </a:cubicBezTo>
                    <a:cubicBezTo>
                      <a:pt x="244" y="282"/>
                      <a:pt x="248" y="295"/>
                      <a:pt x="253" y="301"/>
                    </a:cubicBezTo>
                    <a:cubicBezTo>
                      <a:pt x="259" y="308"/>
                      <a:pt x="266" y="307"/>
                      <a:pt x="268" y="313"/>
                    </a:cubicBezTo>
                    <a:cubicBezTo>
                      <a:pt x="269" y="319"/>
                      <a:pt x="271" y="318"/>
                      <a:pt x="273" y="322"/>
                    </a:cubicBezTo>
                    <a:cubicBezTo>
                      <a:pt x="275" y="325"/>
                      <a:pt x="276" y="328"/>
                      <a:pt x="279" y="334"/>
                    </a:cubicBezTo>
                    <a:cubicBezTo>
                      <a:pt x="281" y="340"/>
                      <a:pt x="292" y="353"/>
                      <a:pt x="293" y="358"/>
                    </a:cubicBezTo>
                    <a:cubicBezTo>
                      <a:pt x="293" y="362"/>
                      <a:pt x="289" y="370"/>
                      <a:pt x="291" y="380"/>
                    </a:cubicBezTo>
                    <a:cubicBezTo>
                      <a:pt x="292" y="390"/>
                      <a:pt x="293" y="388"/>
                      <a:pt x="295" y="396"/>
                    </a:cubicBezTo>
                    <a:cubicBezTo>
                      <a:pt x="290" y="399"/>
                      <a:pt x="290" y="399"/>
                      <a:pt x="290" y="399"/>
                    </a:cubicBezTo>
                    <a:cubicBezTo>
                      <a:pt x="284" y="394"/>
                      <a:pt x="284" y="394"/>
                      <a:pt x="284" y="394"/>
                    </a:cubicBezTo>
                    <a:cubicBezTo>
                      <a:pt x="285" y="388"/>
                      <a:pt x="285" y="388"/>
                      <a:pt x="285" y="388"/>
                    </a:cubicBezTo>
                    <a:cubicBezTo>
                      <a:pt x="277" y="385"/>
                      <a:pt x="277" y="385"/>
                      <a:pt x="277" y="385"/>
                    </a:cubicBezTo>
                    <a:cubicBezTo>
                      <a:pt x="269" y="379"/>
                      <a:pt x="269" y="379"/>
                      <a:pt x="269" y="379"/>
                    </a:cubicBezTo>
                    <a:cubicBezTo>
                      <a:pt x="265" y="380"/>
                      <a:pt x="265" y="380"/>
                      <a:pt x="265" y="380"/>
                    </a:cubicBezTo>
                    <a:cubicBezTo>
                      <a:pt x="264" y="390"/>
                      <a:pt x="264" y="390"/>
                      <a:pt x="264" y="390"/>
                    </a:cubicBezTo>
                    <a:cubicBezTo>
                      <a:pt x="256" y="395"/>
                      <a:pt x="256" y="395"/>
                      <a:pt x="256" y="395"/>
                    </a:cubicBezTo>
                    <a:cubicBezTo>
                      <a:pt x="257" y="401"/>
                      <a:pt x="257" y="401"/>
                      <a:pt x="257" y="401"/>
                    </a:cubicBezTo>
                    <a:cubicBezTo>
                      <a:pt x="262" y="400"/>
                      <a:pt x="262" y="400"/>
                      <a:pt x="262" y="400"/>
                    </a:cubicBezTo>
                    <a:cubicBezTo>
                      <a:pt x="266" y="405"/>
                      <a:pt x="266" y="405"/>
                      <a:pt x="266" y="405"/>
                    </a:cubicBezTo>
                    <a:cubicBezTo>
                      <a:pt x="271" y="405"/>
                      <a:pt x="271" y="405"/>
                      <a:pt x="271" y="405"/>
                    </a:cubicBezTo>
                    <a:cubicBezTo>
                      <a:pt x="274" y="401"/>
                      <a:pt x="274" y="401"/>
                      <a:pt x="274" y="401"/>
                    </a:cubicBezTo>
                    <a:cubicBezTo>
                      <a:pt x="277" y="400"/>
                      <a:pt x="277" y="400"/>
                      <a:pt x="277" y="400"/>
                    </a:cubicBezTo>
                    <a:cubicBezTo>
                      <a:pt x="278" y="407"/>
                      <a:pt x="278" y="407"/>
                      <a:pt x="278" y="407"/>
                    </a:cubicBezTo>
                    <a:cubicBezTo>
                      <a:pt x="277" y="418"/>
                      <a:pt x="277" y="418"/>
                      <a:pt x="277" y="418"/>
                    </a:cubicBezTo>
                    <a:cubicBezTo>
                      <a:pt x="270" y="421"/>
                      <a:pt x="270" y="421"/>
                      <a:pt x="270" y="421"/>
                    </a:cubicBezTo>
                    <a:cubicBezTo>
                      <a:pt x="266" y="429"/>
                      <a:pt x="266" y="429"/>
                      <a:pt x="266" y="429"/>
                    </a:cubicBezTo>
                    <a:cubicBezTo>
                      <a:pt x="268" y="430"/>
                      <a:pt x="268" y="430"/>
                      <a:pt x="268" y="430"/>
                    </a:cubicBezTo>
                    <a:cubicBezTo>
                      <a:pt x="270" y="439"/>
                      <a:pt x="270" y="439"/>
                      <a:pt x="270" y="439"/>
                    </a:cubicBezTo>
                    <a:cubicBezTo>
                      <a:pt x="263" y="446"/>
                      <a:pt x="263" y="446"/>
                      <a:pt x="263" y="446"/>
                    </a:cubicBezTo>
                    <a:cubicBezTo>
                      <a:pt x="259" y="449"/>
                      <a:pt x="259" y="449"/>
                      <a:pt x="259" y="449"/>
                    </a:cubicBezTo>
                    <a:cubicBezTo>
                      <a:pt x="254" y="447"/>
                      <a:pt x="254" y="447"/>
                      <a:pt x="254" y="447"/>
                    </a:cubicBezTo>
                    <a:cubicBezTo>
                      <a:pt x="246" y="450"/>
                      <a:pt x="246" y="450"/>
                      <a:pt x="246" y="450"/>
                    </a:cubicBezTo>
                    <a:cubicBezTo>
                      <a:pt x="238" y="446"/>
                      <a:pt x="238" y="446"/>
                      <a:pt x="238" y="446"/>
                    </a:cubicBezTo>
                    <a:cubicBezTo>
                      <a:pt x="234" y="452"/>
                      <a:pt x="234" y="452"/>
                      <a:pt x="234" y="452"/>
                    </a:cubicBezTo>
                    <a:cubicBezTo>
                      <a:pt x="231" y="461"/>
                      <a:pt x="231" y="461"/>
                      <a:pt x="231" y="461"/>
                    </a:cubicBezTo>
                    <a:cubicBezTo>
                      <a:pt x="234" y="468"/>
                      <a:pt x="234" y="468"/>
                      <a:pt x="234" y="468"/>
                    </a:cubicBezTo>
                    <a:cubicBezTo>
                      <a:pt x="226" y="471"/>
                      <a:pt x="226" y="471"/>
                      <a:pt x="226" y="471"/>
                    </a:cubicBezTo>
                    <a:cubicBezTo>
                      <a:pt x="225" y="470"/>
                      <a:pt x="225" y="467"/>
                      <a:pt x="224" y="465"/>
                    </a:cubicBezTo>
                    <a:cubicBezTo>
                      <a:pt x="222" y="459"/>
                      <a:pt x="224" y="460"/>
                      <a:pt x="221" y="454"/>
                    </a:cubicBezTo>
                    <a:cubicBezTo>
                      <a:pt x="218" y="449"/>
                      <a:pt x="221" y="450"/>
                      <a:pt x="222" y="445"/>
                    </a:cubicBezTo>
                    <a:cubicBezTo>
                      <a:pt x="222" y="439"/>
                      <a:pt x="222" y="436"/>
                      <a:pt x="218" y="436"/>
                    </a:cubicBezTo>
                    <a:cubicBezTo>
                      <a:pt x="217" y="436"/>
                      <a:pt x="217" y="436"/>
                      <a:pt x="216" y="436"/>
                    </a:cubicBezTo>
                    <a:cubicBezTo>
                      <a:pt x="217" y="410"/>
                      <a:pt x="217" y="410"/>
                      <a:pt x="217" y="410"/>
                    </a:cubicBezTo>
                    <a:cubicBezTo>
                      <a:pt x="214" y="409"/>
                      <a:pt x="214" y="409"/>
                      <a:pt x="214" y="409"/>
                    </a:cubicBezTo>
                    <a:cubicBezTo>
                      <a:pt x="208" y="415"/>
                      <a:pt x="208" y="415"/>
                      <a:pt x="208" y="415"/>
                    </a:cubicBezTo>
                    <a:cubicBezTo>
                      <a:pt x="196" y="417"/>
                      <a:pt x="196" y="417"/>
                      <a:pt x="196" y="417"/>
                    </a:cubicBezTo>
                    <a:cubicBezTo>
                      <a:pt x="191" y="424"/>
                      <a:pt x="191" y="424"/>
                      <a:pt x="191" y="424"/>
                    </a:cubicBezTo>
                    <a:cubicBezTo>
                      <a:pt x="186" y="425"/>
                      <a:pt x="186" y="425"/>
                      <a:pt x="186" y="425"/>
                    </a:cubicBezTo>
                    <a:cubicBezTo>
                      <a:pt x="180" y="429"/>
                      <a:pt x="180" y="429"/>
                      <a:pt x="180" y="429"/>
                    </a:cubicBezTo>
                    <a:cubicBezTo>
                      <a:pt x="171" y="424"/>
                      <a:pt x="171" y="424"/>
                      <a:pt x="171" y="424"/>
                    </a:cubicBezTo>
                    <a:cubicBezTo>
                      <a:pt x="165" y="427"/>
                      <a:pt x="165" y="427"/>
                      <a:pt x="165" y="427"/>
                    </a:cubicBezTo>
                    <a:cubicBezTo>
                      <a:pt x="154" y="426"/>
                      <a:pt x="154" y="426"/>
                      <a:pt x="154" y="426"/>
                    </a:cubicBezTo>
                    <a:cubicBezTo>
                      <a:pt x="154" y="436"/>
                      <a:pt x="154" y="436"/>
                      <a:pt x="154" y="436"/>
                    </a:cubicBezTo>
                    <a:cubicBezTo>
                      <a:pt x="148" y="442"/>
                      <a:pt x="148" y="442"/>
                      <a:pt x="148" y="442"/>
                    </a:cubicBezTo>
                    <a:cubicBezTo>
                      <a:pt x="142" y="443"/>
                      <a:pt x="142" y="443"/>
                      <a:pt x="142" y="443"/>
                    </a:cubicBezTo>
                    <a:cubicBezTo>
                      <a:pt x="143" y="434"/>
                      <a:pt x="143" y="434"/>
                      <a:pt x="143" y="434"/>
                    </a:cubicBezTo>
                    <a:cubicBezTo>
                      <a:pt x="136" y="432"/>
                      <a:pt x="136" y="432"/>
                      <a:pt x="136" y="432"/>
                    </a:cubicBezTo>
                    <a:cubicBezTo>
                      <a:pt x="134" y="427"/>
                      <a:pt x="134" y="427"/>
                      <a:pt x="134" y="427"/>
                    </a:cubicBezTo>
                    <a:cubicBezTo>
                      <a:pt x="130" y="422"/>
                      <a:pt x="130" y="422"/>
                      <a:pt x="130" y="422"/>
                    </a:cubicBezTo>
                    <a:cubicBezTo>
                      <a:pt x="129" y="417"/>
                      <a:pt x="129" y="417"/>
                      <a:pt x="129" y="417"/>
                    </a:cubicBezTo>
                    <a:cubicBezTo>
                      <a:pt x="124" y="415"/>
                      <a:pt x="124" y="415"/>
                      <a:pt x="124" y="415"/>
                    </a:cubicBezTo>
                    <a:cubicBezTo>
                      <a:pt x="119" y="419"/>
                      <a:pt x="119" y="419"/>
                      <a:pt x="119" y="419"/>
                    </a:cubicBezTo>
                    <a:cubicBezTo>
                      <a:pt x="115" y="413"/>
                      <a:pt x="115" y="413"/>
                      <a:pt x="115" y="413"/>
                    </a:cubicBezTo>
                    <a:cubicBezTo>
                      <a:pt x="107" y="409"/>
                      <a:pt x="107" y="409"/>
                      <a:pt x="107" y="409"/>
                    </a:cubicBezTo>
                    <a:cubicBezTo>
                      <a:pt x="104" y="397"/>
                      <a:pt x="104" y="397"/>
                      <a:pt x="104" y="397"/>
                    </a:cubicBezTo>
                    <a:cubicBezTo>
                      <a:pt x="106" y="389"/>
                      <a:pt x="106" y="389"/>
                      <a:pt x="106" y="389"/>
                    </a:cubicBezTo>
                    <a:cubicBezTo>
                      <a:pt x="104" y="383"/>
                      <a:pt x="104" y="383"/>
                      <a:pt x="104" y="383"/>
                    </a:cubicBezTo>
                    <a:cubicBezTo>
                      <a:pt x="109" y="378"/>
                      <a:pt x="109" y="378"/>
                      <a:pt x="109" y="378"/>
                    </a:cubicBezTo>
                    <a:cubicBezTo>
                      <a:pt x="109" y="372"/>
                      <a:pt x="109" y="372"/>
                      <a:pt x="109" y="372"/>
                    </a:cubicBezTo>
                    <a:cubicBezTo>
                      <a:pt x="116" y="367"/>
                      <a:pt x="116" y="367"/>
                      <a:pt x="116" y="367"/>
                    </a:cubicBezTo>
                    <a:cubicBezTo>
                      <a:pt x="115" y="356"/>
                      <a:pt x="115" y="356"/>
                      <a:pt x="115" y="356"/>
                    </a:cubicBezTo>
                    <a:cubicBezTo>
                      <a:pt x="122" y="352"/>
                      <a:pt x="122" y="352"/>
                      <a:pt x="122" y="352"/>
                    </a:cubicBezTo>
                    <a:cubicBezTo>
                      <a:pt x="122" y="347"/>
                      <a:pt x="122" y="347"/>
                      <a:pt x="122" y="347"/>
                    </a:cubicBezTo>
                    <a:cubicBezTo>
                      <a:pt x="114" y="339"/>
                      <a:pt x="114" y="339"/>
                      <a:pt x="114" y="339"/>
                    </a:cubicBezTo>
                    <a:cubicBezTo>
                      <a:pt x="117" y="335"/>
                      <a:pt x="117" y="335"/>
                      <a:pt x="117" y="335"/>
                    </a:cubicBezTo>
                    <a:cubicBezTo>
                      <a:pt x="124" y="336"/>
                      <a:pt x="124" y="336"/>
                      <a:pt x="124" y="336"/>
                    </a:cubicBezTo>
                    <a:cubicBezTo>
                      <a:pt x="134" y="332"/>
                      <a:pt x="134" y="332"/>
                      <a:pt x="134" y="332"/>
                    </a:cubicBezTo>
                    <a:cubicBezTo>
                      <a:pt x="135" y="323"/>
                      <a:pt x="135" y="323"/>
                      <a:pt x="135" y="323"/>
                    </a:cubicBezTo>
                    <a:cubicBezTo>
                      <a:pt x="130" y="314"/>
                      <a:pt x="130" y="314"/>
                      <a:pt x="130" y="314"/>
                    </a:cubicBezTo>
                    <a:cubicBezTo>
                      <a:pt x="124" y="305"/>
                      <a:pt x="124" y="305"/>
                      <a:pt x="124" y="305"/>
                    </a:cubicBezTo>
                    <a:cubicBezTo>
                      <a:pt x="116" y="305"/>
                      <a:pt x="116" y="305"/>
                      <a:pt x="116" y="305"/>
                    </a:cubicBezTo>
                    <a:cubicBezTo>
                      <a:pt x="111" y="313"/>
                      <a:pt x="111" y="313"/>
                      <a:pt x="111" y="313"/>
                    </a:cubicBezTo>
                    <a:cubicBezTo>
                      <a:pt x="106" y="314"/>
                      <a:pt x="106" y="314"/>
                      <a:pt x="106" y="314"/>
                    </a:cubicBezTo>
                    <a:cubicBezTo>
                      <a:pt x="103" y="320"/>
                      <a:pt x="103" y="320"/>
                      <a:pt x="103" y="320"/>
                    </a:cubicBezTo>
                    <a:cubicBezTo>
                      <a:pt x="102" y="329"/>
                      <a:pt x="102" y="329"/>
                      <a:pt x="102" y="329"/>
                    </a:cubicBezTo>
                    <a:cubicBezTo>
                      <a:pt x="96" y="330"/>
                      <a:pt x="96" y="330"/>
                      <a:pt x="96" y="330"/>
                    </a:cubicBezTo>
                    <a:cubicBezTo>
                      <a:pt x="88" y="341"/>
                      <a:pt x="88" y="341"/>
                      <a:pt x="88" y="341"/>
                    </a:cubicBezTo>
                    <a:cubicBezTo>
                      <a:pt x="81" y="346"/>
                      <a:pt x="81" y="346"/>
                      <a:pt x="81" y="346"/>
                    </a:cubicBezTo>
                    <a:cubicBezTo>
                      <a:pt x="72" y="331"/>
                      <a:pt x="72" y="331"/>
                      <a:pt x="72" y="331"/>
                    </a:cubicBezTo>
                    <a:cubicBezTo>
                      <a:pt x="62" y="336"/>
                      <a:pt x="62" y="336"/>
                      <a:pt x="62" y="336"/>
                    </a:cubicBezTo>
                    <a:cubicBezTo>
                      <a:pt x="54" y="334"/>
                      <a:pt x="54" y="334"/>
                      <a:pt x="54" y="334"/>
                    </a:cubicBezTo>
                    <a:cubicBezTo>
                      <a:pt x="49" y="328"/>
                      <a:pt x="49" y="328"/>
                      <a:pt x="49" y="328"/>
                    </a:cubicBezTo>
                    <a:cubicBezTo>
                      <a:pt x="56" y="318"/>
                      <a:pt x="56" y="318"/>
                      <a:pt x="56" y="318"/>
                    </a:cubicBezTo>
                    <a:cubicBezTo>
                      <a:pt x="52" y="311"/>
                      <a:pt x="52" y="311"/>
                      <a:pt x="52" y="311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6" y="296"/>
                      <a:pt x="56" y="296"/>
                      <a:pt x="56" y="296"/>
                    </a:cubicBezTo>
                    <a:cubicBezTo>
                      <a:pt x="59" y="292"/>
                      <a:pt x="59" y="292"/>
                      <a:pt x="59" y="292"/>
                    </a:cubicBezTo>
                    <a:cubicBezTo>
                      <a:pt x="62" y="278"/>
                      <a:pt x="62" y="278"/>
                      <a:pt x="62" y="278"/>
                    </a:cubicBezTo>
                    <a:cubicBezTo>
                      <a:pt x="59" y="276"/>
                      <a:pt x="59" y="276"/>
                      <a:pt x="59" y="276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45" y="282"/>
                      <a:pt x="45" y="282"/>
                      <a:pt x="45" y="282"/>
                    </a:cubicBezTo>
                    <a:cubicBezTo>
                      <a:pt x="39" y="284"/>
                      <a:pt x="39" y="284"/>
                      <a:pt x="39" y="284"/>
                    </a:cubicBezTo>
                    <a:cubicBezTo>
                      <a:pt x="33" y="288"/>
                      <a:pt x="33" y="288"/>
                      <a:pt x="33" y="288"/>
                    </a:cubicBezTo>
                    <a:cubicBezTo>
                      <a:pt x="29" y="289"/>
                      <a:pt x="29" y="289"/>
                      <a:pt x="29" y="289"/>
                    </a:cubicBezTo>
                    <a:cubicBezTo>
                      <a:pt x="25" y="282"/>
                      <a:pt x="25" y="282"/>
                      <a:pt x="25" y="282"/>
                    </a:cubicBezTo>
                    <a:cubicBezTo>
                      <a:pt x="26" y="273"/>
                      <a:pt x="26" y="273"/>
                      <a:pt x="26" y="273"/>
                    </a:cubicBezTo>
                    <a:cubicBezTo>
                      <a:pt x="21" y="269"/>
                      <a:pt x="21" y="269"/>
                      <a:pt x="21" y="269"/>
                    </a:cubicBezTo>
                    <a:cubicBezTo>
                      <a:pt x="27" y="263"/>
                      <a:pt x="27" y="263"/>
                      <a:pt x="27" y="263"/>
                    </a:cubicBezTo>
                    <a:cubicBezTo>
                      <a:pt x="27" y="254"/>
                      <a:pt x="27" y="254"/>
                      <a:pt x="27" y="254"/>
                    </a:cubicBezTo>
                    <a:cubicBezTo>
                      <a:pt x="18" y="251"/>
                      <a:pt x="18" y="251"/>
                      <a:pt x="18" y="251"/>
                    </a:cubicBezTo>
                    <a:cubicBezTo>
                      <a:pt x="8" y="253"/>
                      <a:pt x="8" y="253"/>
                      <a:pt x="8" y="253"/>
                    </a:cubicBezTo>
                    <a:cubicBezTo>
                      <a:pt x="7" y="248"/>
                      <a:pt x="7" y="248"/>
                      <a:pt x="7" y="248"/>
                    </a:cubicBezTo>
                    <a:cubicBezTo>
                      <a:pt x="13" y="243"/>
                      <a:pt x="13" y="243"/>
                      <a:pt x="13" y="243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3" y="229"/>
                      <a:pt x="13" y="229"/>
                      <a:pt x="13" y="229"/>
                    </a:cubicBezTo>
                    <a:cubicBezTo>
                      <a:pt x="7" y="228"/>
                      <a:pt x="7" y="228"/>
                      <a:pt x="7" y="228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6" y="221"/>
                      <a:pt x="6" y="221"/>
                      <a:pt x="6" y="221"/>
                    </a:cubicBezTo>
                    <a:cubicBezTo>
                      <a:pt x="6" y="213"/>
                      <a:pt x="6" y="213"/>
                      <a:pt x="6" y="213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5" y="201"/>
                      <a:pt x="5" y="201"/>
                      <a:pt x="5" y="201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4" y="191"/>
                      <a:pt x="4" y="191"/>
                      <a:pt x="4" y="191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2" y="180"/>
                      <a:pt x="2" y="180"/>
                      <a:pt x="2" y="180"/>
                    </a:cubicBezTo>
                    <a:cubicBezTo>
                      <a:pt x="10" y="174"/>
                      <a:pt x="10" y="174"/>
                      <a:pt x="10" y="174"/>
                    </a:cubicBezTo>
                    <a:cubicBezTo>
                      <a:pt x="17" y="174"/>
                      <a:pt x="17" y="174"/>
                      <a:pt x="17" y="174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6" y="158"/>
                      <a:pt x="26" y="158"/>
                      <a:pt x="26" y="158"/>
                    </a:cubicBezTo>
                    <a:cubicBezTo>
                      <a:pt x="27" y="152"/>
                      <a:pt x="27" y="152"/>
                      <a:pt x="27" y="152"/>
                    </a:cubicBezTo>
                    <a:cubicBezTo>
                      <a:pt x="34" y="152"/>
                      <a:pt x="34" y="152"/>
                      <a:pt x="34" y="152"/>
                    </a:cubicBezTo>
                    <a:cubicBezTo>
                      <a:pt x="44" y="143"/>
                      <a:pt x="44" y="143"/>
                      <a:pt x="44" y="143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51" y="127"/>
                      <a:pt x="51" y="127"/>
                      <a:pt x="51" y="127"/>
                    </a:cubicBezTo>
                    <a:cubicBezTo>
                      <a:pt x="51" y="123"/>
                      <a:pt x="51" y="123"/>
                      <a:pt x="51" y="123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03" y="1"/>
                      <a:pt x="103" y="1"/>
                      <a:pt x="103" y="1"/>
                    </a:cubicBezTo>
                    <a:cubicBezTo>
                      <a:pt x="119" y="11"/>
                      <a:pt x="119" y="11"/>
                      <a:pt x="119" y="11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4" y="22"/>
                      <a:pt x="124" y="22"/>
                      <a:pt x="124" y="22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16" y="30"/>
                      <a:pt x="116" y="30"/>
                      <a:pt x="116" y="30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25" y="39"/>
                      <a:pt x="125" y="39"/>
                      <a:pt x="125" y="39"/>
                    </a:cubicBezTo>
                    <a:cubicBezTo>
                      <a:pt x="133" y="31"/>
                      <a:pt x="133" y="31"/>
                      <a:pt x="133" y="31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47" y="31"/>
                      <a:pt x="147" y="31"/>
                      <a:pt x="147" y="31"/>
                    </a:cubicBezTo>
                    <a:cubicBezTo>
                      <a:pt x="152" y="42"/>
                      <a:pt x="152" y="42"/>
                      <a:pt x="152" y="42"/>
                    </a:cubicBezTo>
                    <a:close/>
                    <a:moveTo>
                      <a:pt x="130" y="232"/>
                    </a:moveTo>
                    <a:cubicBezTo>
                      <a:pt x="129" y="236"/>
                      <a:pt x="128" y="238"/>
                      <a:pt x="130" y="240"/>
                    </a:cubicBezTo>
                    <a:cubicBezTo>
                      <a:pt x="133" y="243"/>
                      <a:pt x="135" y="239"/>
                      <a:pt x="137" y="241"/>
                    </a:cubicBezTo>
                    <a:cubicBezTo>
                      <a:pt x="139" y="244"/>
                      <a:pt x="141" y="239"/>
                      <a:pt x="139" y="235"/>
                    </a:cubicBezTo>
                    <a:cubicBezTo>
                      <a:pt x="136" y="229"/>
                      <a:pt x="136" y="227"/>
                      <a:pt x="130" y="232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73" name="Приморский край">
                <a:extLst>
                  <a:ext uri="{FF2B5EF4-FFF2-40B4-BE49-F238E27FC236}">
                    <a16:creationId xmlns:a16="http://schemas.microsoft.com/office/drawing/2014/main" id="{FC5C02F4-CFCD-491F-90D0-3C2F3AEF7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5941" y="5001320"/>
                <a:ext cx="538911" cy="1111343"/>
              </a:xfrm>
              <a:custGeom>
                <a:avLst/>
                <a:gdLst>
                  <a:gd name="T0" fmla="*/ 92 w 101"/>
                  <a:gd name="T1" fmla="*/ 20 h 234"/>
                  <a:gd name="T2" fmla="*/ 100 w 101"/>
                  <a:gd name="T3" fmla="*/ 54 h 234"/>
                  <a:gd name="T4" fmla="*/ 99 w 101"/>
                  <a:gd name="T5" fmla="*/ 114 h 234"/>
                  <a:gd name="T6" fmla="*/ 99 w 101"/>
                  <a:gd name="T7" fmla="*/ 150 h 234"/>
                  <a:gd name="T8" fmla="*/ 89 w 101"/>
                  <a:gd name="T9" fmla="*/ 180 h 234"/>
                  <a:gd name="T10" fmla="*/ 77 w 101"/>
                  <a:gd name="T11" fmla="*/ 198 h 234"/>
                  <a:gd name="T12" fmla="*/ 64 w 101"/>
                  <a:gd name="T13" fmla="*/ 201 h 234"/>
                  <a:gd name="T14" fmla="*/ 53 w 101"/>
                  <a:gd name="T15" fmla="*/ 197 h 234"/>
                  <a:gd name="T16" fmla="*/ 43 w 101"/>
                  <a:gd name="T17" fmla="*/ 206 h 234"/>
                  <a:gd name="T18" fmla="*/ 43 w 101"/>
                  <a:gd name="T19" fmla="*/ 223 h 234"/>
                  <a:gd name="T20" fmla="*/ 38 w 101"/>
                  <a:gd name="T21" fmla="*/ 234 h 234"/>
                  <a:gd name="T22" fmla="*/ 36 w 101"/>
                  <a:gd name="T23" fmla="*/ 218 h 234"/>
                  <a:gd name="T24" fmla="*/ 28 w 101"/>
                  <a:gd name="T25" fmla="*/ 198 h 234"/>
                  <a:gd name="T26" fmla="*/ 3 w 101"/>
                  <a:gd name="T27" fmla="*/ 172 h 234"/>
                  <a:gd name="T28" fmla="*/ 9 w 101"/>
                  <a:gd name="T29" fmla="*/ 150 h 234"/>
                  <a:gd name="T30" fmla="*/ 31 w 101"/>
                  <a:gd name="T31" fmla="*/ 135 h 234"/>
                  <a:gd name="T32" fmla="*/ 30 w 101"/>
                  <a:gd name="T33" fmla="*/ 116 h 234"/>
                  <a:gd name="T34" fmla="*/ 26 w 101"/>
                  <a:gd name="T35" fmla="*/ 97 h 234"/>
                  <a:gd name="T36" fmla="*/ 31 w 101"/>
                  <a:gd name="T37" fmla="*/ 89 h 234"/>
                  <a:gd name="T38" fmla="*/ 31 w 101"/>
                  <a:gd name="T39" fmla="*/ 73 h 234"/>
                  <a:gd name="T40" fmla="*/ 43 w 101"/>
                  <a:gd name="T41" fmla="*/ 71 h 234"/>
                  <a:gd name="T42" fmla="*/ 56 w 101"/>
                  <a:gd name="T43" fmla="*/ 70 h 234"/>
                  <a:gd name="T44" fmla="*/ 67 w 101"/>
                  <a:gd name="T45" fmla="*/ 60 h 234"/>
                  <a:gd name="T46" fmla="*/ 63 w 101"/>
                  <a:gd name="T47" fmla="*/ 50 h 234"/>
                  <a:gd name="T48" fmla="*/ 74 w 101"/>
                  <a:gd name="T49" fmla="*/ 39 h 234"/>
                  <a:gd name="T50" fmla="*/ 74 w 101"/>
                  <a:gd name="T51" fmla="*/ 21 h 234"/>
                  <a:gd name="T52" fmla="*/ 68 w 101"/>
                  <a:gd name="T53" fmla="*/ 26 h 234"/>
                  <a:gd name="T54" fmla="*/ 59 w 101"/>
                  <a:gd name="T55" fmla="*/ 21 h 234"/>
                  <a:gd name="T56" fmla="*/ 53 w 101"/>
                  <a:gd name="T57" fmla="*/ 16 h 234"/>
                  <a:gd name="T58" fmla="*/ 62 w 101"/>
                  <a:gd name="T59" fmla="*/ 1 h 234"/>
                  <a:gd name="T60" fmla="*/ 74 w 101"/>
                  <a:gd name="T61" fmla="*/ 6 h 234"/>
                  <a:gd name="T62" fmla="*/ 81 w 101"/>
                  <a:gd name="T63" fmla="*/ 15 h 234"/>
                  <a:gd name="T64" fmla="*/ 92 w 101"/>
                  <a:gd name="T65" fmla="*/ 1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234">
                    <a:moveTo>
                      <a:pt x="92" y="17"/>
                    </a:moveTo>
                    <a:cubicBezTo>
                      <a:pt x="92" y="18"/>
                      <a:pt x="92" y="19"/>
                      <a:pt x="92" y="20"/>
                    </a:cubicBezTo>
                    <a:cubicBezTo>
                      <a:pt x="94" y="31"/>
                      <a:pt x="91" y="32"/>
                      <a:pt x="95" y="37"/>
                    </a:cubicBezTo>
                    <a:cubicBezTo>
                      <a:pt x="99" y="43"/>
                      <a:pt x="99" y="49"/>
                      <a:pt x="100" y="54"/>
                    </a:cubicBezTo>
                    <a:cubicBezTo>
                      <a:pt x="100" y="60"/>
                      <a:pt x="97" y="83"/>
                      <a:pt x="98" y="93"/>
                    </a:cubicBezTo>
                    <a:cubicBezTo>
                      <a:pt x="99" y="103"/>
                      <a:pt x="101" y="104"/>
                      <a:pt x="99" y="114"/>
                    </a:cubicBezTo>
                    <a:cubicBezTo>
                      <a:pt x="96" y="124"/>
                      <a:pt x="95" y="123"/>
                      <a:pt x="97" y="127"/>
                    </a:cubicBezTo>
                    <a:cubicBezTo>
                      <a:pt x="99" y="131"/>
                      <a:pt x="99" y="145"/>
                      <a:pt x="99" y="150"/>
                    </a:cubicBezTo>
                    <a:cubicBezTo>
                      <a:pt x="98" y="156"/>
                      <a:pt x="96" y="165"/>
                      <a:pt x="94" y="171"/>
                    </a:cubicBezTo>
                    <a:cubicBezTo>
                      <a:pt x="91" y="177"/>
                      <a:pt x="89" y="175"/>
                      <a:pt x="89" y="180"/>
                    </a:cubicBezTo>
                    <a:cubicBezTo>
                      <a:pt x="88" y="184"/>
                      <a:pt x="84" y="189"/>
                      <a:pt x="82" y="191"/>
                    </a:cubicBezTo>
                    <a:cubicBezTo>
                      <a:pt x="81" y="193"/>
                      <a:pt x="79" y="198"/>
                      <a:pt x="77" y="198"/>
                    </a:cubicBezTo>
                    <a:cubicBezTo>
                      <a:pt x="75" y="198"/>
                      <a:pt x="71" y="197"/>
                      <a:pt x="69" y="199"/>
                    </a:cubicBezTo>
                    <a:cubicBezTo>
                      <a:pt x="67" y="201"/>
                      <a:pt x="66" y="200"/>
                      <a:pt x="64" y="201"/>
                    </a:cubicBezTo>
                    <a:cubicBezTo>
                      <a:pt x="62" y="202"/>
                      <a:pt x="60" y="204"/>
                      <a:pt x="59" y="202"/>
                    </a:cubicBezTo>
                    <a:cubicBezTo>
                      <a:pt x="58" y="199"/>
                      <a:pt x="54" y="195"/>
                      <a:pt x="53" y="197"/>
                    </a:cubicBezTo>
                    <a:cubicBezTo>
                      <a:pt x="52" y="200"/>
                      <a:pt x="50" y="202"/>
                      <a:pt x="48" y="200"/>
                    </a:cubicBezTo>
                    <a:cubicBezTo>
                      <a:pt x="46" y="199"/>
                      <a:pt x="43" y="203"/>
                      <a:pt x="43" y="206"/>
                    </a:cubicBezTo>
                    <a:cubicBezTo>
                      <a:pt x="44" y="208"/>
                      <a:pt x="44" y="212"/>
                      <a:pt x="43" y="213"/>
                    </a:cubicBezTo>
                    <a:cubicBezTo>
                      <a:pt x="41" y="215"/>
                      <a:pt x="44" y="223"/>
                      <a:pt x="43" y="223"/>
                    </a:cubicBezTo>
                    <a:cubicBezTo>
                      <a:pt x="41" y="224"/>
                      <a:pt x="39" y="225"/>
                      <a:pt x="38" y="227"/>
                    </a:cubicBezTo>
                    <a:cubicBezTo>
                      <a:pt x="38" y="228"/>
                      <a:pt x="39" y="231"/>
                      <a:pt x="38" y="234"/>
                    </a:cubicBezTo>
                    <a:cubicBezTo>
                      <a:pt x="34" y="232"/>
                      <a:pt x="31" y="230"/>
                      <a:pt x="30" y="228"/>
                    </a:cubicBezTo>
                    <a:cubicBezTo>
                      <a:pt x="29" y="225"/>
                      <a:pt x="32" y="222"/>
                      <a:pt x="36" y="218"/>
                    </a:cubicBezTo>
                    <a:cubicBezTo>
                      <a:pt x="40" y="214"/>
                      <a:pt x="36" y="214"/>
                      <a:pt x="35" y="210"/>
                    </a:cubicBezTo>
                    <a:cubicBezTo>
                      <a:pt x="33" y="207"/>
                      <a:pt x="30" y="203"/>
                      <a:pt x="28" y="198"/>
                    </a:cubicBezTo>
                    <a:cubicBezTo>
                      <a:pt x="25" y="193"/>
                      <a:pt x="21" y="187"/>
                      <a:pt x="17" y="182"/>
                    </a:cubicBezTo>
                    <a:cubicBezTo>
                      <a:pt x="14" y="176"/>
                      <a:pt x="6" y="175"/>
                      <a:pt x="3" y="172"/>
                    </a:cubicBezTo>
                    <a:cubicBezTo>
                      <a:pt x="0" y="169"/>
                      <a:pt x="4" y="166"/>
                      <a:pt x="9" y="162"/>
                    </a:cubicBezTo>
                    <a:cubicBezTo>
                      <a:pt x="13" y="158"/>
                      <a:pt x="7" y="156"/>
                      <a:pt x="9" y="150"/>
                    </a:cubicBezTo>
                    <a:cubicBezTo>
                      <a:pt x="12" y="144"/>
                      <a:pt x="26" y="147"/>
                      <a:pt x="31" y="145"/>
                    </a:cubicBezTo>
                    <a:cubicBezTo>
                      <a:pt x="37" y="142"/>
                      <a:pt x="33" y="139"/>
                      <a:pt x="31" y="135"/>
                    </a:cubicBezTo>
                    <a:cubicBezTo>
                      <a:pt x="29" y="132"/>
                      <a:pt x="30" y="129"/>
                      <a:pt x="32" y="126"/>
                    </a:cubicBezTo>
                    <a:cubicBezTo>
                      <a:pt x="34" y="124"/>
                      <a:pt x="30" y="118"/>
                      <a:pt x="30" y="116"/>
                    </a:cubicBezTo>
                    <a:cubicBezTo>
                      <a:pt x="29" y="115"/>
                      <a:pt x="29" y="110"/>
                      <a:pt x="29" y="107"/>
                    </a:cubicBezTo>
                    <a:cubicBezTo>
                      <a:pt x="29" y="104"/>
                      <a:pt x="27" y="100"/>
                      <a:pt x="26" y="97"/>
                    </a:cubicBezTo>
                    <a:cubicBezTo>
                      <a:pt x="25" y="96"/>
                      <a:pt x="24" y="94"/>
                      <a:pt x="23" y="92"/>
                    </a:cubicBezTo>
                    <a:cubicBezTo>
                      <a:pt x="31" y="89"/>
                      <a:pt x="31" y="89"/>
                      <a:pt x="31" y="89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31" y="73"/>
                      <a:pt x="31" y="73"/>
                      <a:pt x="31" y="73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7" y="20"/>
                      <a:pt x="87" y="20"/>
                      <a:pt x="87" y="20"/>
                    </a:cubicBezTo>
                    <a:lnTo>
                      <a:pt x="92" y="17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74" name="Р.Саха (Якутия)">
                <a:extLst>
                  <a:ext uri="{FF2B5EF4-FFF2-40B4-BE49-F238E27FC236}">
                    <a16:creationId xmlns:a16="http://schemas.microsoft.com/office/drawing/2014/main" id="{A2DBEF40-8975-421C-BA59-8D61A7C056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81571" y="1735611"/>
                <a:ext cx="2819703" cy="3104018"/>
              </a:xfrm>
              <a:custGeom>
                <a:avLst/>
                <a:gdLst>
                  <a:gd name="T0" fmla="*/ 30 w 530"/>
                  <a:gd name="T1" fmla="*/ 215 h 654"/>
                  <a:gd name="T2" fmla="*/ 118 w 530"/>
                  <a:gd name="T3" fmla="*/ 199 h 654"/>
                  <a:gd name="T4" fmla="*/ 163 w 530"/>
                  <a:gd name="T5" fmla="*/ 171 h 654"/>
                  <a:gd name="T6" fmla="*/ 171 w 530"/>
                  <a:gd name="T7" fmla="*/ 197 h 654"/>
                  <a:gd name="T8" fmla="*/ 222 w 530"/>
                  <a:gd name="T9" fmla="*/ 187 h 654"/>
                  <a:gd name="T10" fmla="*/ 272 w 530"/>
                  <a:gd name="T11" fmla="*/ 151 h 654"/>
                  <a:gd name="T12" fmla="*/ 251 w 530"/>
                  <a:gd name="T13" fmla="*/ 113 h 654"/>
                  <a:gd name="T14" fmla="*/ 302 w 530"/>
                  <a:gd name="T15" fmla="*/ 92 h 654"/>
                  <a:gd name="T16" fmla="*/ 336 w 530"/>
                  <a:gd name="T17" fmla="*/ 79 h 654"/>
                  <a:gd name="T18" fmla="*/ 407 w 530"/>
                  <a:gd name="T19" fmla="*/ 23 h 654"/>
                  <a:gd name="T20" fmla="*/ 465 w 530"/>
                  <a:gd name="T21" fmla="*/ 20 h 654"/>
                  <a:gd name="T22" fmla="*/ 490 w 530"/>
                  <a:gd name="T23" fmla="*/ 46 h 654"/>
                  <a:gd name="T24" fmla="*/ 490 w 530"/>
                  <a:gd name="T25" fmla="*/ 91 h 654"/>
                  <a:gd name="T26" fmla="*/ 529 w 530"/>
                  <a:gd name="T27" fmla="*/ 123 h 654"/>
                  <a:gd name="T28" fmla="*/ 504 w 530"/>
                  <a:gd name="T29" fmla="*/ 149 h 654"/>
                  <a:gd name="T30" fmla="*/ 527 w 530"/>
                  <a:gd name="T31" fmla="*/ 199 h 654"/>
                  <a:gd name="T32" fmla="*/ 501 w 530"/>
                  <a:gd name="T33" fmla="*/ 229 h 654"/>
                  <a:gd name="T34" fmla="*/ 486 w 530"/>
                  <a:gd name="T35" fmla="*/ 256 h 654"/>
                  <a:gd name="T36" fmla="*/ 509 w 530"/>
                  <a:gd name="T37" fmla="*/ 307 h 654"/>
                  <a:gd name="T38" fmla="*/ 492 w 530"/>
                  <a:gd name="T39" fmla="*/ 341 h 654"/>
                  <a:gd name="T40" fmla="*/ 462 w 530"/>
                  <a:gd name="T41" fmla="*/ 358 h 654"/>
                  <a:gd name="T42" fmla="*/ 473 w 530"/>
                  <a:gd name="T43" fmla="*/ 414 h 654"/>
                  <a:gd name="T44" fmla="*/ 469 w 530"/>
                  <a:gd name="T45" fmla="*/ 461 h 654"/>
                  <a:gd name="T46" fmla="*/ 445 w 530"/>
                  <a:gd name="T47" fmla="*/ 483 h 654"/>
                  <a:gd name="T48" fmla="*/ 436 w 530"/>
                  <a:gd name="T49" fmla="*/ 515 h 654"/>
                  <a:gd name="T50" fmla="*/ 445 w 530"/>
                  <a:gd name="T51" fmla="*/ 547 h 654"/>
                  <a:gd name="T52" fmla="*/ 462 w 530"/>
                  <a:gd name="T53" fmla="*/ 572 h 654"/>
                  <a:gd name="T54" fmla="*/ 462 w 530"/>
                  <a:gd name="T55" fmla="*/ 598 h 654"/>
                  <a:gd name="T56" fmla="*/ 421 w 530"/>
                  <a:gd name="T57" fmla="*/ 630 h 654"/>
                  <a:gd name="T58" fmla="*/ 382 w 530"/>
                  <a:gd name="T59" fmla="*/ 643 h 654"/>
                  <a:gd name="T60" fmla="*/ 334 w 530"/>
                  <a:gd name="T61" fmla="*/ 645 h 654"/>
                  <a:gd name="T62" fmla="*/ 290 w 530"/>
                  <a:gd name="T63" fmla="*/ 654 h 654"/>
                  <a:gd name="T64" fmla="*/ 267 w 530"/>
                  <a:gd name="T65" fmla="*/ 628 h 654"/>
                  <a:gd name="T66" fmla="*/ 248 w 530"/>
                  <a:gd name="T67" fmla="*/ 597 h 654"/>
                  <a:gd name="T68" fmla="*/ 219 w 530"/>
                  <a:gd name="T69" fmla="*/ 586 h 654"/>
                  <a:gd name="T70" fmla="*/ 178 w 530"/>
                  <a:gd name="T71" fmla="*/ 595 h 654"/>
                  <a:gd name="T72" fmla="*/ 164 w 530"/>
                  <a:gd name="T73" fmla="*/ 641 h 654"/>
                  <a:gd name="T74" fmla="*/ 136 w 530"/>
                  <a:gd name="T75" fmla="*/ 637 h 654"/>
                  <a:gd name="T76" fmla="*/ 114 w 530"/>
                  <a:gd name="T77" fmla="*/ 589 h 654"/>
                  <a:gd name="T78" fmla="*/ 100 w 530"/>
                  <a:gd name="T79" fmla="*/ 563 h 654"/>
                  <a:gd name="T80" fmla="*/ 81 w 530"/>
                  <a:gd name="T81" fmla="*/ 530 h 654"/>
                  <a:gd name="T82" fmla="*/ 64 w 530"/>
                  <a:gd name="T83" fmla="*/ 504 h 654"/>
                  <a:gd name="T84" fmla="*/ 34 w 530"/>
                  <a:gd name="T85" fmla="*/ 508 h 654"/>
                  <a:gd name="T86" fmla="*/ 25 w 530"/>
                  <a:gd name="T87" fmla="*/ 467 h 654"/>
                  <a:gd name="T88" fmla="*/ 17 w 530"/>
                  <a:gd name="T89" fmla="*/ 437 h 654"/>
                  <a:gd name="T90" fmla="*/ 11 w 530"/>
                  <a:gd name="T91" fmla="*/ 385 h 654"/>
                  <a:gd name="T92" fmla="*/ 21 w 530"/>
                  <a:gd name="T93" fmla="*/ 344 h 654"/>
                  <a:gd name="T94" fmla="*/ 31 w 530"/>
                  <a:gd name="T95" fmla="*/ 311 h 654"/>
                  <a:gd name="T96" fmla="*/ 37 w 530"/>
                  <a:gd name="T97" fmla="*/ 280 h 654"/>
                  <a:gd name="T98" fmla="*/ 14 w 530"/>
                  <a:gd name="T99" fmla="*/ 240 h 654"/>
                  <a:gd name="T100" fmla="*/ 234 w 530"/>
                  <a:gd name="T101" fmla="*/ 26 h 654"/>
                  <a:gd name="T102" fmla="*/ 251 w 530"/>
                  <a:gd name="T103" fmla="*/ 6 h 654"/>
                  <a:gd name="T104" fmla="*/ 223 w 530"/>
                  <a:gd name="T105" fmla="*/ 53 h 654"/>
                  <a:gd name="T106" fmla="*/ 203 w 530"/>
                  <a:gd name="T107" fmla="*/ 27 h 654"/>
                  <a:gd name="T108" fmla="*/ 169 w 530"/>
                  <a:gd name="T109" fmla="*/ 47 h 654"/>
                  <a:gd name="T110" fmla="*/ 217 w 530"/>
                  <a:gd name="T111" fmla="*/ 54 h 654"/>
                  <a:gd name="T112" fmla="*/ 235 w 530"/>
                  <a:gd name="T113" fmla="*/ 98 h 654"/>
                  <a:gd name="T114" fmla="*/ 234 w 530"/>
                  <a:gd name="T115" fmla="*/ 90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0" h="654">
                    <a:moveTo>
                      <a:pt x="4" y="211"/>
                    </a:moveTo>
                    <a:cubicBezTo>
                      <a:pt x="4" y="211"/>
                      <a:pt x="4" y="211"/>
                      <a:pt x="4" y="211"/>
                    </a:cubicBezTo>
                    <a:cubicBezTo>
                      <a:pt x="7" y="209"/>
                      <a:pt x="10" y="207"/>
                      <a:pt x="11" y="211"/>
                    </a:cubicBezTo>
                    <a:cubicBezTo>
                      <a:pt x="12" y="215"/>
                      <a:pt x="16" y="217"/>
                      <a:pt x="19" y="214"/>
                    </a:cubicBezTo>
                    <a:cubicBezTo>
                      <a:pt x="22" y="211"/>
                      <a:pt x="22" y="206"/>
                      <a:pt x="25" y="207"/>
                    </a:cubicBezTo>
                    <a:cubicBezTo>
                      <a:pt x="28" y="209"/>
                      <a:pt x="29" y="215"/>
                      <a:pt x="30" y="215"/>
                    </a:cubicBezTo>
                    <a:cubicBezTo>
                      <a:pt x="32" y="215"/>
                      <a:pt x="38" y="212"/>
                      <a:pt x="41" y="209"/>
                    </a:cubicBezTo>
                    <a:cubicBezTo>
                      <a:pt x="43" y="206"/>
                      <a:pt x="52" y="204"/>
                      <a:pt x="61" y="203"/>
                    </a:cubicBezTo>
                    <a:cubicBezTo>
                      <a:pt x="70" y="201"/>
                      <a:pt x="74" y="197"/>
                      <a:pt x="74" y="201"/>
                    </a:cubicBezTo>
                    <a:cubicBezTo>
                      <a:pt x="74" y="205"/>
                      <a:pt x="75" y="207"/>
                      <a:pt x="81" y="210"/>
                    </a:cubicBezTo>
                    <a:cubicBezTo>
                      <a:pt x="87" y="212"/>
                      <a:pt x="99" y="207"/>
                      <a:pt x="103" y="204"/>
                    </a:cubicBezTo>
                    <a:cubicBezTo>
                      <a:pt x="107" y="201"/>
                      <a:pt x="116" y="202"/>
                      <a:pt x="118" y="199"/>
                    </a:cubicBezTo>
                    <a:cubicBezTo>
                      <a:pt x="119" y="195"/>
                      <a:pt x="117" y="191"/>
                      <a:pt x="114" y="189"/>
                    </a:cubicBezTo>
                    <a:cubicBezTo>
                      <a:pt x="111" y="187"/>
                      <a:pt x="108" y="182"/>
                      <a:pt x="110" y="178"/>
                    </a:cubicBezTo>
                    <a:cubicBezTo>
                      <a:pt x="111" y="174"/>
                      <a:pt x="116" y="169"/>
                      <a:pt x="120" y="172"/>
                    </a:cubicBezTo>
                    <a:cubicBezTo>
                      <a:pt x="124" y="174"/>
                      <a:pt x="132" y="174"/>
                      <a:pt x="135" y="171"/>
                    </a:cubicBezTo>
                    <a:cubicBezTo>
                      <a:pt x="138" y="169"/>
                      <a:pt x="144" y="165"/>
                      <a:pt x="148" y="166"/>
                    </a:cubicBezTo>
                    <a:cubicBezTo>
                      <a:pt x="151" y="167"/>
                      <a:pt x="162" y="168"/>
                      <a:pt x="163" y="171"/>
                    </a:cubicBezTo>
                    <a:cubicBezTo>
                      <a:pt x="164" y="174"/>
                      <a:pt x="165" y="176"/>
                      <a:pt x="164" y="177"/>
                    </a:cubicBezTo>
                    <a:cubicBezTo>
                      <a:pt x="162" y="179"/>
                      <a:pt x="170" y="178"/>
                      <a:pt x="171" y="178"/>
                    </a:cubicBezTo>
                    <a:cubicBezTo>
                      <a:pt x="172" y="179"/>
                      <a:pt x="168" y="185"/>
                      <a:pt x="165" y="187"/>
                    </a:cubicBezTo>
                    <a:cubicBezTo>
                      <a:pt x="163" y="188"/>
                      <a:pt x="172" y="183"/>
                      <a:pt x="176" y="186"/>
                    </a:cubicBezTo>
                    <a:cubicBezTo>
                      <a:pt x="180" y="190"/>
                      <a:pt x="183" y="190"/>
                      <a:pt x="181" y="193"/>
                    </a:cubicBezTo>
                    <a:cubicBezTo>
                      <a:pt x="179" y="195"/>
                      <a:pt x="173" y="195"/>
                      <a:pt x="171" y="197"/>
                    </a:cubicBezTo>
                    <a:cubicBezTo>
                      <a:pt x="170" y="198"/>
                      <a:pt x="175" y="198"/>
                      <a:pt x="182" y="203"/>
                    </a:cubicBezTo>
                    <a:cubicBezTo>
                      <a:pt x="189" y="208"/>
                      <a:pt x="201" y="217"/>
                      <a:pt x="203" y="218"/>
                    </a:cubicBezTo>
                    <a:cubicBezTo>
                      <a:pt x="205" y="219"/>
                      <a:pt x="219" y="223"/>
                      <a:pt x="218" y="216"/>
                    </a:cubicBezTo>
                    <a:cubicBezTo>
                      <a:pt x="218" y="210"/>
                      <a:pt x="215" y="202"/>
                      <a:pt x="212" y="196"/>
                    </a:cubicBezTo>
                    <a:cubicBezTo>
                      <a:pt x="209" y="191"/>
                      <a:pt x="208" y="183"/>
                      <a:pt x="210" y="183"/>
                    </a:cubicBezTo>
                    <a:cubicBezTo>
                      <a:pt x="212" y="182"/>
                      <a:pt x="218" y="186"/>
                      <a:pt x="222" y="187"/>
                    </a:cubicBezTo>
                    <a:cubicBezTo>
                      <a:pt x="226" y="189"/>
                      <a:pt x="236" y="186"/>
                      <a:pt x="236" y="184"/>
                    </a:cubicBezTo>
                    <a:cubicBezTo>
                      <a:pt x="237" y="182"/>
                      <a:pt x="236" y="174"/>
                      <a:pt x="243" y="171"/>
                    </a:cubicBezTo>
                    <a:cubicBezTo>
                      <a:pt x="249" y="167"/>
                      <a:pt x="251" y="166"/>
                      <a:pt x="257" y="168"/>
                    </a:cubicBezTo>
                    <a:cubicBezTo>
                      <a:pt x="263" y="170"/>
                      <a:pt x="265" y="164"/>
                      <a:pt x="261" y="163"/>
                    </a:cubicBezTo>
                    <a:cubicBezTo>
                      <a:pt x="258" y="162"/>
                      <a:pt x="258" y="159"/>
                      <a:pt x="261" y="156"/>
                    </a:cubicBezTo>
                    <a:cubicBezTo>
                      <a:pt x="265" y="154"/>
                      <a:pt x="273" y="154"/>
                      <a:pt x="272" y="151"/>
                    </a:cubicBezTo>
                    <a:cubicBezTo>
                      <a:pt x="271" y="148"/>
                      <a:pt x="262" y="142"/>
                      <a:pt x="261" y="139"/>
                    </a:cubicBezTo>
                    <a:cubicBezTo>
                      <a:pt x="261" y="136"/>
                      <a:pt x="262" y="131"/>
                      <a:pt x="260" y="132"/>
                    </a:cubicBezTo>
                    <a:cubicBezTo>
                      <a:pt x="258" y="134"/>
                      <a:pt x="255" y="139"/>
                      <a:pt x="252" y="134"/>
                    </a:cubicBezTo>
                    <a:cubicBezTo>
                      <a:pt x="248" y="129"/>
                      <a:pt x="252" y="127"/>
                      <a:pt x="255" y="126"/>
                    </a:cubicBezTo>
                    <a:cubicBezTo>
                      <a:pt x="259" y="125"/>
                      <a:pt x="259" y="120"/>
                      <a:pt x="258" y="118"/>
                    </a:cubicBezTo>
                    <a:cubicBezTo>
                      <a:pt x="257" y="117"/>
                      <a:pt x="250" y="114"/>
                      <a:pt x="251" y="113"/>
                    </a:cubicBezTo>
                    <a:cubicBezTo>
                      <a:pt x="252" y="112"/>
                      <a:pt x="253" y="109"/>
                      <a:pt x="257" y="109"/>
                    </a:cubicBezTo>
                    <a:cubicBezTo>
                      <a:pt x="260" y="110"/>
                      <a:pt x="267" y="105"/>
                      <a:pt x="271" y="102"/>
                    </a:cubicBezTo>
                    <a:cubicBezTo>
                      <a:pt x="275" y="98"/>
                      <a:pt x="281" y="96"/>
                      <a:pt x="286" y="92"/>
                    </a:cubicBezTo>
                    <a:cubicBezTo>
                      <a:pt x="290" y="89"/>
                      <a:pt x="298" y="83"/>
                      <a:pt x="299" y="86"/>
                    </a:cubicBezTo>
                    <a:cubicBezTo>
                      <a:pt x="301" y="88"/>
                      <a:pt x="295" y="92"/>
                      <a:pt x="294" y="95"/>
                    </a:cubicBezTo>
                    <a:cubicBezTo>
                      <a:pt x="293" y="98"/>
                      <a:pt x="300" y="94"/>
                      <a:pt x="302" y="92"/>
                    </a:cubicBezTo>
                    <a:cubicBezTo>
                      <a:pt x="304" y="90"/>
                      <a:pt x="305" y="95"/>
                      <a:pt x="306" y="97"/>
                    </a:cubicBezTo>
                    <a:cubicBezTo>
                      <a:pt x="307" y="99"/>
                      <a:pt x="310" y="95"/>
                      <a:pt x="307" y="90"/>
                    </a:cubicBezTo>
                    <a:cubicBezTo>
                      <a:pt x="304" y="85"/>
                      <a:pt x="305" y="82"/>
                      <a:pt x="308" y="78"/>
                    </a:cubicBezTo>
                    <a:cubicBezTo>
                      <a:pt x="312" y="75"/>
                      <a:pt x="319" y="71"/>
                      <a:pt x="325" y="69"/>
                    </a:cubicBezTo>
                    <a:cubicBezTo>
                      <a:pt x="331" y="67"/>
                      <a:pt x="336" y="69"/>
                      <a:pt x="335" y="72"/>
                    </a:cubicBezTo>
                    <a:cubicBezTo>
                      <a:pt x="333" y="75"/>
                      <a:pt x="331" y="81"/>
                      <a:pt x="336" y="79"/>
                    </a:cubicBezTo>
                    <a:cubicBezTo>
                      <a:pt x="341" y="78"/>
                      <a:pt x="345" y="74"/>
                      <a:pt x="347" y="76"/>
                    </a:cubicBezTo>
                    <a:cubicBezTo>
                      <a:pt x="349" y="78"/>
                      <a:pt x="353" y="78"/>
                      <a:pt x="356" y="74"/>
                    </a:cubicBezTo>
                    <a:cubicBezTo>
                      <a:pt x="359" y="70"/>
                      <a:pt x="366" y="69"/>
                      <a:pt x="368" y="72"/>
                    </a:cubicBezTo>
                    <a:cubicBezTo>
                      <a:pt x="370" y="75"/>
                      <a:pt x="381" y="71"/>
                      <a:pt x="383" y="64"/>
                    </a:cubicBezTo>
                    <a:cubicBezTo>
                      <a:pt x="385" y="56"/>
                      <a:pt x="385" y="49"/>
                      <a:pt x="391" y="43"/>
                    </a:cubicBezTo>
                    <a:cubicBezTo>
                      <a:pt x="396" y="37"/>
                      <a:pt x="399" y="30"/>
                      <a:pt x="407" y="23"/>
                    </a:cubicBezTo>
                    <a:cubicBezTo>
                      <a:pt x="415" y="15"/>
                      <a:pt x="428" y="16"/>
                      <a:pt x="434" y="19"/>
                    </a:cubicBezTo>
                    <a:cubicBezTo>
                      <a:pt x="440" y="22"/>
                      <a:pt x="438" y="25"/>
                      <a:pt x="443" y="29"/>
                    </a:cubicBezTo>
                    <a:cubicBezTo>
                      <a:pt x="447" y="32"/>
                      <a:pt x="452" y="26"/>
                      <a:pt x="453" y="23"/>
                    </a:cubicBezTo>
                    <a:cubicBezTo>
                      <a:pt x="455" y="20"/>
                      <a:pt x="460" y="24"/>
                      <a:pt x="464" y="27"/>
                    </a:cubicBezTo>
                    <a:cubicBezTo>
                      <a:pt x="468" y="31"/>
                      <a:pt x="474" y="32"/>
                      <a:pt x="474" y="30"/>
                    </a:cubicBezTo>
                    <a:cubicBezTo>
                      <a:pt x="474" y="28"/>
                      <a:pt x="468" y="26"/>
                      <a:pt x="465" y="20"/>
                    </a:cubicBezTo>
                    <a:cubicBezTo>
                      <a:pt x="462" y="15"/>
                      <a:pt x="462" y="14"/>
                      <a:pt x="464" y="9"/>
                    </a:cubicBezTo>
                    <a:cubicBezTo>
                      <a:pt x="476" y="16"/>
                      <a:pt x="476" y="16"/>
                      <a:pt x="476" y="16"/>
                    </a:cubicBezTo>
                    <a:cubicBezTo>
                      <a:pt x="489" y="23"/>
                      <a:pt x="489" y="23"/>
                      <a:pt x="489" y="23"/>
                    </a:cubicBezTo>
                    <a:cubicBezTo>
                      <a:pt x="494" y="27"/>
                      <a:pt x="494" y="27"/>
                      <a:pt x="494" y="27"/>
                    </a:cubicBezTo>
                    <a:cubicBezTo>
                      <a:pt x="501" y="36"/>
                      <a:pt x="501" y="36"/>
                      <a:pt x="501" y="36"/>
                    </a:cubicBezTo>
                    <a:cubicBezTo>
                      <a:pt x="490" y="46"/>
                      <a:pt x="490" y="46"/>
                      <a:pt x="490" y="46"/>
                    </a:cubicBezTo>
                    <a:cubicBezTo>
                      <a:pt x="490" y="53"/>
                      <a:pt x="490" y="53"/>
                      <a:pt x="490" y="53"/>
                    </a:cubicBezTo>
                    <a:cubicBezTo>
                      <a:pt x="486" y="62"/>
                      <a:pt x="486" y="62"/>
                      <a:pt x="486" y="62"/>
                    </a:cubicBezTo>
                    <a:cubicBezTo>
                      <a:pt x="484" y="67"/>
                      <a:pt x="484" y="67"/>
                      <a:pt x="484" y="67"/>
                    </a:cubicBezTo>
                    <a:cubicBezTo>
                      <a:pt x="483" y="75"/>
                      <a:pt x="483" y="75"/>
                      <a:pt x="483" y="75"/>
                    </a:cubicBezTo>
                    <a:cubicBezTo>
                      <a:pt x="490" y="83"/>
                      <a:pt x="490" y="83"/>
                      <a:pt x="490" y="83"/>
                    </a:cubicBezTo>
                    <a:cubicBezTo>
                      <a:pt x="490" y="91"/>
                      <a:pt x="490" y="91"/>
                      <a:pt x="490" y="91"/>
                    </a:cubicBezTo>
                    <a:cubicBezTo>
                      <a:pt x="503" y="91"/>
                      <a:pt x="503" y="91"/>
                      <a:pt x="503" y="91"/>
                    </a:cubicBezTo>
                    <a:cubicBezTo>
                      <a:pt x="513" y="90"/>
                      <a:pt x="513" y="90"/>
                      <a:pt x="513" y="90"/>
                    </a:cubicBezTo>
                    <a:cubicBezTo>
                      <a:pt x="523" y="99"/>
                      <a:pt x="523" y="99"/>
                      <a:pt x="523" y="99"/>
                    </a:cubicBezTo>
                    <a:cubicBezTo>
                      <a:pt x="529" y="106"/>
                      <a:pt x="529" y="106"/>
                      <a:pt x="529" y="106"/>
                    </a:cubicBezTo>
                    <a:cubicBezTo>
                      <a:pt x="530" y="116"/>
                      <a:pt x="530" y="116"/>
                      <a:pt x="530" y="116"/>
                    </a:cubicBezTo>
                    <a:cubicBezTo>
                      <a:pt x="529" y="123"/>
                      <a:pt x="529" y="123"/>
                      <a:pt x="529" y="123"/>
                    </a:cubicBezTo>
                    <a:cubicBezTo>
                      <a:pt x="517" y="123"/>
                      <a:pt x="517" y="123"/>
                      <a:pt x="517" y="123"/>
                    </a:cubicBezTo>
                    <a:cubicBezTo>
                      <a:pt x="517" y="131"/>
                      <a:pt x="517" y="131"/>
                      <a:pt x="517" y="131"/>
                    </a:cubicBezTo>
                    <a:cubicBezTo>
                      <a:pt x="509" y="131"/>
                      <a:pt x="509" y="131"/>
                      <a:pt x="509" y="131"/>
                    </a:cubicBezTo>
                    <a:cubicBezTo>
                      <a:pt x="508" y="141"/>
                      <a:pt x="508" y="141"/>
                      <a:pt x="508" y="141"/>
                    </a:cubicBezTo>
                    <a:cubicBezTo>
                      <a:pt x="502" y="144"/>
                      <a:pt x="502" y="144"/>
                      <a:pt x="502" y="144"/>
                    </a:cubicBezTo>
                    <a:cubicBezTo>
                      <a:pt x="504" y="149"/>
                      <a:pt x="504" y="149"/>
                      <a:pt x="504" y="149"/>
                    </a:cubicBezTo>
                    <a:cubicBezTo>
                      <a:pt x="512" y="153"/>
                      <a:pt x="512" y="153"/>
                      <a:pt x="512" y="153"/>
                    </a:cubicBezTo>
                    <a:cubicBezTo>
                      <a:pt x="504" y="159"/>
                      <a:pt x="504" y="159"/>
                      <a:pt x="504" y="159"/>
                    </a:cubicBezTo>
                    <a:cubicBezTo>
                      <a:pt x="514" y="168"/>
                      <a:pt x="514" y="168"/>
                      <a:pt x="514" y="168"/>
                    </a:cubicBezTo>
                    <a:cubicBezTo>
                      <a:pt x="513" y="181"/>
                      <a:pt x="513" y="181"/>
                      <a:pt x="513" y="181"/>
                    </a:cubicBezTo>
                    <a:cubicBezTo>
                      <a:pt x="525" y="191"/>
                      <a:pt x="525" y="191"/>
                      <a:pt x="525" y="191"/>
                    </a:cubicBezTo>
                    <a:cubicBezTo>
                      <a:pt x="527" y="199"/>
                      <a:pt x="527" y="199"/>
                      <a:pt x="527" y="199"/>
                    </a:cubicBezTo>
                    <a:cubicBezTo>
                      <a:pt x="521" y="202"/>
                      <a:pt x="521" y="202"/>
                      <a:pt x="521" y="202"/>
                    </a:cubicBezTo>
                    <a:cubicBezTo>
                      <a:pt x="518" y="211"/>
                      <a:pt x="518" y="211"/>
                      <a:pt x="518" y="211"/>
                    </a:cubicBezTo>
                    <a:cubicBezTo>
                      <a:pt x="516" y="222"/>
                      <a:pt x="516" y="222"/>
                      <a:pt x="516" y="222"/>
                    </a:cubicBezTo>
                    <a:cubicBezTo>
                      <a:pt x="509" y="222"/>
                      <a:pt x="509" y="222"/>
                      <a:pt x="509" y="222"/>
                    </a:cubicBezTo>
                    <a:cubicBezTo>
                      <a:pt x="502" y="221"/>
                      <a:pt x="502" y="221"/>
                      <a:pt x="502" y="221"/>
                    </a:cubicBezTo>
                    <a:cubicBezTo>
                      <a:pt x="501" y="229"/>
                      <a:pt x="501" y="229"/>
                      <a:pt x="501" y="229"/>
                    </a:cubicBezTo>
                    <a:cubicBezTo>
                      <a:pt x="494" y="234"/>
                      <a:pt x="494" y="234"/>
                      <a:pt x="494" y="234"/>
                    </a:cubicBezTo>
                    <a:cubicBezTo>
                      <a:pt x="488" y="239"/>
                      <a:pt x="488" y="239"/>
                      <a:pt x="488" y="239"/>
                    </a:cubicBezTo>
                    <a:cubicBezTo>
                      <a:pt x="501" y="245"/>
                      <a:pt x="501" y="245"/>
                      <a:pt x="501" y="245"/>
                    </a:cubicBezTo>
                    <a:cubicBezTo>
                      <a:pt x="497" y="251"/>
                      <a:pt x="497" y="251"/>
                      <a:pt x="497" y="251"/>
                    </a:cubicBezTo>
                    <a:cubicBezTo>
                      <a:pt x="494" y="252"/>
                      <a:pt x="494" y="252"/>
                      <a:pt x="494" y="252"/>
                    </a:cubicBezTo>
                    <a:cubicBezTo>
                      <a:pt x="486" y="256"/>
                      <a:pt x="486" y="256"/>
                      <a:pt x="486" y="256"/>
                    </a:cubicBezTo>
                    <a:cubicBezTo>
                      <a:pt x="479" y="263"/>
                      <a:pt x="479" y="263"/>
                      <a:pt x="479" y="263"/>
                    </a:cubicBezTo>
                    <a:cubicBezTo>
                      <a:pt x="483" y="269"/>
                      <a:pt x="483" y="269"/>
                      <a:pt x="483" y="269"/>
                    </a:cubicBezTo>
                    <a:cubicBezTo>
                      <a:pt x="484" y="277"/>
                      <a:pt x="484" y="277"/>
                      <a:pt x="484" y="277"/>
                    </a:cubicBezTo>
                    <a:cubicBezTo>
                      <a:pt x="489" y="288"/>
                      <a:pt x="489" y="288"/>
                      <a:pt x="489" y="288"/>
                    </a:cubicBezTo>
                    <a:cubicBezTo>
                      <a:pt x="500" y="300"/>
                      <a:pt x="500" y="300"/>
                      <a:pt x="500" y="300"/>
                    </a:cubicBezTo>
                    <a:cubicBezTo>
                      <a:pt x="509" y="307"/>
                      <a:pt x="509" y="307"/>
                      <a:pt x="509" y="307"/>
                    </a:cubicBezTo>
                    <a:cubicBezTo>
                      <a:pt x="511" y="318"/>
                      <a:pt x="511" y="318"/>
                      <a:pt x="511" y="318"/>
                    </a:cubicBezTo>
                    <a:cubicBezTo>
                      <a:pt x="509" y="318"/>
                      <a:pt x="509" y="318"/>
                      <a:pt x="509" y="318"/>
                    </a:cubicBezTo>
                    <a:cubicBezTo>
                      <a:pt x="512" y="336"/>
                      <a:pt x="512" y="336"/>
                      <a:pt x="512" y="336"/>
                    </a:cubicBezTo>
                    <a:cubicBezTo>
                      <a:pt x="504" y="332"/>
                      <a:pt x="504" y="332"/>
                      <a:pt x="504" y="332"/>
                    </a:cubicBezTo>
                    <a:cubicBezTo>
                      <a:pt x="499" y="333"/>
                      <a:pt x="499" y="333"/>
                      <a:pt x="499" y="333"/>
                    </a:cubicBezTo>
                    <a:cubicBezTo>
                      <a:pt x="492" y="341"/>
                      <a:pt x="492" y="341"/>
                      <a:pt x="492" y="341"/>
                    </a:cubicBezTo>
                    <a:cubicBezTo>
                      <a:pt x="484" y="348"/>
                      <a:pt x="484" y="348"/>
                      <a:pt x="484" y="348"/>
                    </a:cubicBezTo>
                    <a:cubicBezTo>
                      <a:pt x="478" y="350"/>
                      <a:pt x="478" y="350"/>
                      <a:pt x="478" y="350"/>
                    </a:cubicBezTo>
                    <a:cubicBezTo>
                      <a:pt x="467" y="345"/>
                      <a:pt x="467" y="345"/>
                      <a:pt x="467" y="345"/>
                    </a:cubicBezTo>
                    <a:cubicBezTo>
                      <a:pt x="459" y="345"/>
                      <a:pt x="459" y="345"/>
                      <a:pt x="459" y="345"/>
                    </a:cubicBezTo>
                    <a:cubicBezTo>
                      <a:pt x="457" y="353"/>
                      <a:pt x="457" y="353"/>
                      <a:pt x="457" y="353"/>
                    </a:cubicBezTo>
                    <a:cubicBezTo>
                      <a:pt x="462" y="358"/>
                      <a:pt x="462" y="358"/>
                      <a:pt x="462" y="358"/>
                    </a:cubicBezTo>
                    <a:cubicBezTo>
                      <a:pt x="465" y="366"/>
                      <a:pt x="465" y="366"/>
                      <a:pt x="465" y="366"/>
                    </a:cubicBezTo>
                    <a:cubicBezTo>
                      <a:pt x="467" y="384"/>
                      <a:pt x="467" y="384"/>
                      <a:pt x="467" y="384"/>
                    </a:cubicBezTo>
                    <a:cubicBezTo>
                      <a:pt x="460" y="391"/>
                      <a:pt x="460" y="391"/>
                      <a:pt x="460" y="391"/>
                    </a:cubicBezTo>
                    <a:cubicBezTo>
                      <a:pt x="463" y="397"/>
                      <a:pt x="463" y="397"/>
                      <a:pt x="463" y="397"/>
                    </a:cubicBezTo>
                    <a:cubicBezTo>
                      <a:pt x="463" y="411"/>
                      <a:pt x="463" y="411"/>
                      <a:pt x="463" y="411"/>
                    </a:cubicBezTo>
                    <a:cubicBezTo>
                      <a:pt x="473" y="414"/>
                      <a:pt x="473" y="414"/>
                      <a:pt x="473" y="414"/>
                    </a:cubicBezTo>
                    <a:cubicBezTo>
                      <a:pt x="479" y="423"/>
                      <a:pt x="479" y="423"/>
                      <a:pt x="479" y="423"/>
                    </a:cubicBezTo>
                    <a:cubicBezTo>
                      <a:pt x="486" y="432"/>
                      <a:pt x="486" y="432"/>
                      <a:pt x="486" y="432"/>
                    </a:cubicBezTo>
                    <a:cubicBezTo>
                      <a:pt x="486" y="436"/>
                      <a:pt x="486" y="436"/>
                      <a:pt x="486" y="436"/>
                    </a:cubicBezTo>
                    <a:cubicBezTo>
                      <a:pt x="478" y="438"/>
                      <a:pt x="478" y="438"/>
                      <a:pt x="478" y="438"/>
                    </a:cubicBezTo>
                    <a:cubicBezTo>
                      <a:pt x="479" y="452"/>
                      <a:pt x="479" y="452"/>
                      <a:pt x="479" y="452"/>
                    </a:cubicBezTo>
                    <a:cubicBezTo>
                      <a:pt x="469" y="461"/>
                      <a:pt x="469" y="461"/>
                      <a:pt x="469" y="461"/>
                    </a:cubicBezTo>
                    <a:cubicBezTo>
                      <a:pt x="462" y="461"/>
                      <a:pt x="462" y="461"/>
                      <a:pt x="462" y="461"/>
                    </a:cubicBezTo>
                    <a:cubicBezTo>
                      <a:pt x="461" y="467"/>
                      <a:pt x="461" y="467"/>
                      <a:pt x="461" y="467"/>
                    </a:cubicBezTo>
                    <a:cubicBezTo>
                      <a:pt x="464" y="472"/>
                      <a:pt x="464" y="472"/>
                      <a:pt x="464" y="472"/>
                    </a:cubicBezTo>
                    <a:cubicBezTo>
                      <a:pt x="461" y="479"/>
                      <a:pt x="461" y="479"/>
                      <a:pt x="461" y="479"/>
                    </a:cubicBezTo>
                    <a:cubicBezTo>
                      <a:pt x="452" y="483"/>
                      <a:pt x="452" y="483"/>
                      <a:pt x="452" y="483"/>
                    </a:cubicBezTo>
                    <a:cubicBezTo>
                      <a:pt x="445" y="483"/>
                      <a:pt x="445" y="483"/>
                      <a:pt x="445" y="483"/>
                    </a:cubicBezTo>
                    <a:cubicBezTo>
                      <a:pt x="437" y="489"/>
                      <a:pt x="437" y="489"/>
                      <a:pt x="437" y="489"/>
                    </a:cubicBezTo>
                    <a:cubicBezTo>
                      <a:pt x="436" y="498"/>
                      <a:pt x="436" y="498"/>
                      <a:pt x="436" y="498"/>
                    </a:cubicBezTo>
                    <a:cubicBezTo>
                      <a:pt x="439" y="500"/>
                      <a:pt x="439" y="500"/>
                      <a:pt x="439" y="500"/>
                    </a:cubicBezTo>
                    <a:cubicBezTo>
                      <a:pt x="435" y="505"/>
                      <a:pt x="435" y="505"/>
                      <a:pt x="435" y="505"/>
                    </a:cubicBezTo>
                    <a:cubicBezTo>
                      <a:pt x="440" y="510"/>
                      <a:pt x="440" y="510"/>
                      <a:pt x="440" y="510"/>
                    </a:cubicBezTo>
                    <a:cubicBezTo>
                      <a:pt x="436" y="515"/>
                      <a:pt x="436" y="515"/>
                      <a:pt x="436" y="515"/>
                    </a:cubicBezTo>
                    <a:cubicBezTo>
                      <a:pt x="441" y="522"/>
                      <a:pt x="441" y="522"/>
                      <a:pt x="441" y="522"/>
                    </a:cubicBezTo>
                    <a:cubicBezTo>
                      <a:pt x="441" y="530"/>
                      <a:pt x="441" y="530"/>
                      <a:pt x="441" y="530"/>
                    </a:cubicBezTo>
                    <a:cubicBezTo>
                      <a:pt x="435" y="530"/>
                      <a:pt x="435" y="530"/>
                      <a:pt x="435" y="530"/>
                    </a:cubicBezTo>
                    <a:cubicBezTo>
                      <a:pt x="442" y="537"/>
                      <a:pt x="442" y="537"/>
                      <a:pt x="442" y="537"/>
                    </a:cubicBezTo>
                    <a:cubicBezTo>
                      <a:pt x="448" y="538"/>
                      <a:pt x="448" y="538"/>
                      <a:pt x="448" y="538"/>
                    </a:cubicBezTo>
                    <a:cubicBezTo>
                      <a:pt x="445" y="547"/>
                      <a:pt x="445" y="547"/>
                      <a:pt x="445" y="547"/>
                    </a:cubicBezTo>
                    <a:cubicBezTo>
                      <a:pt x="448" y="552"/>
                      <a:pt x="448" y="552"/>
                      <a:pt x="448" y="552"/>
                    </a:cubicBezTo>
                    <a:cubicBezTo>
                      <a:pt x="442" y="557"/>
                      <a:pt x="442" y="557"/>
                      <a:pt x="442" y="557"/>
                    </a:cubicBezTo>
                    <a:cubicBezTo>
                      <a:pt x="443" y="562"/>
                      <a:pt x="443" y="562"/>
                      <a:pt x="443" y="562"/>
                    </a:cubicBezTo>
                    <a:cubicBezTo>
                      <a:pt x="453" y="560"/>
                      <a:pt x="453" y="560"/>
                      <a:pt x="453" y="560"/>
                    </a:cubicBezTo>
                    <a:cubicBezTo>
                      <a:pt x="462" y="563"/>
                      <a:pt x="462" y="563"/>
                      <a:pt x="462" y="563"/>
                    </a:cubicBezTo>
                    <a:cubicBezTo>
                      <a:pt x="462" y="572"/>
                      <a:pt x="462" y="572"/>
                      <a:pt x="462" y="572"/>
                    </a:cubicBezTo>
                    <a:cubicBezTo>
                      <a:pt x="456" y="578"/>
                      <a:pt x="456" y="578"/>
                      <a:pt x="456" y="578"/>
                    </a:cubicBezTo>
                    <a:cubicBezTo>
                      <a:pt x="461" y="582"/>
                      <a:pt x="461" y="582"/>
                      <a:pt x="461" y="582"/>
                    </a:cubicBezTo>
                    <a:cubicBezTo>
                      <a:pt x="460" y="591"/>
                      <a:pt x="460" y="591"/>
                      <a:pt x="460" y="591"/>
                    </a:cubicBezTo>
                    <a:cubicBezTo>
                      <a:pt x="464" y="598"/>
                      <a:pt x="464" y="598"/>
                      <a:pt x="464" y="598"/>
                    </a:cubicBezTo>
                    <a:cubicBezTo>
                      <a:pt x="468" y="597"/>
                      <a:pt x="468" y="597"/>
                      <a:pt x="468" y="597"/>
                    </a:cubicBezTo>
                    <a:cubicBezTo>
                      <a:pt x="462" y="598"/>
                      <a:pt x="462" y="598"/>
                      <a:pt x="462" y="598"/>
                    </a:cubicBezTo>
                    <a:cubicBezTo>
                      <a:pt x="442" y="613"/>
                      <a:pt x="442" y="613"/>
                      <a:pt x="442" y="613"/>
                    </a:cubicBezTo>
                    <a:cubicBezTo>
                      <a:pt x="443" y="618"/>
                      <a:pt x="443" y="618"/>
                      <a:pt x="443" y="618"/>
                    </a:cubicBezTo>
                    <a:cubicBezTo>
                      <a:pt x="435" y="623"/>
                      <a:pt x="435" y="623"/>
                      <a:pt x="435" y="623"/>
                    </a:cubicBezTo>
                    <a:cubicBezTo>
                      <a:pt x="427" y="623"/>
                      <a:pt x="427" y="623"/>
                      <a:pt x="427" y="623"/>
                    </a:cubicBezTo>
                    <a:cubicBezTo>
                      <a:pt x="422" y="625"/>
                      <a:pt x="422" y="625"/>
                      <a:pt x="422" y="625"/>
                    </a:cubicBezTo>
                    <a:cubicBezTo>
                      <a:pt x="421" y="630"/>
                      <a:pt x="421" y="630"/>
                      <a:pt x="421" y="630"/>
                    </a:cubicBezTo>
                    <a:cubicBezTo>
                      <a:pt x="411" y="628"/>
                      <a:pt x="411" y="628"/>
                      <a:pt x="411" y="628"/>
                    </a:cubicBezTo>
                    <a:cubicBezTo>
                      <a:pt x="399" y="642"/>
                      <a:pt x="399" y="642"/>
                      <a:pt x="399" y="642"/>
                    </a:cubicBezTo>
                    <a:cubicBezTo>
                      <a:pt x="393" y="638"/>
                      <a:pt x="393" y="638"/>
                      <a:pt x="393" y="638"/>
                    </a:cubicBezTo>
                    <a:cubicBezTo>
                      <a:pt x="389" y="642"/>
                      <a:pt x="389" y="642"/>
                      <a:pt x="389" y="642"/>
                    </a:cubicBezTo>
                    <a:cubicBezTo>
                      <a:pt x="385" y="639"/>
                      <a:pt x="385" y="639"/>
                      <a:pt x="385" y="639"/>
                    </a:cubicBezTo>
                    <a:cubicBezTo>
                      <a:pt x="382" y="643"/>
                      <a:pt x="382" y="643"/>
                      <a:pt x="382" y="643"/>
                    </a:cubicBezTo>
                    <a:cubicBezTo>
                      <a:pt x="372" y="648"/>
                      <a:pt x="372" y="648"/>
                      <a:pt x="372" y="648"/>
                    </a:cubicBezTo>
                    <a:cubicBezTo>
                      <a:pt x="361" y="639"/>
                      <a:pt x="361" y="639"/>
                      <a:pt x="361" y="639"/>
                    </a:cubicBezTo>
                    <a:cubicBezTo>
                      <a:pt x="353" y="638"/>
                      <a:pt x="353" y="638"/>
                      <a:pt x="353" y="638"/>
                    </a:cubicBezTo>
                    <a:cubicBezTo>
                      <a:pt x="350" y="643"/>
                      <a:pt x="350" y="643"/>
                      <a:pt x="350" y="643"/>
                    </a:cubicBezTo>
                    <a:cubicBezTo>
                      <a:pt x="339" y="639"/>
                      <a:pt x="339" y="639"/>
                      <a:pt x="339" y="639"/>
                    </a:cubicBezTo>
                    <a:cubicBezTo>
                      <a:pt x="334" y="645"/>
                      <a:pt x="334" y="645"/>
                      <a:pt x="334" y="645"/>
                    </a:cubicBezTo>
                    <a:cubicBezTo>
                      <a:pt x="325" y="641"/>
                      <a:pt x="325" y="641"/>
                      <a:pt x="325" y="641"/>
                    </a:cubicBezTo>
                    <a:cubicBezTo>
                      <a:pt x="319" y="644"/>
                      <a:pt x="319" y="644"/>
                      <a:pt x="319" y="644"/>
                    </a:cubicBezTo>
                    <a:cubicBezTo>
                      <a:pt x="312" y="638"/>
                      <a:pt x="312" y="638"/>
                      <a:pt x="312" y="638"/>
                    </a:cubicBezTo>
                    <a:cubicBezTo>
                      <a:pt x="309" y="643"/>
                      <a:pt x="309" y="643"/>
                      <a:pt x="309" y="643"/>
                    </a:cubicBezTo>
                    <a:cubicBezTo>
                      <a:pt x="301" y="643"/>
                      <a:pt x="301" y="643"/>
                      <a:pt x="301" y="643"/>
                    </a:cubicBezTo>
                    <a:cubicBezTo>
                      <a:pt x="290" y="654"/>
                      <a:pt x="290" y="654"/>
                      <a:pt x="290" y="654"/>
                    </a:cubicBezTo>
                    <a:cubicBezTo>
                      <a:pt x="287" y="653"/>
                      <a:pt x="287" y="653"/>
                      <a:pt x="287" y="653"/>
                    </a:cubicBezTo>
                    <a:cubicBezTo>
                      <a:pt x="286" y="647"/>
                      <a:pt x="286" y="647"/>
                      <a:pt x="286" y="647"/>
                    </a:cubicBezTo>
                    <a:cubicBezTo>
                      <a:pt x="281" y="643"/>
                      <a:pt x="281" y="643"/>
                      <a:pt x="281" y="643"/>
                    </a:cubicBezTo>
                    <a:cubicBezTo>
                      <a:pt x="275" y="637"/>
                      <a:pt x="275" y="637"/>
                      <a:pt x="275" y="637"/>
                    </a:cubicBezTo>
                    <a:cubicBezTo>
                      <a:pt x="269" y="636"/>
                      <a:pt x="269" y="636"/>
                      <a:pt x="269" y="636"/>
                    </a:cubicBezTo>
                    <a:cubicBezTo>
                      <a:pt x="267" y="628"/>
                      <a:pt x="267" y="628"/>
                      <a:pt x="267" y="628"/>
                    </a:cubicBezTo>
                    <a:cubicBezTo>
                      <a:pt x="264" y="625"/>
                      <a:pt x="264" y="625"/>
                      <a:pt x="264" y="625"/>
                    </a:cubicBezTo>
                    <a:cubicBezTo>
                      <a:pt x="265" y="619"/>
                      <a:pt x="265" y="619"/>
                      <a:pt x="265" y="619"/>
                    </a:cubicBezTo>
                    <a:cubicBezTo>
                      <a:pt x="253" y="606"/>
                      <a:pt x="253" y="606"/>
                      <a:pt x="253" y="606"/>
                    </a:cubicBezTo>
                    <a:cubicBezTo>
                      <a:pt x="252" y="603"/>
                      <a:pt x="252" y="603"/>
                      <a:pt x="252" y="603"/>
                    </a:cubicBezTo>
                    <a:cubicBezTo>
                      <a:pt x="248" y="603"/>
                      <a:pt x="248" y="603"/>
                      <a:pt x="248" y="603"/>
                    </a:cubicBezTo>
                    <a:cubicBezTo>
                      <a:pt x="248" y="597"/>
                      <a:pt x="248" y="597"/>
                      <a:pt x="248" y="597"/>
                    </a:cubicBezTo>
                    <a:cubicBezTo>
                      <a:pt x="238" y="587"/>
                      <a:pt x="238" y="587"/>
                      <a:pt x="238" y="587"/>
                    </a:cubicBezTo>
                    <a:cubicBezTo>
                      <a:pt x="234" y="591"/>
                      <a:pt x="234" y="591"/>
                      <a:pt x="234" y="591"/>
                    </a:cubicBezTo>
                    <a:cubicBezTo>
                      <a:pt x="231" y="595"/>
                      <a:pt x="231" y="595"/>
                      <a:pt x="231" y="595"/>
                    </a:cubicBezTo>
                    <a:cubicBezTo>
                      <a:pt x="225" y="598"/>
                      <a:pt x="225" y="598"/>
                      <a:pt x="225" y="598"/>
                    </a:cubicBezTo>
                    <a:cubicBezTo>
                      <a:pt x="220" y="592"/>
                      <a:pt x="220" y="592"/>
                      <a:pt x="220" y="592"/>
                    </a:cubicBezTo>
                    <a:cubicBezTo>
                      <a:pt x="219" y="586"/>
                      <a:pt x="219" y="586"/>
                      <a:pt x="219" y="586"/>
                    </a:cubicBezTo>
                    <a:cubicBezTo>
                      <a:pt x="211" y="583"/>
                      <a:pt x="211" y="583"/>
                      <a:pt x="211" y="583"/>
                    </a:cubicBezTo>
                    <a:cubicBezTo>
                      <a:pt x="211" y="583"/>
                      <a:pt x="204" y="580"/>
                      <a:pt x="204" y="580"/>
                    </a:cubicBezTo>
                    <a:cubicBezTo>
                      <a:pt x="203" y="580"/>
                      <a:pt x="189" y="580"/>
                      <a:pt x="189" y="580"/>
                    </a:cubicBezTo>
                    <a:cubicBezTo>
                      <a:pt x="184" y="586"/>
                      <a:pt x="184" y="586"/>
                      <a:pt x="184" y="586"/>
                    </a:cubicBezTo>
                    <a:cubicBezTo>
                      <a:pt x="182" y="592"/>
                      <a:pt x="182" y="592"/>
                      <a:pt x="182" y="592"/>
                    </a:cubicBezTo>
                    <a:cubicBezTo>
                      <a:pt x="178" y="595"/>
                      <a:pt x="178" y="595"/>
                      <a:pt x="178" y="595"/>
                    </a:cubicBezTo>
                    <a:cubicBezTo>
                      <a:pt x="183" y="602"/>
                      <a:pt x="183" y="602"/>
                      <a:pt x="183" y="602"/>
                    </a:cubicBezTo>
                    <a:cubicBezTo>
                      <a:pt x="177" y="608"/>
                      <a:pt x="177" y="608"/>
                      <a:pt x="177" y="608"/>
                    </a:cubicBezTo>
                    <a:cubicBezTo>
                      <a:pt x="172" y="616"/>
                      <a:pt x="172" y="616"/>
                      <a:pt x="172" y="616"/>
                    </a:cubicBezTo>
                    <a:cubicBezTo>
                      <a:pt x="173" y="628"/>
                      <a:pt x="173" y="628"/>
                      <a:pt x="173" y="628"/>
                    </a:cubicBezTo>
                    <a:cubicBezTo>
                      <a:pt x="164" y="633"/>
                      <a:pt x="164" y="633"/>
                      <a:pt x="164" y="633"/>
                    </a:cubicBezTo>
                    <a:cubicBezTo>
                      <a:pt x="164" y="641"/>
                      <a:pt x="164" y="641"/>
                      <a:pt x="164" y="641"/>
                    </a:cubicBezTo>
                    <a:cubicBezTo>
                      <a:pt x="160" y="637"/>
                      <a:pt x="160" y="637"/>
                      <a:pt x="160" y="637"/>
                    </a:cubicBezTo>
                    <a:cubicBezTo>
                      <a:pt x="159" y="630"/>
                      <a:pt x="159" y="630"/>
                      <a:pt x="159" y="630"/>
                    </a:cubicBezTo>
                    <a:cubicBezTo>
                      <a:pt x="156" y="627"/>
                      <a:pt x="156" y="627"/>
                      <a:pt x="156" y="627"/>
                    </a:cubicBezTo>
                    <a:cubicBezTo>
                      <a:pt x="151" y="632"/>
                      <a:pt x="151" y="632"/>
                      <a:pt x="151" y="632"/>
                    </a:cubicBezTo>
                    <a:cubicBezTo>
                      <a:pt x="146" y="634"/>
                      <a:pt x="146" y="634"/>
                      <a:pt x="146" y="634"/>
                    </a:cubicBezTo>
                    <a:cubicBezTo>
                      <a:pt x="136" y="637"/>
                      <a:pt x="136" y="637"/>
                      <a:pt x="136" y="637"/>
                    </a:cubicBezTo>
                    <a:cubicBezTo>
                      <a:pt x="129" y="648"/>
                      <a:pt x="129" y="648"/>
                      <a:pt x="129" y="648"/>
                    </a:cubicBezTo>
                    <a:cubicBezTo>
                      <a:pt x="121" y="649"/>
                      <a:pt x="121" y="649"/>
                      <a:pt x="121" y="649"/>
                    </a:cubicBezTo>
                    <a:cubicBezTo>
                      <a:pt x="112" y="641"/>
                      <a:pt x="112" y="641"/>
                      <a:pt x="112" y="641"/>
                    </a:cubicBezTo>
                    <a:cubicBezTo>
                      <a:pt x="112" y="613"/>
                      <a:pt x="112" y="613"/>
                      <a:pt x="112" y="613"/>
                    </a:cubicBezTo>
                    <a:cubicBezTo>
                      <a:pt x="113" y="601"/>
                      <a:pt x="113" y="601"/>
                      <a:pt x="113" y="601"/>
                    </a:cubicBezTo>
                    <a:cubicBezTo>
                      <a:pt x="114" y="589"/>
                      <a:pt x="114" y="589"/>
                      <a:pt x="114" y="589"/>
                    </a:cubicBezTo>
                    <a:cubicBezTo>
                      <a:pt x="104" y="583"/>
                      <a:pt x="104" y="583"/>
                      <a:pt x="104" y="583"/>
                    </a:cubicBezTo>
                    <a:cubicBezTo>
                      <a:pt x="103" y="578"/>
                      <a:pt x="103" y="578"/>
                      <a:pt x="103" y="578"/>
                    </a:cubicBezTo>
                    <a:cubicBezTo>
                      <a:pt x="100" y="573"/>
                      <a:pt x="100" y="573"/>
                      <a:pt x="100" y="573"/>
                    </a:cubicBezTo>
                    <a:cubicBezTo>
                      <a:pt x="97" y="571"/>
                      <a:pt x="97" y="571"/>
                      <a:pt x="97" y="571"/>
                    </a:cubicBezTo>
                    <a:cubicBezTo>
                      <a:pt x="97" y="566"/>
                      <a:pt x="97" y="566"/>
                      <a:pt x="97" y="566"/>
                    </a:cubicBezTo>
                    <a:cubicBezTo>
                      <a:pt x="100" y="563"/>
                      <a:pt x="100" y="563"/>
                      <a:pt x="100" y="563"/>
                    </a:cubicBezTo>
                    <a:cubicBezTo>
                      <a:pt x="100" y="557"/>
                      <a:pt x="100" y="557"/>
                      <a:pt x="100" y="557"/>
                    </a:cubicBezTo>
                    <a:cubicBezTo>
                      <a:pt x="95" y="554"/>
                      <a:pt x="95" y="554"/>
                      <a:pt x="95" y="554"/>
                    </a:cubicBezTo>
                    <a:cubicBezTo>
                      <a:pt x="86" y="551"/>
                      <a:pt x="86" y="551"/>
                      <a:pt x="86" y="551"/>
                    </a:cubicBezTo>
                    <a:cubicBezTo>
                      <a:pt x="88" y="544"/>
                      <a:pt x="88" y="544"/>
                      <a:pt x="88" y="544"/>
                    </a:cubicBezTo>
                    <a:cubicBezTo>
                      <a:pt x="85" y="538"/>
                      <a:pt x="85" y="538"/>
                      <a:pt x="85" y="538"/>
                    </a:cubicBezTo>
                    <a:cubicBezTo>
                      <a:pt x="81" y="530"/>
                      <a:pt x="81" y="530"/>
                      <a:pt x="81" y="530"/>
                    </a:cubicBezTo>
                    <a:cubicBezTo>
                      <a:pt x="76" y="524"/>
                      <a:pt x="76" y="524"/>
                      <a:pt x="76" y="524"/>
                    </a:cubicBezTo>
                    <a:cubicBezTo>
                      <a:pt x="66" y="526"/>
                      <a:pt x="66" y="526"/>
                      <a:pt x="66" y="526"/>
                    </a:cubicBezTo>
                    <a:cubicBezTo>
                      <a:pt x="63" y="520"/>
                      <a:pt x="63" y="520"/>
                      <a:pt x="63" y="520"/>
                    </a:cubicBezTo>
                    <a:cubicBezTo>
                      <a:pt x="70" y="516"/>
                      <a:pt x="70" y="516"/>
                      <a:pt x="70" y="516"/>
                    </a:cubicBezTo>
                    <a:cubicBezTo>
                      <a:pt x="65" y="510"/>
                      <a:pt x="65" y="510"/>
                      <a:pt x="65" y="510"/>
                    </a:cubicBezTo>
                    <a:cubicBezTo>
                      <a:pt x="64" y="504"/>
                      <a:pt x="64" y="504"/>
                      <a:pt x="64" y="504"/>
                    </a:cubicBezTo>
                    <a:cubicBezTo>
                      <a:pt x="60" y="504"/>
                      <a:pt x="60" y="504"/>
                      <a:pt x="60" y="504"/>
                    </a:cubicBezTo>
                    <a:cubicBezTo>
                      <a:pt x="56" y="507"/>
                      <a:pt x="56" y="507"/>
                      <a:pt x="56" y="507"/>
                    </a:cubicBezTo>
                    <a:cubicBezTo>
                      <a:pt x="50" y="505"/>
                      <a:pt x="50" y="505"/>
                      <a:pt x="50" y="505"/>
                    </a:cubicBezTo>
                    <a:cubicBezTo>
                      <a:pt x="45" y="508"/>
                      <a:pt x="45" y="508"/>
                      <a:pt x="45" y="508"/>
                    </a:cubicBezTo>
                    <a:cubicBezTo>
                      <a:pt x="41" y="505"/>
                      <a:pt x="41" y="505"/>
                      <a:pt x="41" y="505"/>
                    </a:cubicBezTo>
                    <a:cubicBezTo>
                      <a:pt x="34" y="508"/>
                      <a:pt x="34" y="508"/>
                      <a:pt x="34" y="508"/>
                    </a:cubicBezTo>
                    <a:cubicBezTo>
                      <a:pt x="27" y="507"/>
                      <a:pt x="27" y="507"/>
                      <a:pt x="27" y="507"/>
                    </a:cubicBezTo>
                    <a:cubicBezTo>
                      <a:pt x="27" y="498"/>
                      <a:pt x="27" y="498"/>
                      <a:pt x="27" y="498"/>
                    </a:cubicBezTo>
                    <a:cubicBezTo>
                      <a:pt x="28" y="496"/>
                      <a:pt x="28" y="496"/>
                      <a:pt x="28" y="496"/>
                    </a:cubicBezTo>
                    <a:cubicBezTo>
                      <a:pt x="28" y="489"/>
                      <a:pt x="28" y="489"/>
                      <a:pt x="28" y="489"/>
                    </a:cubicBezTo>
                    <a:cubicBezTo>
                      <a:pt x="32" y="475"/>
                      <a:pt x="32" y="475"/>
                      <a:pt x="32" y="475"/>
                    </a:cubicBezTo>
                    <a:cubicBezTo>
                      <a:pt x="25" y="467"/>
                      <a:pt x="25" y="467"/>
                      <a:pt x="25" y="467"/>
                    </a:cubicBezTo>
                    <a:cubicBezTo>
                      <a:pt x="24" y="458"/>
                      <a:pt x="24" y="458"/>
                      <a:pt x="24" y="458"/>
                    </a:cubicBezTo>
                    <a:cubicBezTo>
                      <a:pt x="18" y="454"/>
                      <a:pt x="18" y="454"/>
                      <a:pt x="18" y="454"/>
                    </a:cubicBezTo>
                    <a:cubicBezTo>
                      <a:pt x="17" y="449"/>
                      <a:pt x="17" y="449"/>
                      <a:pt x="17" y="449"/>
                    </a:cubicBezTo>
                    <a:cubicBezTo>
                      <a:pt x="20" y="446"/>
                      <a:pt x="20" y="446"/>
                      <a:pt x="20" y="446"/>
                    </a:cubicBezTo>
                    <a:cubicBezTo>
                      <a:pt x="17" y="442"/>
                      <a:pt x="17" y="442"/>
                      <a:pt x="17" y="442"/>
                    </a:cubicBezTo>
                    <a:cubicBezTo>
                      <a:pt x="17" y="437"/>
                      <a:pt x="17" y="437"/>
                      <a:pt x="17" y="437"/>
                    </a:cubicBezTo>
                    <a:cubicBezTo>
                      <a:pt x="8" y="437"/>
                      <a:pt x="8" y="437"/>
                      <a:pt x="8" y="437"/>
                    </a:cubicBezTo>
                    <a:cubicBezTo>
                      <a:pt x="7" y="433"/>
                      <a:pt x="7" y="433"/>
                      <a:pt x="7" y="433"/>
                    </a:cubicBezTo>
                    <a:cubicBezTo>
                      <a:pt x="14" y="426"/>
                      <a:pt x="14" y="426"/>
                      <a:pt x="14" y="426"/>
                    </a:cubicBezTo>
                    <a:cubicBezTo>
                      <a:pt x="19" y="424"/>
                      <a:pt x="19" y="424"/>
                      <a:pt x="19" y="424"/>
                    </a:cubicBezTo>
                    <a:cubicBezTo>
                      <a:pt x="15" y="395"/>
                      <a:pt x="15" y="395"/>
                      <a:pt x="15" y="395"/>
                    </a:cubicBezTo>
                    <a:cubicBezTo>
                      <a:pt x="11" y="385"/>
                      <a:pt x="11" y="385"/>
                      <a:pt x="11" y="385"/>
                    </a:cubicBezTo>
                    <a:cubicBezTo>
                      <a:pt x="9" y="374"/>
                      <a:pt x="9" y="374"/>
                      <a:pt x="9" y="374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1" y="356"/>
                      <a:pt x="1" y="356"/>
                      <a:pt x="1" y="356"/>
                    </a:cubicBezTo>
                    <a:cubicBezTo>
                      <a:pt x="5" y="355"/>
                      <a:pt x="5" y="355"/>
                      <a:pt x="5" y="355"/>
                    </a:cubicBezTo>
                    <a:cubicBezTo>
                      <a:pt x="14" y="342"/>
                      <a:pt x="14" y="342"/>
                      <a:pt x="14" y="342"/>
                    </a:cubicBezTo>
                    <a:cubicBezTo>
                      <a:pt x="21" y="344"/>
                      <a:pt x="21" y="344"/>
                      <a:pt x="21" y="344"/>
                    </a:cubicBezTo>
                    <a:cubicBezTo>
                      <a:pt x="26" y="344"/>
                      <a:pt x="26" y="344"/>
                      <a:pt x="26" y="344"/>
                    </a:cubicBezTo>
                    <a:cubicBezTo>
                      <a:pt x="29" y="335"/>
                      <a:pt x="29" y="335"/>
                      <a:pt x="29" y="335"/>
                    </a:cubicBezTo>
                    <a:cubicBezTo>
                      <a:pt x="25" y="330"/>
                      <a:pt x="25" y="330"/>
                      <a:pt x="25" y="330"/>
                    </a:cubicBezTo>
                    <a:cubicBezTo>
                      <a:pt x="27" y="322"/>
                      <a:pt x="27" y="322"/>
                      <a:pt x="27" y="322"/>
                    </a:cubicBezTo>
                    <a:cubicBezTo>
                      <a:pt x="31" y="322"/>
                      <a:pt x="31" y="322"/>
                      <a:pt x="31" y="322"/>
                    </a:cubicBezTo>
                    <a:cubicBezTo>
                      <a:pt x="31" y="311"/>
                      <a:pt x="31" y="311"/>
                      <a:pt x="31" y="311"/>
                    </a:cubicBezTo>
                    <a:cubicBezTo>
                      <a:pt x="42" y="300"/>
                      <a:pt x="42" y="300"/>
                      <a:pt x="42" y="300"/>
                    </a:cubicBezTo>
                    <a:cubicBezTo>
                      <a:pt x="43" y="295"/>
                      <a:pt x="43" y="295"/>
                      <a:pt x="43" y="295"/>
                    </a:cubicBezTo>
                    <a:cubicBezTo>
                      <a:pt x="46" y="295"/>
                      <a:pt x="46" y="295"/>
                      <a:pt x="46" y="295"/>
                    </a:cubicBezTo>
                    <a:cubicBezTo>
                      <a:pt x="47" y="286"/>
                      <a:pt x="47" y="286"/>
                      <a:pt x="47" y="286"/>
                    </a:cubicBezTo>
                    <a:cubicBezTo>
                      <a:pt x="40" y="288"/>
                      <a:pt x="40" y="288"/>
                      <a:pt x="40" y="288"/>
                    </a:cubicBezTo>
                    <a:cubicBezTo>
                      <a:pt x="37" y="280"/>
                      <a:pt x="37" y="280"/>
                      <a:pt x="37" y="280"/>
                    </a:cubicBezTo>
                    <a:cubicBezTo>
                      <a:pt x="35" y="270"/>
                      <a:pt x="35" y="270"/>
                      <a:pt x="35" y="270"/>
                    </a:cubicBezTo>
                    <a:cubicBezTo>
                      <a:pt x="24" y="260"/>
                      <a:pt x="24" y="260"/>
                      <a:pt x="24" y="260"/>
                    </a:cubicBezTo>
                    <a:cubicBezTo>
                      <a:pt x="23" y="256"/>
                      <a:pt x="23" y="256"/>
                      <a:pt x="23" y="256"/>
                    </a:cubicBezTo>
                    <a:cubicBezTo>
                      <a:pt x="16" y="255"/>
                      <a:pt x="16" y="255"/>
                      <a:pt x="16" y="255"/>
                    </a:cubicBezTo>
                    <a:cubicBezTo>
                      <a:pt x="13" y="249"/>
                      <a:pt x="13" y="249"/>
                      <a:pt x="13" y="249"/>
                    </a:cubicBezTo>
                    <a:cubicBezTo>
                      <a:pt x="14" y="240"/>
                      <a:pt x="14" y="240"/>
                      <a:pt x="14" y="240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11" y="224"/>
                      <a:pt x="11" y="224"/>
                      <a:pt x="11" y="224"/>
                    </a:cubicBezTo>
                    <a:cubicBezTo>
                      <a:pt x="6" y="215"/>
                      <a:pt x="6" y="215"/>
                      <a:pt x="6" y="215"/>
                    </a:cubicBezTo>
                    <a:cubicBezTo>
                      <a:pt x="4" y="211"/>
                      <a:pt x="4" y="211"/>
                      <a:pt x="4" y="211"/>
                    </a:cubicBezTo>
                    <a:close/>
                    <a:moveTo>
                      <a:pt x="229" y="18"/>
                    </a:moveTo>
                    <a:cubicBezTo>
                      <a:pt x="229" y="18"/>
                      <a:pt x="230" y="22"/>
                      <a:pt x="234" y="26"/>
                    </a:cubicBezTo>
                    <a:cubicBezTo>
                      <a:pt x="238" y="30"/>
                      <a:pt x="242" y="26"/>
                      <a:pt x="245" y="26"/>
                    </a:cubicBezTo>
                    <a:cubicBezTo>
                      <a:pt x="248" y="27"/>
                      <a:pt x="252" y="25"/>
                      <a:pt x="256" y="23"/>
                    </a:cubicBezTo>
                    <a:cubicBezTo>
                      <a:pt x="259" y="22"/>
                      <a:pt x="263" y="17"/>
                      <a:pt x="265" y="13"/>
                    </a:cubicBezTo>
                    <a:cubicBezTo>
                      <a:pt x="267" y="9"/>
                      <a:pt x="268" y="7"/>
                      <a:pt x="266" y="3"/>
                    </a:cubicBezTo>
                    <a:cubicBezTo>
                      <a:pt x="263" y="0"/>
                      <a:pt x="260" y="0"/>
                      <a:pt x="259" y="1"/>
                    </a:cubicBezTo>
                    <a:cubicBezTo>
                      <a:pt x="257" y="2"/>
                      <a:pt x="251" y="3"/>
                      <a:pt x="251" y="6"/>
                    </a:cubicBezTo>
                    <a:cubicBezTo>
                      <a:pt x="250" y="9"/>
                      <a:pt x="247" y="10"/>
                      <a:pt x="246" y="9"/>
                    </a:cubicBezTo>
                    <a:cubicBezTo>
                      <a:pt x="244" y="8"/>
                      <a:pt x="241" y="9"/>
                      <a:pt x="239" y="11"/>
                    </a:cubicBezTo>
                    <a:cubicBezTo>
                      <a:pt x="237" y="14"/>
                      <a:pt x="239" y="16"/>
                      <a:pt x="236" y="17"/>
                    </a:cubicBezTo>
                    <a:cubicBezTo>
                      <a:pt x="233" y="17"/>
                      <a:pt x="229" y="18"/>
                      <a:pt x="229" y="18"/>
                    </a:cubicBezTo>
                    <a:close/>
                    <a:moveTo>
                      <a:pt x="217" y="54"/>
                    </a:moveTo>
                    <a:cubicBezTo>
                      <a:pt x="217" y="54"/>
                      <a:pt x="221" y="54"/>
                      <a:pt x="223" y="53"/>
                    </a:cubicBezTo>
                    <a:cubicBezTo>
                      <a:pt x="224" y="53"/>
                      <a:pt x="225" y="49"/>
                      <a:pt x="225" y="48"/>
                    </a:cubicBezTo>
                    <a:cubicBezTo>
                      <a:pt x="224" y="46"/>
                      <a:pt x="220" y="45"/>
                      <a:pt x="222" y="45"/>
                    </a:cubicBezTo>
                    <a:cubicBezTo>
                      <a:pt x="224" y="45"/>
                      <a:pt x="226" y="44"/>
                      <a:pt x="228" y="41"/>
                    </a:cubicBezTo>
                    <a:cubicBezTo>
                      <a:pt x="230" y="38"/>
                      <a:pt x="227" y="36"/>
                      <a:pt x="225" y="32"/>
                    </a:cubicBezTo>
                    <a:cubicBezTo>
                      <a:pt x="223" y="29"/>
                      <a:pt x="221" y="24"/>
                      <a:pt x="217" y="23"/>
                    </a:cubicBezTo>
                    <a:cubicBezTo>
                      <a:pt x="213" y="21"/>
                      <a:pt x="205" y="25"/>
                      <a:pt x="203" y="27"/>
                    </a:cubicBezTo>
                    <a:cubicBezTo>
                      <a:pt x="201" y="29"/>
                      <a:pt x="199" y="32"/>
                      <a:pt x="197" y="31"/>
                    </a:cubicBezTo>
                    <a:cubicBezTo>
                      <a:pt x="195" y="30"/>
                      <a:pt x="189" y="30"/>
                      <a:pt x="188" y="32"/>
                    </a:cubicBezTo>
                    <a:cubicBezTo>
                      <a:pt x="187" y="35"/>
                      <a:pt x="192" y="40"/>
                      <a:pt x="193" y="42"/>
                    </a:cubicBezTo>
                    <a:cubicBezTo>
                      <a:pt x="193" y="43"/>
                      <a:pt x="190" y="46"/>
                      <a:pt x="188" y="44"/>
                    </a:cubicBezTo>
                    <a:cubicBezTo>
                      <a:pt x="186" y="42"/>
                      <a:pt x="183" y="49"/>
                      <a:pt x="179" y="45"/>
                    </a:cubicBezTo>
                    <a:cubicBezTo>
                      <a:pt x="175" y="40"/>
                      <a:pt x="169" y="44"/>
                      <a:pt x="169" y="47"/>
                    </a:cubicBezTo>
                    <a:cubicBezTo>
                      <a:pt x="168" y="50"/>
                      <a:pt x="168" y="62"/>
                      <a:pt x="173" y="67"/>
                    </a:cubicBezTo>
                    <a:cubicBezTo>
                      <a:pt x="178" y="71"/>
                      <a:pt x="177" y="74"/>
                      <a:pt x="180" y="76"/>
                    </a:cubicBezTo>
                    <a:cubicBezTo>
                      <a:pt x="183" y="78"/>
                      <a:pt x="202" y="79"/>
                      <a:pt x="204" y="79"/>
                    </a:cubicBezTo>
                    <a:cubicBezTo>
                      <a:pt x="207" y="78"/>
                      <a:pt x="201" y="72"/>
                      <a:pt x="202" y="68"/>
                    </a:cubicBezTo>
                    <a:cubicBezTo>
                      <a:pt x="202" y="64"/>
                      <a:pt x="206" y="66"/>
                      <a:pt x="208" y="63"/>
                    </a:cubicBezTo>
                    <a:cubicBezTo>
                      <a:pt x="210" y="60"/>
                      <a:pt x="217" y="54"/>
                      <a:pt x="217" y="54"/>
                    </a:cubicBezTo>
                    <a:close/>
                    <a:moveTo>
                      <a:pt x="222" y="79"/>
                    </a:moveTo>
                    <a:cubicBezTo>
                      <a:pt x="221" y="82"/>
                      <a:pt x="220" y="88"/>
                      <a:pt x="224" y="89"/>
                    </a:cubicBezTo>
                    <a:cubicBezTo>
                      <a:pt x="227" y="90"/>
                      <a:pt x="232" y="84"/>
                      <a:pt x="230" y="81"/>
                    </a:cubicBezTo>
                    <a:cubicBezTo>
                      <a:pt x="228" y="77"/>
                      <a:pt x="222" y="79"/>
                      <a:pt x="222" y="79"/>
                    </a:cubicBezTo>
                    <a:close/>
                    <a:moveTo>
                      <a:pt x="234" y="90"/>
                    </a:moveTo>
                    <a:cubicBezTo>
                      <a:pt x="234" y="90"/>
                      <a:pt x="237" y="95"/>
                      <a:pt x="235" y="98"/>
                    </a:cubicBezTo>
                    <a:cubicBezTo>
                      <a:pt x="233" y="100"/>
                      <a:pt x="235" y="107"/>
                      <a:pt x="237" y="103"/>
                    </a:cubicBezTo>
                    <a:cubicBezTo>
                      <a:pt x="239" y="100"/>
                      <a:pt x="244" y="98"/>
                      <a:pt x="246" y="98"/>
                    </a:cubicBezTo>
                    <a:cubicBezTo>
                      <a:pt x="248" y="98"/>
                      <a:pt x="262" y="91"/>
                      <a:pt x="261" y="86"/>
                    </a:cubicBezTo>
                    <a:cubicBezTo>
                      <a:pt x="261" y="82"/>
                      <a:pt x="258" y="81"/>
                      <a:pt x="250" y="80"/>
                    </a:cubicBezTo>
                    <a:cubicBezTo>
                      <a:pt x="243" y="79"/>
                      <a:pt x="239" y="80"/>
                      <a:pt x="236" y="82"/>
                    </a:cubicBezTo>
                    <a:cubicBezTo>
                      <a:pt x="234" y="83"/>
                      <a:pt x="234" y="90"/>
                      <a:pt x="234" y="90"/>
                    </a:cubicBezTo>
                    <a:close/>
                    <a:moveTo>
                      <a:pt x="15" y="190"/>
                    </a:moveTo>
                    <a:cubicBezTo>
                      <a:pt x="11" y="191"/>
                      <a:pt x="8" y="198"/>
                      <a:pt x="5" y="199"/>
                    </a:cubicBezTo>
                    <a:cubicBezTo>
                      <a:pt x="1" y="200"/>
                      <a:pt x="11" y="204"/>
                      <a:pt x="16" y="204"/>
                    </a:cubicBezTo>
                    <a:cubicBezTo>
                      <a:pt x="20" y="204"/>
                      <a:pt x="23" y="198"/>
                      <a:pt x="22" y="194"/>
                    </a:cubicBezTo>
                    <a:cubicBezTo>
                      <a:pt x="21" y="190"/>
                      <a:pt x="15" y="190"/>
                      <a:pt x="15" y="190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</p:grpSp>
        <p:grpSp>
          <p:nvGrpSpPr>
            <p:cNvPr id="11" name="Северо-Западный ФО">
              <a:extLst>
                <a:ext uri="{FF2B5EF4-FFF2-40B4-BE49-F238E27FC236}">
                  <a16:creationId xmlns:a16="http://schemas.microsoft.com/office/drawing/2014/main" id="{ACFEA1A1-08CB-4744-A6AD-3BB8F5AA8FFC}"/>
                </a:ext>
              </a:extLst>
            </p:cNvPr>
            <p:cNvGrpSpPr/>
            <p:nvPr/>
          </p:nvGrpSpPr>
          <p:grpSpPr>
            <a:xfrm>
              <a:off x="823518" y="1432724"/>
              <a:ext cx="4238767" cy="2771526"/>
              <a:chOff x="823518" y="1432724"/>
              <a:chExt cx="4238767" cy="2771526"/>
            </a:xfrm>
            <a:grpFill/>
          </p:grpSpPr>
          <p:sp>
            <p:nvSpPr>
              <p:cNvPr id="54" name="Новая Земля и Земля Франца-Иосифа">
                <a:extLst>
                  <a:ext uri="{FF2B5EF4-FFF2-40B4-BE49-F238E27FC236}">
                    <a16:creationId xmlns:a16="http://schemas.microsoft.com/office/drawing/2014/main" id="{C2A49D49-0FF9-4D3E-BFB0-7D64A78AB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43990" y="1432724"/>
                <a:ext cx="1218295" cy="1571366"/>
              </a:xfrm>
              <a:custGeom>
                <a:avLst/>
                <a:gdLst>
                  <a:gd name="T0" fmla="*/ 126 w 229"/>
                  <a:gd name="T1" fmla="*/ 16 h 331"/>
                  <a:gd name="T2" fmla="*/ 140 w 229"/>
                  <a:gd name="T3" fmla="*/ 12 h 331"/>
                  <a:gd name="T4" fmla="*/ 123 w 229"/>
                  <a:gd name="T5" fmla="*/ 3 h 331"/>
                  <a:gd name="T6" fmla="*/ 171 w 229"/>
                  <a:gd name="T7" fmla="*/ 48 h 331"/>
                  <a:gd name="T8" fmla="*/ 173 w 229"/>
                  <a:gd name="T9" fmla="*/ 58 h 331"/>
                  <a:gd name="T10" fmla="*/ 187 w 229"/>
                  <a:gd name="T11" fmla="*/ 52 h 331"/>
                  <a:gd name="T12" fmla="*/ 206 w 229"/>
                  <a:gd name="T13" fmla="*/ 50 h 331"/>
                  <a:gd name="T14" fmla="*/ 227 w 229"/>
                  <a:gd name="T15" fmla="*/ 51 h 331"/>
                  <a:gd name="T16" fmla="*/ 212 w 229"/>
                  <a:gd name="T17" fmla="*/ 46 h 331"/>
                  <a:gd name="T18" fmla="*/ 211 w 229"/>
                  <a:gd name="T19" fmla="*/ 39 h 331"/>
                  <a:gd name="T20" fmla="*/ 201 w 229"/>
                  <a:gd name="T21" fmla="*/ 43 h 331"/>
                  <a:gd name="T22" fmla="*/ 188 w 229"/>
                  <a:gd name="T23" fmla="*/ 50 h 331"/>
                  <a:gd name="T24" fmla="*/ 171 w 229"/>
                  <a:gd name="T25" fmla="*/ 48 h 331"/>
                  <a:gd name="T26" fmla="*/ 171 w 229"/>
                  <a:gd name="T27" fmla="*/ 24 h 331"/>
                  <a:gd name="T28" fmla="*/ 181 w 229"/>
                  <a:gd name="T29" fmla="*/ 22 h 331"/>
                  <a:gd name="T30" fmla="*/ 192 w 229"/>
                  <a:gd name="T31" fmla="*/ 15 h 331"/>
                  <a:gd name="T32" fmla="*/ 194 w 229"/>
                  <a:gd name="T33" fmla="*/ 22 h 331"/>
                  <a:gd name="T34" fmla="*/ 188 w 229"/>
                  <a:gd name="T35" fmla="*/ 35 h 331"/>
                  <a:gd name="T36" fmla="*/ 172 w 229"/>
                  <a:gd name="T37" fmla="*/ 34 h 331"/>
                  <a:gd name="T38" fmla="*/ 125 w 229"/>
                  <a:gd name="T39" fmla="*/ 22 h 331"/>
                  <a:gd name="T40" fmla="*/ 138 w 229"/>
                  <a:gd name="T41" fmla="*/ 21 h 331"/>
                  <a:gd name="T42" fmla="*/ 153 w 229"/>
                  <a:gd name="T43" fmla="*/ 18 h 331"/>
                  <a:gd name="T44" fmla="*/ 143 w 229"/>
                  <a:gd name="T45" fmla="*/ 28 h 331"/>
                  <a:gd name="T46" fmla="*/ 126 w 229"/>
                  <a:gd name="T47" fmla="*/ 31 h 331"/>
                  <a:gd name="T48" fmla="*/ 125 w 229"/>
                  <a:gd name="T49" fmla="*/ 22 h 331"/>
                  <a:gd name="T50" fmla="*/ 21 w 229"/>
                  <a:gd name="T51" fmla="*/ 263 h 331"/>
                  <a:gd name="T52" fmla="*/ 1 w 229"/>
                  <a:gd name="T53" fmla="*/ 272 h 331"/>
                  <a:gd name="T54" fmla="*/ 10 w 229"/>
                  <a:gd name="T55" fmla="*/ 285 h 331"/>
                  <a:gd name="T56" fmla="*/ 3 w 229"/>
                  <a:gd name="T57" fmla="*/ 297 h 331"/>
                  <a:gd name="T58" fmla="*/ 14 w 229"/>
                  <a:gd name="T59" fmla="*/ 290 h 331"/>
                  <a:gd name="T60" fmla="*/ 6 w 229"/>
                  <a:gd name="T61" fmla="*/ 306 h 331"/>
                  <a:gd name="T62" fmla="*/ 21 w 229"/>
                  <a:gd name="T63" fmla="*/ 323 h 331"/>
                  <a:gd name="T64" fmla="*/ 40 w 229"/>
                  <a:gd name="T65" fmla="*/ 323 h 331"/>
                  <a:gd name="T66" fmla="*/ 39 w 229"/>
                  <a:gd name="T67" fmla="*/ 292 h 331"/>
                  <a:gd name="T68" fmla="*/ 55 w 229"/>
                  <a:gd name="T69" fmla="*/ 265 h 331"/>
                  <a:gd name="T70" fmla="*/ 76 w 229"/>
                  <a:gd name="T71" fmla="*/ 253 h 331"/>
                  <a:gd name="T72" fmla="*/ 105 w 229"/>
                  <a:gd name="T73" fmla="*/ 231 h 331"/>
                  <a:gd name="T74" fmla="*/ 134 w 229"/>
                  <a:gd name="T75" fmla="*/ 214 h 331"/>
                  <a:gd name="T76" fmla="*/ 188 w 229"/>
                  <a:gd name="T77" fmla="*/ 204 h 331"/>
                  <a:gd name="T78" fmla="*/ 195 w 229"/>
                  <a:gd name="T79" fmla="*/ 180 h 331"/>
                  <a:gd name="T80" fmla="*/ 158 w 229"/>
                  <a:gd name="T81" fmla="*/ 190 h 331"/>
                  <a:gd name="T82" fmla="*/ 124 w 229"/>
                  <a:gd name="T83" fmla="*/ 188 h 331"/>
                  <a:gd name="T84" fmla="*/ 93 w 229"/>
                  <a:gd name="T85" fmla="*/ 200 h 331"/>
                  <a:gd name="T86" fmla="*/ 79 w 229"/>
                  <a:gd name="T87" fmla="*/ 214 h 331"/>
                  <a:gd name="T88" fmla="*/ 53 w 229"/>
                  <a:gd name="T89" fmla="*/ 227 h 331"/>
                  <a:gd name="T90" fmla="*/ 48 w 229"/>
                  <a:gd name="T91" fmla="*/ 242 h 331"/>
                  <a:gd name="T92" fmla="*/ 30 w 229"/>
                  <a:gd name="T93" fmla="*/ 24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331">
                    <a:moveTo>
                      <a:pt x="123" y="10"/>
                    </a:moveTo>
                    <a:cubicBezTo>
                      <a:pt x="124" y="12"/>
                      <a:pt x="122" y="18"/>
                      <a:pt x="126" y="16"/>
                    </a:cubicBezTo>
                    <a:cubicBezTo>
                      <a:pt x="130" y="15"/>
                      <a:pt x="134" y="12"/>
                      <a:pt x="135" y="14"/>
                    </a:cubicBezTo>
                    <a:cubicBezTo>
                      <a:pt x="136" y="16"/>
                      <a:pt x="143" y="16"/>
                      <a:pt x="140" y="12"/>
                    </a:cubicBezTo>
                    <a:cubicBezTo>
                      <a:pt x="138" y="8"/>
                      <a:pt x="132" y="7"/>
                      <a:pt x="129" y="7"/>
                    </a:cubicBezTo>
                    <a:cubicBezTo>
                      <a:pt x="127" y="7"/>
                      <a:pt x="124" y="0"/>
                      <a:pt x="123" y="3"/>
                    </a:cubicBezTo>
                    <a:cubicBezTo>
                      <a:pt x="122" y="6"/>
                      <a:pt x="123" y="10"/>
                      <a:pt x="123" y="10"/>
                    </a:cubicBezTo>
                    <a:close/>
                    <a:moveTo>
                      <a:pt x="171" y="48"/>
                    </a:moveTo>
                    <a:cubicBezTo>
                      <a:pt x="169" y="48"/>
                      <a:pt x="164" y="51"/>
                      <a:pt x="166" y="55"/>
                    </a:cubicBezTo>
                    <a:cubicBezTo>
                      <a:pt x="167" y="58"/>
                      <a:pt x="170" y="59"/>
                      <a:pt x="173" y="58"/>
                    </a:cubicBezTo>
                    <a:cubicBezTo>
                      <a:pt x="176" y="57"/>
                      <a:pt x="179" y="60"/>
                      <a:pt x="180" y="58"/>
                    </a:cubicBezTo>
                    <a:cubicBezTo>
                      <a:pt x="182" y="55"/>
                      <a:pt x="185" y="49"/>
                      <a:pt x="187" y="52"/>
                    </a:cubicBezTo>
                    <a:cubicBezTo>
                      <a:pt x="189" y="54"/>
                      <a:pt x="195" y="58"/>
                      <a:pt x="197" y="58"/>
                    </a:cubicBezTo>
                    <a:cubicBezTo>
                      <a:pt x="200" y="58"/>
                      <a:pt x="202" y="51"/>
                      <a:pt x="206" y="50"/>
                    </a:cubicBezTo>
                    <a:cubicBezTo>
                      <a:pt x="210" y="49"/>
                      <a:pt x="211" y="55"/>
                      <a:pt x="214" y="56"/>
                    </a:cubicBezTo>
                    <a:cubicBezTo>
                      <a:pt x="217" y="57"/>
                      <a:pt x="225" y="58"/>
                      <a:pt x="227" y="51"/>
                    </a:cubicBezTo>
                    <a:cubicBezTo>
                      <a:pt x="229" y="45"/>
                      <a:pt x="228" y="39"/>
                      <a:pt x="225" y="41"/>
                    </a:cubicBezTo>
                    <a:cubicBezTo>
                      <a:pt x="221" y="42"/>
                      <a:pt x="214" y="46"/>
                      <a:pt x="212" y="46"/>
                    </a:cubicBezTo>
                    <a:cubicBezTo>
                      <a:pt x="210" y="46"/>
                      <a:pt x="207" y="48"/>
                      <a:pt x="206" y="45"/>
                    </a:cubicBezTo>
                    <a:cubicBezTo>
                      <a:pt x="205" y="43"/>
                      <a:pt x="212" y="43"/>
                      <a:pt x="211" y="39"/>
                    </a:cubicBezTo>
                    <a:cubicBezTo>
                      <a:pt x="210" y="35"/>
                      <a:pt x="201" y="35"/>
                      <a:pt x="200" y="37"/>
                    </a:cubicBezTo>
                    <a:cubicBezTo>
                      <a:pt x="200" y="40"/>
                      <a:pt x="204" y="42"/>
                      <a:pt x="201" y="43"/>
                    </a:cubicBezTo>
                    <a:cubicBezTo>
                      <a:pt x="198" y="44"/>
                      <a:pt x="199" y="42"/>
                      <a:pt x="195" y="43"/>
                    </a:cubicBezTo>
                    <a:cubicBezTo>
                      <a:pt x="190" y="44"/>
                      <a:pt x="191" y="49"/>
                      <a:pt x="188" y="50"/>
                    </a:cubicBezTo>
                    <a:cubicBezTo>
                      <a:pt x="186" y="50"/>
                      <a:pt x="182" y="49"/>
                      <a:pt x="180" y="49"/>
                    </a:cubicBezTo>
                    <a:cubicBezTo>
                      <a:pt x="178" y="49"/>
                      <a:pt x="171" y="48"/>
                      <a:pt x="171" y="48"/>
                    </a:cubicBezTo>
                    <a:close/>
                    <a:moveTo>
                      <a:pt x="168" y="28"/>
                    </a:moveTo>
                    <a:cubicBezTo>
                      <a:pt x="168" y="28"/>
                      <a:pt x="172" y="27"/>
                      <a:pt x="171" y="24"/>
                    </a:cubicBezTo>
                    <a:cubicBezTo>
                      <a:pt x="170" y="21"/>
                      <a:pt x="176" y="21"/>
                      <a:pt x="176" y="21"/>
                    </a:cubicBezTo>
                    <a:cubicBezTo>
                      <a:pt x="176" y="21"/>
                      <a:pt x="177" y="23"/>
                      <a:pt x="181" y="22"/>
                    </a:cubicBezTo>
                    <a:cubicBezTo>
                      <a:pt x="184" y="20"/>
                      <a:pt x="181" y="18"/>
                      <a:pt x="183" y="18"/>
                    </a:cubicBezTo>
                    <a:cubicBezTo>
                      <a:pt x="185" y="18"/>
                      <a:pt x="191" y="17"/>
                      <a:pt x="192" y="15"/>
                    </a:cubicBezTo>
                    <a:cubicBezTo>
                      <a:pt x="193" y="12"/>
                      <a:pt x="196" y="13"/>
                      <a:pt x="199" y="18"/>
                    </a:cubicBezTo>
                    <a:cubicBezTo>
                      <a:pt x="201" y="23"/>
                      <a:pt x="196" y="23"/>
                      <a:pt x="194" y="22"/>
                    </a:cubicBezTo>
                    <a:cubicBezTo>
                      <a:pt x="192" y="21"/>
                      <a:pt x="191" y="24"/>
                      <a:pt x="189" y="27"/>
                    </a:cubicBezTo>
                    <a:cubicBezTo>
                      <a:pt x="187" y="30"/>
                      <a:pt x="189" y="31"/>
                      <a:pt x="188" y="35"/>
                    </a:cubicBezTo>
                    <a:cubicBezTo>
                      <a:pt x="186" y="38"/>
                      <a:pt x="182" y="41"/>
                      <a:pt x="178" y="41"/>
                    </a:cubicBezTo>
                    <a:cubicBezTo>
                      <a:pt x="175" y="41"/>
                      <a:pt x="174" y="38"/>
                      <a:pt x="172" y="34"/>
                    </a:cubicBezTo>
                    <a:cubicBezTo>
                      <a:pt x="171" y="30"/>
                      <a:pt x="165" y="29"/>
                      <a:pt x="168" y="28"/>
                    </a:cubicBezTo>
                    <a:close/>
                    <a:moveTo>
                      <a:pt x="125" y="22"/>
                    </a:moveTo>
                    <a:cubicBezTo>
                      <a:pt x="126" y="23"/>
                      <a:pt x="130" y="22"/>
                      <a:pt x="130" y="20"/>
                    </a:cubicBezTo>
                    <a:cubicBezTo>
                      <a:pt x="131" y="17"/>
                      <a:pt x="136" y="19"/>
                      <a:pt x="138" y="21"/>
                    </a:cubicBezTo>
                    <a:cubicBezTo>
                      <a:pt x="140" y="23"/>
                      <a:pt x="144" y="20"/>
                      <a:pt x="145" y="16"/>
                    </a:cubicBezTo>
                    <a:cubicBezTo>
                      <a:pt x="146" y="12"/>
                      <a:pt x="154" y="16"/>
                      <a:pt x="153" y="18"/>
                    </a:cubicBezTo>
                    <a:cubicBezTo>
                      <a:pt x="152" y="21"/>
                      <a:pt x="154" y="22"/>
                      <a:pt x="154" y="24"/>
                    </a:cubicBezTo>
                    <a:cubicBezTo>
                      <a:pt x="153" y="25"/>
                      <a:pt x="146" y="28"/>
                      <a:pt x="143" y="28"/>
                    </a:cubicBezTo>
                    <a:cubicBezTo>
                      <a:pt x="140" y="28"/>
                      <a:pt x="138" y="31"/>
                      <a:pt x="135" y="32"/>
                    </a:cubicBezTo>
                    <a:cubicBezTo>
                      <a:pt x="132" y="34"/>
                      <a:pt x="128" y="34"/>
                      <a:pt x="126" y="31"/>
                    </a:cubicBezTo>
                    <a:cubicBezTo>
                      <a:pt x="123" y="28"/>
                      <a:pt x="120" y="28"/>
                      <a:pt x="121" y="25"/>
                    </a:cubicBezTo>
                    <a:cubicBezTo>
                      <a:pt x="122" y="22"/>
                      <a:pt x="125" y="22"/>
                      <a:pt x="125" y="22"/>
                    </a:cubicBezTo>
                    <a:close/>
                    <a:moveTo>
                      <a:pt x="27" y="254"/>
                    </a:moveTo>
                    <a:cubicBezTo>
                      <a:pt x="24" y="257"/>
                      <a:pt x="25" y="261"/>
                      <a:pt x="21" y="263"/>
                    </a:cubicBezTo>
                    <a:cubicBezTo>
                      <a:pt x="16" y="265"/>
                      <a:pt x="16" y="265"/>
                      <a:pt x="11" y="263"/>
                    </a:cubicBezTo>
                    <a:cubicBezTo>
                      <a:pt x="7" y="261"/>
                      <a:pt x="3" y="269"/>
                      <a:pt x="1" y="272"/>
                    </a:cubicBezTo>
                    <a:cubicBezTo>
                      <a:pt x="0" y="276"/>
                      <a:pt x="1" y="281"/>
                      <a:pt x="3" y="281"/>
                    </a:cubicBezTo>
                    <a:cubicBezTo>
                      <a:pt x="6" y="281"/>
                      <a:pt x="10" y="284"/>
                      <a:pt x="10" y="285"/>
                    </a:cubicBezTo>
                    <a:cubicBezTo>
                      <a:pt x="11" y="286"/>
                      <a:pt x="7" y="282"/>
                      <a:pt x="4" y="286"/>
                    </a:cubicBezTo>
                    <a:cubicBezTo>
                      <a:pt x="1" y="291"/>
                      <a:pt x="2" y="296"/>
                      <a:pt x="3" y="297"/>
                    </a:cubicBezTo>
                    <a:cubicBezTo>
                      <a:pt x="4" y="299"/>
                      <a:pt x="10" y="293"/>
                      <a:pt x="11" y="290"/>
                    </a:cubicBezTo>
                    <a:cubicBezTo>
                      <a:pt x="11" y="287"/>
                      <a:pt x="13" y="287"/>
                      <a:pt x="14" y="290"/>
                    </a:cubicBezTo>
                    <a:cubicBezTo>
                      <a:pt x="14" y="293"/>
                      <a:pt x="15" y="299"/>
                      <a:pt x="12" y="301"/>
                    </a:cubicBezTo>
                    <a:cubicBezTo>
                      <a:pt x="9" y="302"/>
                      <a:pt x="6" y="304"/>
                      <a:pt x="6" y="306"/>
                    </a:cubicBezTo>
                    <a:cubicBezTo>
                      <a:pt x="7" y="309"/>
                      <a:pt x="10" y="314"/>
                      <a:pt x="11" y="315"/>
                    </a:cubicBezTo>
                    <a:cubicBezTo>
                      <a:pt x="13" y="316"/>
                      <a:pt x="18" y="320"/>
                      <a:pt x="21" y="323"/>
                    </a:cubicBezTo>
                    <a:cubicBezTo>
                      <a:pt x="25" y="326"/>
                      <a:pt x="31" y="328"/>
                      <a:pt x="33" y="330"/>
                    </a:cubicBezTo>
                    <a:cubicBezTo>
                      <a:pt x="36" y="331"/>
                      <a:pt x="44" y="329"/>
                      <a:pt x="40" y="323"/>
                    </a:cubicBezTo>
                    <a:cubicBezTo>
                      <a:pt x="36" y="318"/>
                      <a:pt x="36" y="310"/>
                      <a:pt x="37" y="306"/>
                    </a:cubicBezTo>
                    <a:cubicBezTo>
                      <a:pt x="37" y="303"/>
                      <a:pt x="38" y="298"/>
                      <a:pt x="39" y="292"/>
                    </a:cubicBezTo>
                    <a:cubicBezTo>
                      <a:pt x="39" y="287"/>
                      <a:pt x="39" y="282"/>
                      <a:pt x="43" y="277"/>
                    </a:cubicBezTo>
                    <a:cubicBezTo>
                      <a:pt x="47" y="273"/>
                      <a:pt x="50" y="269"/>
                      <a:pt x="55" y="265"/>
                    </a:cubicBezTo>
                    <a:cubicBezTo>
                      <a:pt x="59" y="260"/>
                      <a:pt x="63" y="259"/>
                      <a:pt x="65" y="256"/>
                    </a:cubicBezTo>
                    <a:cubicBezTo>
                      <a:pt x="67" y="254"/>
                      <a:pt x="74" y="255"/>
                      <a:pt x="76" y="253"/>
                    </a:cubicBezTo>
                    <a:cubicBezTo>
                      <a:pt x="77" y="251"/>
                      <a:pt x="90" y="241"/>
                      <a:pt x="93" y="239"/>
                    </a:cubicBezTo>
                    <a:cubicBezTo>
                      <a:pt x="96" y="237"/>
                      <a:pt x="103" y="232"/>
                      <a:pt x="105" y="231"/>
                    </a:cubicBezTo>
                    <a:cubicBezTo>
                      <a:pt x="108" y="230"/>
                      <a:pt x="117" y="227"/>
                      <a:pt x="120" y="224"/>
                    </a:cubicBezTo>
                    <a:cubicBezTo>
                      <a:pt x="123" y="222"/>
                      <a:pt x="121" y="217"/>
                      <a:pt x="134" y="214"/>
                    </a:cubicBezTo>
                    <a:cubicBezTo>
                      <a:pt x="147" y="210"/>
                      <a:pt x="155" y="210"/>
                      <a:pt x="163" y="211"/>
                    </a:cubicBezTo>
                    <a:cubicBezTo>
                      <a:pt x="171" y="211"/>
                      <a:pt x="185" y="204"/>
                      <a:pt x="188" y="204"/>
                    </a:cubicBezTo>
                    <a:cubicBezTo>
                      <a:pt x="191" y="204"/>
                      <a:pt x="199" y="201"/>
                      <a:pt x="201" y="195"/>
                    </a:cubicBezTo>
                    <a:cubicBezTo>
                      <a:pt x="203" y="188"/>
                      <a:pt x="203" y="179"/>
                      <a:pt x="195" y="180"/>
                    </a:cubicBezTo>
                    <a:cubicBezTo>
                      <a:pt x="187" y="181"/>
                      <a:pt x="185" y="184"/>
                      <a:pt x="176" y="188"/>
                    </a:cubicBezTo>
                    <a:cubicBezTo>
                      <a:pt x="168" y="192"/>
                      <a:pt x="162" y="193"/>
                      <a:pt x="158" y="190"/>
                    </a:cubicBezTo>
                    <a:cubicBezTo>
                      <a:pt x="153" y="187"/>
                      <a:pt x="146" y="179"/>
                      <a:pt x="141" y="183"/>
                    </a:cubicBezTo>
                    <a:cubicBezTo>
                      <a:pt x="135" y="187"/>
                      <a:pt x="132" y="188"/>
                      <a:pt x="124" y="188"/>
                    </a:cubicBezTo>
                    <a:cubicBezTo>
                      <a:pt x="116" y="188"/>
                      <a:pt x="107" y="191"/>
                      <a:pt x="102" y="195"/>
                    </a:cubicBezTo>
                    <a:cubicBezTo>
                      <a:pt x="98" y="199"/>
                      <a:pt x="96" y="202"/>
                      <a:pt x="93" y="200"/>
                    </a:cubicBezTo>
                    <a:cubicBezTo>
                      <a:pt x="90" y="198"/>
                      <a:pt x="89" y="202"/>
                      <a:pt x="88" y="207"/>
                    </a:cubicBezTo>
                    <a:cubicBezTo>
                      <a:pt x="87" y="213"/>
                      <a:pt x="84" y="212"/>
                      <a:pt x="79" y="214"/>
                    </a:cubicBezTo>
                    <a:cubicBezTo>
                      <a:pt x="74" y="217"/>
                      <a:pt x="73" y="221"/>
                      <a:pt x="67" y="223"/>
                    </a:cubicBezTo>
                    <a:cubicBezTo>
                      <a:pt x="62" y="225"/>
                      <a:pt x="55" y="224"/>
                      <a:pt x="53" y="227"/>
                    </a:cubicBezTo>
                    <a:cubicBezTo>
                      <a:pt x="52" y="231"/>
                      <a:pt x="56" y="234"/>
                      <a:pt x="53" y="236"/>
                    </a:cubicBezTo>
                    <a:cubicBezTo>
                      <a:pt x="49" y="238"/>
                      <a:pt x="56" y="241"/>
                      <a:pt x="48" y="242"/>
                    </a:cubicBezTo>
                    <a:cubicBezTo>
                      <a:pt x="40" y="242"/>
                      <a:pt x="37" y="243"/>
                      <a:pt x="36" y="244"/>
                    </a:cubicBezTo>
                    <a:cubicBezTo>
                      <a:pt x="35" y="246"/>
                      <a:pt x="32" y="246"/>
                      <a:pt x="30" y="247"/>
                    </a:cubicBezTo>
                    <a:cubicBezTo>
                      <a:pt x="28" y="249"/>
                      <a:pt x="27" y="254"/>
                      <a:pt x="27" y="254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55" name="Ненецкий АО">
                <a:extLst>
                  <a:ext uri="{FF2B5EF4-FFF2-40B4-BE49-F238E27FC236}">
                    <a16:creationId xmlns:a16="http://schemas.microsoft.com/office/drawing/2014/main" id="{2CA585B4-DACA-45F0-B3BF-9713863369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9239" y="2842399"/>
                <a:ext cx="1325567" cy="735582"/>
              </a:xfrm>
              <a:custGeom>
                <a:avLst/>
                <a:gdLst>
                  <a:gd name="T0" fmla="*/ 0 w 249"/>
                  <a:gd name="T1" fmla="*/ 63 h 155"/>
                  <a:gd name="T2" fmla="*/ 12 w 249"/>
                  <a:gd name="T3" fmla="*/ 38 h 155"/>
                  <a:gd name="T4" fmla="*/ 31 w 249"/>
                  <a:gd name="T5" fmla="*/ 4 h 155"/>
                  <a:gd name="T6" fmla="*/ 53 w 249"/>
                  <a:gd name="T7" fmla="*/ 21 h 155"/>
                  <a:gd name="T8" fmla="*/ 46 w 249"/>
                  <a:gd name="T9" fmla="*/ 46 h 155"/>
                  <a:gd name="T10" fmla="*/ 25 w 249"/>
                  <a:gd name="T11" fmla="*/ 50 h 155"/>
                  <a:gd name="T12" fmla="*/ 30 w 249"/>
                  <a:gd name="T13" fmla="*/ 70 h 155"/>
                  <a:gd name="T14" fmla="*/ 57 w 249"/>
                  <a:gd name="T15" fmla="*/ 59 h 155"/>
                  <a:gd name="T16" fmla="*/ 83 w 249"/>
                  <a:gd name="T17" fmla="*/ 61 h 155"/>
                  <a:gd name="T18" fmla="*/ 116 w 249"/>
                  <a:gd name="T19" fmla="*/ 67 h 155"/>
                  <a:gd name="T20" fmla="*/ 136 w 249"/>
                  <a:gd name="T21" fmla="*/ 61 h 155"/>
                  <a:gd name="T22" fmla="*/ 127 w 249"/>
                  <a:gd name="T23" fmla="*/ 74 h 155"/>
                  <a:gd name="T24" fmla="*/ 133 w 249"/>
                  <a:gd name="T25" fmla="*/ 84 h 155"/>
                  <a:gd name="T26" fmla="*/ 156 w 249"/>
                  <a:gd name="T27" fmla="*/ 83 h 155"/>
                  <a:gd name="T28" fmla="*/ 175 w 249"/>
                  <a:gd name="T29" fmla="*/ 85 h 155"/>
                  <a:gd name="T30" fmla="*/ 182 w 249"/>
                  <a:gd name="T31" fmla="*/ 95 h 155"/>
                  <a:gd name="T32" fmla="*/ 188 w 249"/>
                  <a:gd name="T33" fmla="*/ 97 h 155"/>
                  <a:gd name="T34" fmla="*/ 202 w 249"/>
                  <a:gd name="T35" fmla="*/ 88 h 155"/>
                  <a:gd name="T36" fmla="*/ 198 w 249"/>
                  <a:gd name="T37" fmla="*/ 64 h 155"/>
                  <a:gd name="T38" fmla="*/ 203 w 249"/>
                  <a:gd name="T39" fmla="*/ 45 h 155"/>
                  <a:gd name="T40" fmla="*/ 213 w 249"/>
                  <a:gd name="T41" fmla="*/ 71 h 155"/>
                  <a:gd name="T42" fmla="*/ 238 w 249"/>
                  <a:gd name="T43" fmla="*/ 87 h 155"/>
                  <a:gd name="T44" fmla="*/ 249 w 249"/>
                  <a:gd name="T45" fmla="*/ 105 h 155"/>
                  <a:gd name="T46" fmla="*/ 248 w 249"/>
                  <a:gd name="T47" fmla="*/ 121 h 155"/>
                  <a:gd name="T48" fmla="*/ 246 w 249"/>
                  <a:gd name="T49" fmla="*/ 132 h 155"/>
                  <a:gd name="T50" fmla="*/ 230 w 249"/>
                  <a:gd name="T51" fmla="*/ 134 h 155"/>
                  <a:gd name="T52" fmla="*/ 220 w 249"/>
                  <a:gd name="T53" fmla="*/ 142 h 155"/>
                  <a:gd name="T54" fmla="*/ 201 w 249"/>
                  <a:gd name="T55" fmla="*/ 151 h 155"/>
                  <a:gd name="T56" fmla="*/ 181 w 249"/>
                  <a:gd name="T57" fmla="*/ 152 h 155"/>
                  <a:gd name="T58" fmla="*/ 149 w 249"/>
                  <a:gd name="T59" fmla="*/ 136 h 155"/>
                  <a:gd name="T60" fmla="*/ 130 w 249"/>
                  <a:gd name="T61" fmla="*/ 127 h 155"/>
                  <a:gd name="T62" fmla="*/ 107 w 249"/>
                  <a:gd name="T63" fmla="*/ 113 h 155"/>
                  <a:gd name="T64" fmla="*/ 93 w 249"/>
                  <a:gd name="T65" fmla="*/ 104 h 155"/>
                  <a:gd name="T66" fmla="*/ 77 w 249"/>
                  <a:gd name="T67" fmla="*/ 107 h 155"/>
                  <a:gd name="T68" fmla="*/ 32 w 249"/>
                  <a:gd name="T69" fmla="*/ 100 h 155"/>
                  <a:gd name="T70" fmla="*/ 24 w 249"/>
                  <a:gd name="T71" fmla="*/ 105 h 155"/>
                  <a:gd name="T72" fmla="*/ 15 w 249"/>
                  <a:gd name="T73" fmla="*/ 92 h 155"/>
                  <a:gd name="T74" fmla="*/ 5 w 249"/>
                  <a:gd name="T75" fmla="*/ 77 h 155"/>
                  <a:gd name="T76" fmla="*/ 89 w 249"/>
                  <a:gd name="T77" fmla="*/ 22 h 155"/>
                  <a:gd name="T78" fmla="*/ 97 w 249"/>
                  <a:gd name="T79" fmla="*/ 37 h 155"/>
                  <a:gd name="T80" fmla="*/ 95 w 249"/>
                  <a:gd name="T81" fmla="*/ 1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9" h="155">
                    <a:moveTo>
                      <a:pt x="0" y="63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4" y="59"/>
                      <a:pt x="11" y="55"/>
                      <a:pt x="10" y="50"/>
                    </a:cubicBezTo>
                    <a:cubicBezTo>
                      <a:pt x="10" y="46"/>
                      <a:pt x="8" y="43"/>
                      <a:pt x="12" y="38"/>
                    </a:cubicBezTo>
                    <a:cubicBezTo>
                      <a:pt x="16" y="34"/>
                      <a:pt x="31" y="26"/>
                      <a:pt x="32" y="23"/>
                    </a:cubicBezTo>
                    <a:cubicBezTo>
                      <a:pt x="34" y="19"/>
                      <a:pt x="32" y="5"/>
                      <a:pt x="31" y="4"/>
                    </a:cubicBezTo>
                    <a:cubicBezTo>
                      <a:pt x="30" y="4"/>
                      <a:pt x="34" y="0"/>
                      <a:pt x="39" y="8"/>
                    </a:cubicBezTo>
                    <a:cubicBezTo>
                      <a:pt x="43" y="16"/>
                      <a:pt x="48" y="18"/>
                      <a:pt x="53" y="21"/>
                    </a:cubicBezTo>
                    <a:cubicBezTo>
                      <a:pt x="58" y="23"/>
                      <a:pt x="55" y="32"/>
                      <a:pt x="52" y="38"/>
                    </a:cubicBezTo>
                    <a:cubicBezTo>
                      <a:pt x="50" y="45"/>
                      <a:pt x="50" y="48"/>
                      <a:pt x="46" y="46"/>
                    </a:cubicBezTo>
                    <a:cubicBezTo>
                      <a:pt x="41" y="43"/>
                      <a:pt x="33" y="42"/>
                      <a:pt x="30" y="43"/>
                    </a:cubicBezTo>
                    <a:cubicBezTo>
                      <a:pt x="26" y="45"/>
                      <a:pt x="23" y="46"/>
                      <a:pt x="25" y="50"/>
                    </a:cubicBezTo>
                    <a:cubicBezTo>
                      <a:pt x="26" y="53"/>
                      <a:pt x="27" y="56"/>
                      <a:pt x="25" y="59"/>
                    </a:cubicBezTo>
                    <a:cubicBezTo>
                      <a:pt x="23" y="63"/>
                      <a:pt x="26" y="68"/>
                      <a:pt x="30" y="70"/>
                    </a:cubicBezTo>
                    <a:cubicBezTo>
                      <a:pt x="33" y="72"/>
                      <a:pt x="44" y="73"/>
                      <a:pt x="46" y="70"/>
                    </a:cubicBezTo>
                    <a:cubicBezTo>
                      <a:pt x="48" y="67"/>
                      <a:pt x="53" y="56"/>
                      <a:pt x="57" y="59"/>
                    </a:cubicBezTo>
                    <a:cubicBezTo>
                      <a:pt x="61" y="62"/>
                      <a:pt x="65" y="65"/>
                      <a:pt x="68" y="62"/>
                    </a:cubicBezTo>
                    <a:cubicBezTo>
                      <a:pt x="71" y="59"/>
                      <a:pt x="78" y="64"/>
                      <a:pt x="83" y="61"/>
                    </a:cubicBezTo>
                    <a:cubicBezTo>
                      <a:pt x="89" y="58"/>
                      <a:pt x="97" y="56"/>
                      <a:pt x="104" y="61"/>
                    </a:cubicBezTo>
                    <a:cubicBezTo>
                      <a:pt x="110" y="65"/>
                      <a:pt x="113" y="72"/>
                      <a:pt x="116" y="67"/>
                    </a:cubicBezTo>
                    <a:cubicBezTo>
                      <a:pt x="118" y="61"/>
                      <a:pt x="120" y="60"/>
                      <a:pt x="123" y="59"/>
                    </a:cubicBezTo>
                    <a:cubicBezTo>
                      <a:pt x="125" y="58"/>
                      <a:pt x="135" y="59"/>
                      <a:pt x="136" y="61"/>
                    </a:cubicBezTo>
                    <a:cubicBezTo>
                      <a:pt x="137" y="63"/>
                      <a:pt x="134" y="65"/>
                      <a:pt x="132" y="67"/>
                    </a:cubicBezTo>
                    <a:cubicBezTo>
                      <a:pt x="130" y="70"/>
                      <a:pt x="128" y="72"/>
                      <a:pt x="127" y="74"/>
                    </a:cubicBezTo>
                    <a:cubicBezTo>
                      <a:pt x="127" y="76"/>
                      <a:pt x="122" y="74"/>
                      <a:pt x="123" y="76"/>
                    </a:cubicBezTo>
                    <a:cubicBezTo>
                      <a:pt x="124" y="78"/>
                      <a:pt x="129" y="87"/>
                      <a:pt x="133" y="84"/>
                    </a:cubicBezTo>
                    <a:cubicBezTo>
                      <a:pt x="138" y="81"/>
                      <a:pt x="138" y="79"/>
                      <a:pt x="144" y="79"/>
                    </a:cubicBezTo>
                    <a:cubicBezTo>
                      <a:pt x="151" y="79"/>
                      <a:pt x="154" y="80"/>
                      <a:pt x="156" y="83"/>
                    </a:cubicBezTo>
                    <a:cubicBezTo>
                      <a:pt x="157" y="86"/>
                      <a:pt x="159" y="90"/>
                      <a:pt x="163" y="88"/>
                    </a:cubicBezTo>
                    <a:cubicBezTo>
                      <a:pt x="167" y="86"/>
                      <a:pt x="172" y="86"/>
                      <a:pt x="175" y="85"/>
                    </a:cubicBezTo>
                    <a:cubicBezTo>
                      <a:pt x="177" y="84"/>
                      <a:pt x="178" y="81"/>
                      <a:pt x="183" y="84"/>
                    </a:cubicBezTo>
                    <a:cubicBezTo>
                      <a:pt x="188" y="88"/>
                      <a:pt x="185" y="91"/>
                      <a:pt x="182" y="95"/>
                    </a:cubicBezTo>
                    <a:cubicBezTo>
                      <a:pt x="178" y="98"/>
                      <a:pt x="180" y="102"/>
                      <a:pt x="182" y="104"/>
                    </a:cubicBezTo>
                    <a:cubicBezTo>
                      <a:pt x="184" y="105"/>
                      <a:pt x="188" y="100"/>
                      <a:pt x="188" y="97"/>
                    </a:cubicBezTo>
                    <a:cubicBezTo>
                      <a:pt x="187" y="94"/>
                      <a:pt x="195" y="96"/>
                      <a:pt x="197" y="98"/>
                    </a:cubicBezTo>
                    <a:cubicBezTo>
                      <a:pt x="200" y="100"/>
                      <a:pt x="204" y="92"/>
                      <a:pt x="202" y="88"/>
                    </a:cubicBezTo>
                    <a:cubicBezTo>
                      <a:pt x="200" y="83"/>
                      <a:pt x="202" y="78"/>
                      <a:pt x="203" y="75"/>
                    </a:cubicBezTo>
                    <a:cubicBezTo>
                      <a:pt x="204" y="71"/>
                      <a:pt x="202" y="68"/>
                      <a:pt x="198" y="64"/>
                    </a:cubicBezTo>
                    <a:cubicBezTo>
                      <a:pt x="195" y="61"/>
                      <a:pt x="191" y="58"/>
                      <a:pt x="193" y="52"/>
                    </a:cubicBezTo>
                    <a:cubicBezTo>
                      <a:pt x="195" y="47"/>
                      <a:pt x="200" y="40"/>
                      <a:pt x="203" y="45"/>
                    </a:cubicBezTo>
                    <a:cubicBezTo>
                      <a:pt x="206" y="50"/>
                      <a:pt x="210" y="61"/>
                      <a:pt x="210" y="64"/>
                    </a:cubicBezTo>
                    <a:cubicBezTo>
                      <a:pt x="209" y="68"/>
                      <a:pt x="210" y="72"/>
                      <a:pt x="213" y="71"/>
                    </a:cubicBezTo>
                    <a:cubicBezTo>
                      <a:pt x="216" y="71"/>
                      <a:pt x="220" y="74"/>
                      <a:pt x="223" y="77"/>
                    </a:cubicBezTo>
                    <a:cubicBezTo>
                      <a:pt x="225" y="80"/>
                      <a:pt x="232" y="79"/>
                      <a:pt x="238" y="87"/>
                    </a:cubicBezTo>
                    <a:cubicBezTo>
                      <a:pt x="244" y="94"/>
                      <a:pt x="243" y="96"/>
                      <a:pt x="247" y="102"/>
                    </a:cubicBezTo>
                    <a:cubicBezTo>
                      <a:pt x="247" y="103"/>
                      <a:pt x="248" y="104"/>
                      <a:pt x="249" y="105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8" y="121"/>
                      <a:pt x="248" y="121"/>
                      <a:pt x="248" y="121"/>
                    </a:cubicBezTo>
                    <a:cubicBezTo>
                      <a:pt x="247" y="131"/>
                      <a:pt x="247" y="131"/>
                      <a:pt x="247" y="131"/>
                    </a:cubicBezTo>
                    <a:cubicBezTo>
                      <a:pt x="246" y="132"/>
                      <a:pt x="246" y="132"/>
                      <a:pt x="246" y="132"/>
                    </a:cubicBezTo>
                    <a:cubicBezTo>
                      <a:pt x="238" y="128"/>
                      <a:pt x="238" y="128"/>
                      <a:pt x="238" y="128"/>
                    </a:cubicBezTo>
                    <a:cubicBezTo>
                      <a:pt x="230" y="134"/>
                      <a:pt x="230" y="134"/>
                      <a:pt x="230" y="134"/>
                    </a:cubicBezTo>
                    <a:cubicBezTo>
                      <a:pt x="223" y="135"/>
                      <a:pt x="223" y="135"/>
                      <a:pt x="223" y="135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10" y="140"/>
                      <a:pt x="210" y="140"/>
                      <a:pt x="210" y="140"/>
                    </a:cubicBezTo>
                    <a:cubicBezTo>
                      <a:pt x="201" y="151"/>
                      <a:pt x="201" y="151"/>
                      <a:pt x="201" y="151"/>
                    </a:cubicBezTo>
                    <a:cubicBezTo>
                      <a:pt x="185" y="155"/>
                      <a:pt x="185" y="155"/>
                      <a:pt x="185" y="155"/>
                    </a:cubicBezTo>
                    <a:cubicBezTo>
                      <a:pt x="181" y="152"/>
                      <a:pt x="181" y="152"/>
                      <a:pt x="181" y="152"/>
                    </a:cubicBezTo>
                    <a:cubicBezTo>
                      <a:pt x="172" y="152"/>
                      <a:pt x="172" y="152"/>
                      <a:pt x="172" y="152"/>
                    </a:cubicBezTo>
                    <a:cubicBezTo>
                      <a:pt x="149" y="136"/>
                      <a:pt x="149" y="136"/>
                      <a:pt x="149" y="136"/>
                    </a:cubicBezTo>
                    <a:cubicBezTo>
                      <a:pt x="136" y="134"/>
                      <a:pt x="136" y="134"/>
                      <a:pt x="136" y="134"/>
                    </a:cubicBezTo>
                    <a:cubicBezTo>
                      <a:pt x="130" y="127"/>
                      <a:pt x="130" y="127"/>
                      <a:pt x="130" y="127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07" y="113"/>
                      <a:pt x="107" y="113"/>
                      <a:pt x="107" y="113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3" y="104"/>
                      <a:pt x="93" y="104"/>
                      <a:pt x="93" y="104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41" y="106"/>
                      <a:pt x="41" y="106"/>
                      <a:pt x="41" y="106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0" y="63"/>
                      <a:pt x="0" y="63"/>
                      <a:pt x="0" y="63"/>
                    </a:cubicBezTo>
                    <a:close/>
                    <a:moveTo>
                      <a:pt x="89" y="22"/>
                    </a:moveTo>
                    <a:cubicBezTo>
                      <a:pt x="82" y="27"/>
                      <a:pt x="82" y="27"/>
                      <a:pt x="82" y="33"/>
                    </a:cubicBezTo>
                    <a:cubicBezTo>
                      <a:pt x="82" y="39"/>
                      <a:pt x="89" y="38"/>
                      <a:pt x="97" y="37"/>
                    </a:cubicBezTo>
                    <a:cubicBezTo>
                      <a:pt x="104" y="36"/>
                      <a:pt x="106" y="31"/>
                      <a:pt x="105" y="28"/>
                    </a:cubicBezTo>
                    <a:cubicBezTo>
                      <a:pt x="104" y="24"/>
                      <a:pt x="100" y="19"/>
                      <a:pt x="95" y="19"/>
                    </a:cubicBezTo>
                    <a:cubicBezTo>
                      <a:pt x="91" y="19"/>
                      <a:pt x="89" y="22"/>
                      <a:pt x="89" y="22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56" name="Санкт-Петербург г">
                <a:extLst>
                  <a:ext uri="{FF2B5EF4-FFF2-40B4-BE49-F238E27FC236}">
                    <a16:creationId xmlns:a16="http://schemas.microsoft.com/office/drawing/2014/main" id="{0A908308-FF15-486E-A7E5-7C141653B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536" y="3149840"/>
                <a:ext cx="79176" cy="70598"/>
              </a:xfrm>
              <a:custGeom>
                <a:avLst/>
                <a:gdLst>
                  <a:gd name="T0" fmla="*/ 3 w 15"/>
                  <a:gd name="T1" fmla="*/ 1 h 15"/>
                  <a:gd name="T2" fmla="*/ 6 w 15"/>
                  <a:gd name="T3" fmla="*/ 6 h 15"/>
                  <a:gd name="T4" fmla="*/ 9 w 15"/>
                  <a:gd name="T5" fmla="*/ 0 h 15"/>
                  <a:gd name="T6" fmla="*/ 15 w 15"/>
                  <a:gd name="T7" fmla="*/ 7 h 15"/>
                  <a:gd name="T8" fmla="*/ 8 w 15"/>
                  <a:gd name="T9" fmla="*/ 15 h 15"/>
                  <a:gd name="T10" fmla="*/ 0 w 15"/>
                  <a:gd name="T11" fmla="*/ 7 h 15"/>
                  <a:gd name="T12" fmla="*/ 3 w 15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5">
                    <a:moveTo>
                      <a:pt x="3" y="1"/>
                    </a:moveTo>
                    <a:cubicBezTo>
                      <a:pt x="5" y="3"/>
                      <a:pt x="5" y="5"/>
                      <a:pt x="6" y="6"/>
                    </a:cubicBezTo>
                    <a:cubicBezTo>
                      <a:pt x="6" y="7"/>
                      <a:pt x="11" y="4"/>
                      <a:pt x="9" y="0"/>
                    </a:cubicBezTo>
                    <a:cubicBezTo>
                      <a:pt x="12" y="0"/>
                      <a:pt x="15" y="4"/>
                      <a:pt x="15" y="7"/>
                    </a:cubicBezTo>
                    <a:cubicBezTo>
                      <a:pt x="15" y="11"/>
                      <a:pt x="12" y="15"/>
                      <a:pt x="8" y="15"/>
                    </a:cubicBezTo>
                    <a:cubicBezTo>
                      <a:pt x="4" y="15"/>
                      <a:pt x="0" y="11"/>
                      <a:pt x="0" y="7"/>
                    </a:cubicBezTo>
                    <a:cubicBezTo>
                      <a:pt x="0" y="5"/>
                      <a:pt x="2" y="3"/>
                      <a:pt x="3" y="1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57" name="Псковская обл.">
                <a:extLst>
                  <a:ext uri="{FF2B5EF4-FFF2-40B4-BE49-F238E27FC236}">
                    <a16:creationId xmlns:a16="http://schemas.microsoft.com/office/drawing/2014/main" id="{23F72F8D-76D0-4A22-A5B7-106631CDD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720" y="3158950"/>
                <a:ext cx="362679" cy="512402"/>
              </a:xfrm>
              <a:custGeom>
                <a:avLst/>
                <a:gdLst>
                  <a:gd name="T0" fmla="*/ 44 w 68"/>
                  <a:gd name="T1" fmla="*/ 77 h 108"/>
                  <a:gd name="T2" fmla="*/ 42 w 68"/>
                  <a:gd name="T3" fmla="*/ 83 h 108"/>
                  <a:gd name="T4" fmla="*/ 37 w 68"/>
                  <a:gd name="T5" fmla="*/ 86 h 108"/>
                  <a:gd name="T6" fmla="*/ 38 w 68"/>
                  <a:gd name="T7" fmla="*/ 93 h 108"/>
                  <a:gd name="T8" fmla="*/ 34 w 68"/>
                  <a:gd name="T9" fmla="*/ 100 h 108"/>
                  <a:gd name="T10" fmla="*/ 29 w 68"/>
                  <a:gd name="T11" fmla="*/ 102 h 108"/>
                  <a:gd name="T12" fmla="*/ 26 w 68"/>
                  <a:gd name="T13" fmla="*/ 108 h 108"/>
                  <a:gd name="T14" fmla="*/ 23 w 68"/>
                  <a:gd name="T15" fmla="*/ 102 h 108"/>
                  <a:gd name="T16" fmla="*/ 18 w 68"/>
                  <a:gd name="T17" fmla="*/ 102 h 108"/>
                  <a:gd name="T18" fmla="*/ 17 w 68"/>
                  <a:gd name="T19" fmla="*/ 95 h 108"/>
                  <a:gd name="T20" fmla="*/ 10 w 68"/>
                  <a:gd name="T21" fmla="*/ 85 h 108"/>
                  <a:gd name="T22" fmla="*/ 8 w 68"/>
                  <a:gd name="T23" fmla="*/ 79 h 108"/>
                  <a:gd name="T24" fmla="*/ 3 w 68"/>
                  <a:gd name="T25" fmla="*/ 69 h 108"/>
                  <a:gd name="T26" fmla="*/ 1 w 68"/>
                  <a:gd name="T27" fmla="*/ 60 h 108"/>
                  <a:gd name="T28" fmla="*/ 11 w 68"/>
                  <a:gd name="T29" fmla="*/ 49 h 108"/>
                  <a:gd name="T30" fmla="*/ 13 w 68"/>
                  <a:gd name="T31" fmla="*/ 37 h 108"/>
                  <a:gd name="T32" fmla="*/ 24 w 68"/>
                  <a:gd name="T33" fmla="*/ 34 h 108"/>
                  <a:gd name="T34" fmla="*/ 26 w 68"/>
                  <a:gd name="T35" fmla="*/ 21 h 108"/>
                  <a:gd name="T36" fmla="*/ 38 w 68"/>
                  <a:gd name="T37" fmla="*/ 20 h 108"/>
                  <a:gd name="T38" fmla="*/ 44 w 68"/>
                  <a:gd name="T39" fmla="*/ 11 h 108"/>
                  <a:gd name="T40" fmla="*/ 56 w 68"/>
                  <a:gd name="T41" fmla="*/ 1 h 108"/>
                  <a:gd name="T42" fmla="*/ 59 w 68"/>
                  <a:gd name="T43" fmla="*/ 0 h 108"/>
                  <a:gd name="T44" fmla="*/ 63 w 68"/>
                  <a:gd name="T45" fmla="*/ 4 h 108"/>
                  <a:gd name="T46" fmla="*/ 61 w 68"/>
                  <a:gd name="T47" fmla="*/ 8 h 108"/>
                  <a:gd name="T48" fmla="*/ 67 w 68"/>
                  <a:gd name="T49" fmla="*/ 15 h 108"/>
                  <a:gd name="T50" fmla="*/ 68 w 68"/>
                  <a:gd name="T51" fmla="*/ 23 h 108"/>
                  <a:gd name="T52" fmla="*/ 66 w 68"/>
                  <a:gd name="T53" fmla="*/ 29 h 108"/>
                  <a:gd name="T54" fmla="*/ 68 w 68"/>
                  <a:gd name="T55" fmla="*/ 36 h 108"/>
                  <a:gd name="T56" fmla="*/ 63 w 68"/>
                  <a:gd name="T57" fmla="*/ 38 h 108"/>
                  <a:gd name="T58" fmla="*/ 60 w 68"/>
                  <a:gd name="T59" fmla="*/ 41 h 108"/>
                  <a:gd name="T60" fmla="*/ 58 w 68"/>
                  <a:gd name="T61" fmla="*/ 46 h 108"/>
                  <a:gd name="T62" fmla="*/ 62 w 68"/>
                  <a:gd name="T63" fmla="*/ 53 h 108"/>
                  <a:gd name="T64" fmla="*/ 57 w 68"/>
                  <a:gd name="T65" fmla="*/ 59 h 108"/>
                  <a:gd name="T66" fmla="*/ 51 w 68"/>
                  <a:gd name="T67" fmla="*/ 63 h 108"/>
                  <a:gd name="T68" fmla="*/ 50 w 68"/>
                  <a:gd name="T69" fmla="*/ 69 h 108"/>
                  <a:gd name="T70" fmla="*/ 45 w 68"/>
                  <a:gd name="T71" fmla="*/ 70 h 108"/>
                  <a:gd name="T72" fmla="*/ 44 w 68"/>
                  <a:gd name="T73" fmla="*/ 7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8" h="108">
                    <a:moveTo>
                      <a:pt x="44" y="77"/>
                    </a:moveTo>
                    <a:cubicBezTo>
                      <a:pt x="42" y="83"/>
                      <a:pt x="42" y="83"/>
                      <a:pt x="42" y="83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29" y="102"/>
                      <a:pt x="29" y="102"/>
                      <a:pt x="29" y="102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23" y="102"/>
                      <a:pt x="23" y="102"/>
                      <a:pt x="23" y="102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18" y="101"/>
                      <a:pt x="17" y="98"/>
                      <a:pt x="17" y="95"/>
                    </a:cubicBezTo>
                    <a:cubicBezTo>
                      <a:pt x="17" y="88"/>
                      <a:pt x="15" y="86"/>
                      <a:pt x="10" y="85"/>
                    </a:cubicBezTo>
                    <a:cubicBezTo>
                      <a:pt x="6" y="84"/>
                      <a:pt x="5" y="82"/>
                      <a:pt x="8" y="79"/>
                    </a:cubicBezTo>
                    <a:cubicBezTo>
                      <a:pt x="12" y="75"/>
                      <a:pt x="6" y="72"/>
                      <a:pt x="3" y="69"/>
                    </a:cubicBezTo>
                    <a:cubicBezTo>
                      <a:pt x="1" y="66"/>
                      <a:pt x="2" y="62"/>
                      <a:pt x="1" y="60"/>
                    </a:cubicBezTo>
                    <a:cubicBezTo>
                      <a:pt x="0" y="57"/>
                      <a:pt x="7" y="53"/>
                      <a:pt x="11" y="49"/>
                    </a:cubicBezTo>
                    <a:cubicBezTo>
                      <a:pt x="14" y="44"/>
                      <a:pt x="12" y="40"/>
                      <a:pt x="13" y="37"/>
                    </a:cubicBezTo>
                    <a:cubicBezTo>
                      <a:pt x="14" y="35"/>
                      <a:pt x="22" y="36"/>
                      <a:pt x="24" y="34"/>
                    </a:cubicBezTo>
                    <a:cubicBezTo>
                      <a:pt x="25" y="32"/>
                      <a:pt x="26" y="21"/>
                      <a:pt x="26" y="21"/>
                    </a:cubicBezTo>
                    <a:cubicBezTo>
                      <a:pt x="26" y="21"/>
                      <a:pt x="34" y="20"/>
                      <a:pt x="38" y="20"/>
                    </a:cubicBezTo>
                    <a:cubicBezTo>
                      <a:pt x="42" y="19"/>
                      <a:pt x="43" y="16"/>
                      <a:pt x="44" y="11"/>
                    </a:cubicBezTo>
                    <a:cubicBezTo>
                      <a:pt x="44" y="6"/>
                      <a:pt x="50" y="2"/>
                      <a:pt x="56" y="1"/>
                    </a:cubicBezTo>
                    <a:cubicBezTo>
                      <a:pt x="57" y="1"/>
                      <a:pt x="58" y="0"/>
                      <a:pt x="59" y="0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45" y="70"/>
                      <a:pt x="45" y="70"/>
                      <a:pt x="45" y="70"/>
                    </a:cubicBezTo>
                    <a:lnTo>
                      <a:pt x="44" y="77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58" name="Новгородская обл.">
                <a:extLst>
                  <a:ext uri="{FF2B5EF4-FFF2-40B4-BE49-F238E27FC236}">
                    <a16:creationId xmlns:a16="http://schemas.microsoft.com/office/drawing/2014/main" id="{2CBFCF2A-9F08-4D15-9EED-6222756D0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695" y="3316086"/>
                <a:ext cx="505708" cy="341601"/>
              </a:xfrm>
              <a:custGeom>
                <a:avLst/>
                <a:gdLst>
                  <a:gd name="T0" fmla="*/ 193 w 198"/>
                  <a:gd name="T1" fmla="*/ 150 h 150"/>
                  <a:gd name="T2" fmla="*/ 164 w 198"/>
                  <a:gd name="T3" fmla="*/ 134 h 150"/>
                  <a:gd name="T4" fmla="*/ 164 w 198"/>
                  <a:gd name="T5" fmla="*/ 138 h 150"/>
                  <a:gd name="T6" fmla="*/ 158 w 198"/>
                  <a:gd name="T7" fmla="*/ 142 h 150"/>
                  <a:gd name="T8" fmla="*/ 148 w 198"/>
                  <a:gd name="T9" fmla="*/ 131 h 150"/>
                  <a:gd name="T10" fmla="*/ 137 w 198"/>
                  <a:gd name="T11" fmla="*/ 131 h 150"/>
                  <a:gd name="T12" fmla="*/ 131 w 198"/>
                  <a:gd name="T13" fmla="*/ 121 h 150"/>
                  <a:gd name="T14" fmla="*/ 129 w 198"/>
                  <a:gd name="T15" fmla="*/ 111 h 150"/>
                  <a:gd name="T16" fmla="*/ 114 w 198"/>
                  <a:gd name="T17" fmla="*/ 108 h 150"/>
                  <a:gd name="T18" fmla="*/ 106 w 198"/>
                  <a:gd name="T19" fmla="*/ 117 h 150"/>
                  <a:gd name="T20" fmla="*/ 93 w 198"/>
                  <a:gd name="T21" fmla="*/ 115 h 150"/>
                  <a:gd name="T22" fmla="*/ 85 w 198"/>
                  <a:gd name="T23" fmla="*/ 123 h 150"/>
                  <a:gd name="T24" fmla="*/ 79 w 198"/>
                  <a:gd name="T25" fmla="*/ 123 h 150"/>
                  <a:gd name="T26" fmla="*/ 68 w 198"/>
                  <a:gd name="T27" fmla="*/ 117 h 150"/>
                  <a:gd name="T28" fmla="*/ 52 w 198"/>
                  <a:gd name="T29" fmla="*/ 117 h 150"/>
                  <a:gd name="T30" fmla="*/ 50 w 198"/>
                  <a:gd name="T31" fmla="*/ 111 h 150"/>
                  <a:gd name="T32" fmla="*/ 37 w 198"/>
                  <a:gd name="T33" fmla="*/ 111 h 150"/>
                  <a:gd name="T34" fmla="*/ 31 w 198"/>
                  <a:gd name="T35" fmla="*/ 104 h 150"/>
                  <a:gd name="T36" fmla="*/ 10 w 198"/>
                  <a:gd name="T37" fmla="*/ 100 h 150"/>
                  <a:gd name="T38" fmla="*/ 0 w 198"/>
                  <a:gd name="T39" fmla="*/ 92 h 150"/>
                  <a:gd name="T40" fmla="*/ 2 w 198"/>
                  <a:gd name="T41" fmla="*/ 77 h 150"/>
                  <a:gd name="T42" fmla="*/ 12 w 198"/>
                  <a:gd name="T43" fmla="*/ 75 h 150"/>
                  <a:gd name="T44" fmla="*/ 14 w 198"/>
                  <a:gd name="T45" fmla="*/ 63 h 150"/>
                  <a:gd name="T46" fmla="*/ 27 w 198"/>
                  <a:gd name="T47" fmla="*/ 54 h 150"/>
                  <a:gd name="T48" fmla="*/ 37 w 198"/>
                  <a:gd name="T49" fmla="*/ 42 h 150"/>
                  <a:gd name="T50" fmla="*/ 29 w 198"/>
                  <a:gd name="T51" fmla="*/ 27 h 150"/>
                  <a:gd name="T52" fmla="*/ 33 w 198"/>
                  <a:gd name="T53" fmla="*/ 17 h 150"/>
                  <a:gd name="T54" fmla="*/ 39 w 198"/>
                  <a:gd name="T55" fmla="*/ 11 h 150"/>
                  <a:gd name="T56" fmla="*/ 50 w 198"/>
                  <a:gd name="T57" fmla="*/ 6 h 150"/>
                  <a:gd name="T58" fmla="*/ 50 w 198"/>
                  <a:gd name="T59" fmla="*/ 6 h 150"/>
                  <a:gd name="T60" fmla="*/ 60 w 198"/>
                  <a:gd name="T61" fmla="*/ 8 h 150"/>
                  <a:gd name="T62" fmla="*/ 73 w 198"/>
                  <a:gd name="T63" fmla="*/ 0 h 150"/>
                  <a:gd name="T64" fmla="*/ 75 w 198"/>
                  <a:gd name="T65" fmla="*/ 11 h 150"/>
                  <a:gd name="T66" fmla="*/ 98 w 198"/>
                  <a:gd name="T67" fmla="*/ 11 h 150"/>
                  <a:gd name="T68" fmla="*/ 110 w 198"/>
                  <a:gd name="T69" fmla="*/ 17 h 150"/>
                  <a:gd name="T70" fmla="*/ 118 w 198"/>
                  <a:gd name="T71" fmla="*/ 15 h 150"/>
                  <a:gd name="T72" fmla="*/ 127 w 198"/>
                  <a:gd name="T73" fmla="*/ 8 h 150"/>
                  <a:gd name="T74" fmla="*/ 143 w 198"/>
                  <a:gd name="T75" fmla="*/ 21 h 150"/>
                  <a:gd name="T76" fmla="*/ 139 w 198"/>
                  <a:gd name="T77" fmla="*/ 38 h 150"/>
                  <a:gd name="T78" fmla="*/ 145 w 198"/>
                  <a:gd name="T79" fmla="*/ 44 h 150"/>
                  <a:gd name="T80" fmla="*/ 150 w 198"/>
                  <a:gd name="T81" fmla="*/ 40 h 150"/>
                  <a:gd name="T82" fmla="*/ 164 w 198"/>
                  <a:gd name="T83" fmla="*/ 40 h 150"/>
                  <a:gd name="T84" fmla="*/ 162 w 198"/>
                  <a:gd name="T85" fmla="*/ 48 h 150"/>
                  <a:gd name="T86" fmla="*/ 173 w 198"/>
                  <a:gd name="T87" fmla="*/ 52 h 150"/>
                  <a:gd name="T88" fmla="*/ 164 w 198"/>
                  <a:gd name="T89" fmla="*/ 71 h 150"/>
                  <a:gd name="T90" fmla="*/ 181 w 198"/>
                  <a:gd name="T91" fmla="*/ 77 h 150"/>
                  <a:gd name="T92" fmla="*/ 185 w 198"/>
                  <a:gd name="T93" fmla="*/ 98 h 150"/>
                  <a:gd name="T94" fmla="*/ 177 w 198"/>
                  <a:gd name="T95" fmla="*/ 115 h 150"/>
                  <a:gd name="T96" fmla="*/ 191 w 198"/>
                  <a:gd name="T97" fmla="*/ 123 h 150"/>
                  <a:gd name="T98" fmla="*/ 198 w 198"/>
                  <a:gd name="T99" fmla="*/ 136 h 150"/>
                  <a:gd name="T100" fmla="*/ 193 w 198"/>
                  <a:gd name="T10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8" h="150">
                    <a:moveTo>
                      <a:pt x="193" y="150"/>
                    </a:moveTo>
                    <a:lnTo>
                      <a:pt x="164" y="134"/>
                    </a:lnTo>
                    <a:lnTo>
                      <a:pt x="164" y="138"/>
                    </a:lnTo>
                    <a:lnTo>
                      <a:pt x="158" y="142"/>
                    </a:lnTo>
                    <a:lnTo>
                      <a:pt x="148" y="131"/>
                    </a:lnTo>
                    <a:lnTo>
                      <a:pt x="137" y="131"/>
                    </a:lnTo>
                    <a:lnTo>
                      <a:pt x="131" y="121"/>
                    </a:lnTo>
                    <a:lnTo>
                      <a:pt x="129" y="111"/>
                    </a:lnTo>
                    <a:lnTo>
                      <a:pt x="114" y="108"/>
                    </a:lnTo>
                    <a:lnTo>
                      <a:pt x="106" y="117"/>
                    </a:lnTo>
                    <a:lnTo>
                      <a:pt x="93" y="115"/>
                    </a:lnTo>
                    <a:lnTo>
                      <a:pt x="85" y="123"/>
                    </a:lnTo>
                    <a:lnTo>
                      <a:pt x="79" y="123"/>
                    </a:lnTo>
                    <a:lnTo>
                      <a:pt x="68" y="117"/>
                    </a:lnTo>
                    <a:lnTo>
                      <a:pt x="52" y="117"/>
                    </a:lnTo>
                    <a:lnTo>
                      <a:pt x="50" y="111"/>
                    </a:lnTo>
                    <a:lnTo>
                      <a:pt x="37" y="111"/>
                    </a:lnTo>
                    <a:lnTo>
                      <a:pt x="31" y="104"/>
                    </a:lnTo>
                    <a:lnTo>
                      <a:pt x="10" y="100"/>
                    </a:lnTo>
                    <a:lnTo>
                      <a:pt x="0" y="92"/>
                    </a:lnTo>
                    <a:lnTo>
                      <a:pt x="2" y="77"/>
                    </a:lnTo>
                    <a:lnTo>
                      <a:pt x="12" y="75"/>
                    </a:lnTo>
                    <a:lnTo>
                      <a:pt x="14" y="63"/>
                    </a:lnTo>
                    <a:lnTo>
                      <a:pt x="27" y="54"/>
                    </a:lnTo>
                    <a:lnTo>
                      <a:pt x="37" y="42"/>
                    </a:lnTo>
                    <a:lnTo>
                      <a:pt x="29" y="27"/>
                    </a:lnTo>
                    <a:lnTo>
                      <a:pt x="33" y="17"/>
                    </a:lnTo>
                    <a:lnTo>
                      <a:pt x="39" y="11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60" y="8"/>
                    </a:lnTo>
                    <a:lnTo>
                      <a:pt x="73" y="0"/>
                    </a:lnTo>
                    <a:lnTo>
                      <a:pt x="75" y="11"/>
                    </a:lnTo>
                    <a:lnTo>
                      <a:pt x="98" y="11"/>
                    </a:lnTo>
                    <a:lnTo>
                      <a:pt x="110" y="17"/>
                    </a:lnTo>
                    <a:lnTo>
                      <a:pt x="118" y="15"/>
                    </a:lnTo>
                    <a:lnTo>
                      <a:pt x="127" y="8"/>
                    </a:lnTo>
                    <a:lnTo>
                      <a:pt x="143" y="21"/>
                    </a:lnTo>
                    <a:lnTo>
                      <a:pt x="139" y="38"/>
                    </a:lnTo>
                    <a:lnTo>
                      <a:pt x="145" y="44"/>
                    </a:lnTo>
                    <a:lnTo>
                      <a:pt x="150" y="40"/>
                    </a:lnTo>
                    <a:lnTo>
                      <a:pt x="164" y="40"/>
                    </a:lnTo>
                    <a:lnTo>
                      <a:pt x="162" y="48"/>
                    </a:lnTo>
                    <a:lnTo>
                      <a:pt x="173" y="52"/>
                    </a:lnTo>
                    <a:lnTo>
                      <a:pt x="164" y="71"/>
                    </a:lnTo>
                    <a:lnTo>
                      <a:pt x="181" y="77"/>
                    </a:lnTo>
                    <a:lnTo>
                      <a:pt x="185" y="98"/>
                    </a:lnTo>
                    <a:lnTo>
                      <a:pt x="177" y="115"/>
                    </a:lnTo>
                    <a:lnTo>
                      <a:pt x="191" y="123"/>
                    </a:lnTo>
                    <a:lnTo>
                      <a:pt x="198" y="136"/>
                    </a:lnTo>
                    <a:lnTo>
                      <a:pt x="193" y="15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59" name="Мурманская обл.">
                <a:extLst>
                  <a:ext uri="{FF2B5EF4-FFF2-40B4-BE49-F238E27FC236}">
                    <a16:creationId xmlns:a16="http://schemas.microsoft.com/office/drawing/2014/main" id="{CA1CB3E7-6273-4A32-857B-3828138B6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070" y="2286728"/>
                <a:ext cx="643628" cy="721918"/>
              </a:xfrm>
              <a:custGeom>
                <a:avLst/>
                <a:gdLst>
                  <a:gd name="T0" fmla="*/ 0 w 121"/>
                  <a:gd name="T1" fmla="*/ 59 h 152"/>
                  <a:gd name="T2" fmla="*/ 6 w 121"/>
                  <a:gd name="T3" fmla="*/ 48 h 152"/>
                  <a:gd name="T4" fmla="*/ 25 w 121"/>
                  <a:gd name="T5" fmla="*/ 45 h 152"/>
                  <a:gd name="T6" fmla="*/ 31 w 121"/>
                  <a:gd name="T7" fmla="*/ 35 h 152"/>
                  <a:gd name="T8" fmla="*/ 34 w 121"/>
                  <a:gd name="T9" fmla="*/ 26 h 152"/>
                  <a:gd name="T10" fmla="*/ 37 w 121"/>
                  <a:gd name="T11" fmla="*/ 15 h 152"/>
                  <a:gd name="T12" fmla="*/ 49 w 121"/>
                  <a:gd name="T13" fmla="*/ 8 h 152"/>
                  <a:gd name="T14" fmla="*/ 56 w 121"/>
                  <a:gd name="T15" fmla="*/ 2 h 152"/>
                  <a:gd name="T16" fmla="*/ 62 w 121"/>
                  <a:gd name="T17" fmla="*/ 5 h 152"/>
                  <a:gd name="T18" fmla="*/ 72 w 121"/>
                  <a:gd name="T19" fmla="*/ 6 h 152"/>
                  <a:gd name="T20" fmla="*/ 80 w 121"/>
                  <a:gd name="T21" fmla="*/ 11 h 152"/>
                  <a:gd name="T22" fmla="*/ 86 w 121"/>
                  <a:gd name="T23" fmla="*/ 6 h 152"/>
                  <a:gd name="T24" fmla="*/ 90 w 121"/>
                  <a:gd name="T25" fmla="*/ 10 h 152"/>
                  <a:gd name="T26" fmla="*/ 98 w 121"/>
                  <a:gd name="T27" fmla="*/ 14 h 152"/>
                  <a:gd name="T28" fmla="*/ 98 w 121"/>
                  <a:gd name="T29" fmla="*/ 23 h 152"/>
                  <a:gd name="T30" fmla="*/ 91 w 121"/>
                  <a:gd name="T31" fmla="*/ 22 h 152"/>
                  <a:gd name="T32" fmla="*/ 95 w 121"/>
                  <a:gd name="T33" fmla="*/ 33 h 152"/>
                  <a:gd name="T34" fmla="*/ 105 w 121"/>
                  <a:gd name="T35" fmla="*/ 49 h 152"/>
                  <a:gd name="T36" fmla="*/ 113 w 121"/>
                  <a:gd name="T37" fmla="*/ 65 h 152"/>
                  <a:gd name="T38" fmla="*/ 114 w 121"/>
                  <a:gd name="T39" fmla="*/ 92 h 152"/>
                  <a:gd name="T40" fmla="*/ 118 w 121"/>
                  <a:gd name="T41" fmla="*/ 112 h 152"/>
                  <a:gd name="T42" fmla="*/ 120 w 121"/>
                  <a:gd name="T43" fmla="*/ 128 h 152"/>
                  <a:gd name="T44" fmla="*/ 113 w 121"/>
                  <a:gd name="T45" fmla="*/ 144 h 152"/>
                  <a:gd name="T46" fmla="*/ 82 w 121"/>
                  <a:gd name="T47" fmla="*/ 152 h 152"/>
                  <a:gd name="T48" fmla="*/ 65 w 121"/>
                  <a:gd name="T49" fmla="*/ 144 h 152"/>
                  <a:gd name="T50" fmla="*/ 56 w 121"/>
                  <a:gd name="T51" fmla="*/ 124 h 152"/>
                  <a:gd name="T52" fmla="*/ 46 w 121"/>
                  <a:gd name="T53" fmla="*/ 109 h 152"/>
                  <a:gd name="T54" fmla="*/ 39 w 121"/>
                  <a:gd name="T55" fmla="*/ 91 h 152"/>
                  <a:gd name="T56" fmla="*/ 37 w 121"/>
                  <a:gd name="T57" fmla="*/ 78 h 152"/>
                  <a:gd name="T58" fmla="*/ 34 w 121"/>
                  <a:gd name="T59" fmla="*/ 74 h 152"/>
                  <a:gd name="T60" fmla="*/ 32 w 121"/>
                  <a:gd name="T61" fmla="*/ 91 h 152"/>
                  <a:gd name="T62" fmla="*/ 32 w 121"/>
                  <a:gd name="T63" fmla="*/ 93 h 152"/>
                  <a:gd name="T64" fmla="*/ 17 w 121"/>
                  <a:gd name="T65" fmla="*/ 87 h 152"/>
                  <a:gd name="T66" fmla="*/ 13 w 121"/>
                  <a:gd name="T67" fmla="*/ 82 h 152"/>
                  <a:gd name="T68" fmla="*/ 15 w 121"/>
                  <a:gd name="T69" fmla="*/ 71 h 152"/>
                  <a:gd name="T70" fmla="*/ 0 w 121"/>
                  <a:gd name="T71" fmla="*/ 5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1" h="152">
                    <a:moveTo>
                      <a:pt x="0" y="59"/>
                    </a:moveTo>
                    <a:cubicBezTo>
                      <a:pt x="3" y="54"/>
                      <a:pt x="5" y="50"/>
                      <a:pt x="6" y="48"/>
                    </a:cubicBezTo>
                    <a:cubicBezTo>
                      <a:pt x="9" y="43"/>
                      <a:pt x="18" y="45"/>
                      <a:pt x="25" y="45"/>
                    </a:cubicBezTo>
                    <a:cubicBezTo>
                      <a:pt x="33" y="45"/>
                      <a:pt x="31" y="39"/>
                      <a:pt x="31" y="35"/>
                    </a:cubicBezTo>
                    <a:cubicBezTo>
                      <a:pt x="31" y="32"/>
                      <a:pt x="36" y="29"/>
                      <a:pt x="34" y="26"/>
                    </a:cubicBezTo>
                    <a:cubicBezTo>
                      <a:pt x="32" y="22"/>
                      <a:pt x="34" y="17"/>
                      <a:pt x="37" y="15"/>
                    </a:cubicBezTo>
                    <a:cubicBezTo>
                      <a:pt x="40" y="13"/>
                      <a:pt x="43" y="8"/>
                      <a:pt x="49" y="8"/>
                    </a:cubicBezTo>
                    <a:cubicBezTo>
                      <a:pt x="54" y="7"/>
                      <a:pt x="53" y="5"/>
                      <a:pt x="56" y="2"/>
                    </a:cubicBezTo>
                    <a:cubicBezTo>
                      <a:pt x="60" y="0"/>
                      <a:pt x="62" y="5"/>
                      <a:pt x="62" y="5"/>
                    </a:cubicBezTo>
                    <a:cubicBezTo>
                      <a:pt x="62" y="5"/>
                      <a:pt x="68" y="10"/>
                      <a:pt x="72" y="6"/>
                    </a:cubicBezTo>
                    <a:cubicBezTo>
                      <a:pt x="75" y="3"/>
                      <a:pt x="77" y="11"/>
                      <a:pt x="80" y="11"/>
                    </a:cubicBezTo>
                    <a:cubicBezTo>
                      <a:pt x="82" y="11"/>
                      <a:pt x="85" y="8"/>
                      <a:pt x="86" y="6"/>
                    </a:cubicBezTo>
                    <a:cubicBezTo>
                      <a:pt x="88" y="9"/>
                      <a:pt x="85" y="11"/>
                      <a:pt x="90" y="10"/>
                    </a:cubicBezTo>
                    <a:cubicBezTo>
                      <a:pt x="95" y="10"/>
                      <a:pt x="97" y="10"/>
                      <a:pt x="98" y="14"/>
                    </a:cubicBezTo>
                    <a:cubicBezTo>
                      <a:pt x="100" y="17"/>
                      <a:pt x="101" y="24"/>
                      <a:pt x="98" y="23"/>
                    </a:cubicBezTo>
                    <a:cubicBezTo>
                      <a:pt x="95" y="22"/>
                      <a:pt x="93" y="21"/>
                      <a:pt x="91" y="22"/>
                    </a:cubicBezTo>
                    <a:cubicBezTo>
                      <a:pt x="89" y="24"/>
                      <a:pt x="93" y="29"/>
                      <a:pt x="95" y="33"/>
                    </a:cubicBezTo>
                    <a:cubicBezTo>
                      <a:pt x="98" y="37"/>
                      <a:pt x="99" y="45"/>
                      <a:pt x="105" y="49"/>
                    </a:cubicBezTo>
                    <a:cubicBezTo>
                      <a:pt x="111" y="53"/>
                      <a:pt x="113" y="61"/>
                      <a:pt x="113" y="65"/>
                    </a:cubicBezTo>
                    <a:cubicBezTo>
                      <a:pt x="112" y="70"/>
                      <a:pt x="113" y="86"/>
                      <a:pt x="114" y="92"/>
                    </a:cubicBezTo>
                    <a:cubicBezTo>
                      <a:pt x="114" y="98"/>
                      <a:pt x="114" y="104"/>
                      <a:pt x="118" y="112"/>
                    </a:cubicBezTo>
                    <a:cubicBezTo>
                      <a:pt x="121" y="120"/>
                      <a:pt x="121" y="125"/>
                      <a:pt x="120" y="128"/>
                    </a:cubicBezTo>
                    <a:cubicBezTo>
                      <a:pt x="119" y="131"/>
                      <a:pt x="115" y="140"/>
                      <a:pt x="113" y="144"/>
                    </a:cubicBezTo>
                    <a:cubicBezTo>
                      <a:pt x="111" y="149"/>
                      <a:pt x="89" y="152"/>
                      <a:pt x="82" y="152"/>
                    </a:cubicBezTo>
                    <a:cubicBezTo>
                      <a:pt x="75" y="152"/>
                      <a:pt x="69" y="148"/>
                      <a:pt x="65" y="144"/>
                    </a:cubicBezTo>
                    <a:cubicBezTo>
                      <a:pt x="61" y="139"/>
                      <a:pt x="60" y="129"/>
                      <a:pt x="56" y="124"/>
                    </a:cubicBezTo>
                    <a:cubicBezTo>
                      <a:pt x="52" y="118"/>
                      <a:pt x="45" y="115"/>
                      <a:pt x="46" y="109"/>
                    </a:cubicBezTo>
                    <a:cubicBezTo>
                      <a:pt x="46" y="103"/>
                      <a:pt x="41" y="96"/>
                      <a:pt x="39" y="91"/>
                    </a:cubicBezTo>
                    <a:cubicBezTo>
                      <a:pt x="37" y="87"/>
                      <a:pt x="38" y="82"/>
                      <a:pt x="37" y="78"/>
                    </a:cubicBezTo>
                    <a:cubicBezTo>
                      <a:pt x="36" y="74"/>
                      <a:pt x="35" y="69"/>
                      <a:pt x="34" y="74"/>
                    </a:cubicBezTo>
                    <a:cubicBezTo>
                      <a:pt x="32" y="78"/>
                      <a:pt x="34" y="85"/>
                      <a:pt x="32" y="91"/>
                    </a:cubicBezTo>
                    <a:cubicBezTo>
                      <a:pt x="32" y="92"/>
                      <a:pt x="32" y="92"/>
                      <a:pt x="32" y="93"/>
                    </a:cubicBezTo>
                    <a:cubicBezTo>
                      <a:pt x="17" y="87"/>
                      <a:pt x="17" y="87"/>
                      <a:pt x="17" y="87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5" y="71"/>
                      <a:pt x="15" y="71"/>
                      <a:pt x="15" y="71"/>
                    </a:cubicBezTo>
                    <a:lnTo>
                      <a:pt x="0" y="59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60" name="Ленинградская обл.">
                <a:extLst>
                  <a:ext uri="{FF2B5EF4-FFF2-40B4-BE49-F238E27FC236}">
                    <a16:creationId xmlns:a16="http://schemas.microsoft.com/office/drawing/2014/main" id="{D8E075DE-A52B-4CC8-88CB-FFE361094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872" y="3031419"/>
                <a:ext cx="531248" cy="498738"/>
              </a:xfrm>
              <a:custGeom>
                <a:avLst/>
                <a:gdLst>
                  <a:gd name="T0" fmla="*/ 16 w 100"/>
                  <a:gd name="T1" fmla="*/ 18 h 105"/>
                  <a:gd name="T2" fmla="*/ 20 w 100"/>
                  <a:gd name="T3" fmla="*/ 15 h 105"/>
                  <a:gd name="T4" fmla="*/ 30 w 100"/>
                  <a:gd name="T5" fmla="*/ 19 h 105"/>
                  <a:gd name="T6" fmla="*/ 37 w 100"/>
                  <a:gd name="T7" fmla="*/ 23 h 105"/>
                  <a:gd name="T8" fmla="*/ 40 w 100"/>
                  <a:gd name="T9" fmla="*/ 26 h 105"/>
                  <a:gd name="T10" fmla="*/ 37 w 100"/>
                  <a:gd name="T11" fmla="*/ 32 h 105"/>
                  <a:gd name="T12" fmla="*/ 45 w 100"/>
                  <a:gd name="T13" fmla="*/ 40 h 105"/>
                  <a:gd name="T14" fmla="*/ 52 w 100"/>
                  <a:gd name="T15" fmla="*/ 32 h 105"/>
                  <a:gd name="T16" fmla="*/ 46 w 100"/>
                  <a:gd name="T17" fmla="*/ 25 h 105"/>
                  <a:gd name="T18" fmla="*/ 45 w 100"/>
                  <a:gd name="T19" fmla="*/ 23 h 105"/>
                  <a:gd name="T20" fmla="*/ 40 w 100"/>
                  <a:gd name="T21" fmla="*/ 14 h 105"/>
                  <a:gd name="T22" fmla="*/ 39 w 100"/>
                  <a:gd name="T23" fmla="*/ 3 h 105"/>
                  <a:gd name="T24" fmla="*/ 35 w 100"/>
                  <a:gd name="T25" fmla="*/ 0 h 105"/>
                  <a:gd name="T26" fmla="*/ 67 w 100"/>
                  <a:gd name="T27" fmla="*/ 0 h 105"/>
                  <a:gd name="T28" fmla="*/ 68 w 100"/>
                  <a:gd name="T29" fmla="*/ 0 h 105"/>
                  <a:gd name="T30" fmla="*/ 68 w 100"/>
                  <a:gd name="T31" fmla="*/ 13 h 105"/>
                  <a:gd name="T32" fmla="*/ 83 w 100"/>
                  <a:gd name="T33" fmla="*/ 58 h 105"/>
                  <a:gd name="T34" fmla="*/ 92 w 100"/>
                  <a:gd name="T35" fmla="*/ 62 h 105"/>
                  <a:gd name="T36" fmla="*/ 100 w 100"/>
                  <a:gd name="T37" fmla="*/ 85 h 105"/>
                  <a:gd name="T38" fmla="*/ 90 w 100"/>
                  <a:gd name="T39" fmla="*/ 103 h 105"/>
                  <a:gd name="T40" fmla="*/ 79 w 100"/>
                  <a:gd name="T41" fmla="*/ 105 h 105"/>
                  <a:gd name="T42" fmla="*/ 74 w 100"/>
                  <a:gd name="T43" fmla="*/ 105 h 105"/>
                  <a:gd name="T44" fmla="*/ 72 w 100"/>
                  <a:gd name="T45" fmla="*/ 97 h 105"/>
                  <a:gd name="T46" fmla="*/ 64 w 100"/>
                  <a:gd name="T47" fmla="*/ 94 h 105"/>
                  <a:gd name="T48" fmla="*/ 68 w 100"/>
                  <a:gd name="T49" fmla="*/ 85 h 105"/>
                  <a:gd name="T50" fmla="*/ 63 w 100"/>
                  <a:gd name="T51" fmla="*/ 83 h 105"/>
                  <a:gd name="T52" fmla="*/ 64 w 100"/>
                  <a:gd name="T53" fmla="*/ 79 h 105"/>
                  <a:gd name="T54" fmla="*/ 57 w 100"/>
                  <a:gd name="T55" fmla="*/ 79 h 105"/>
                  <a:gd name="T56" fmla="*/ 55 w 100"/>
                  <a:gd name="T57" fmla="*/ 81 h 105"/>
                  <a:gd name="T58" fmla="*/ 52 w 100"/>
                  <a:gd name="T59" fmla="*/ 78 h 105"/>
                  <a:gd name="T60" fmla="*/ 54 w 100"/>
                  <a:gd name="T61" fmla="*/ 70 h 105"/>
                  <a:gd name="T62" fmla="*/ 46 w 100"/>
                  <a:gd name="T63" fmla="*/ 64 h 105"/>
                  <a:gd name="T64" fmla="*/ 42 w 100"/>
                  <a:gd name="T65" fmla="*/ 67 h 105"/>
                  <a:gd name="T66" fmla="*/ 38 w 100"/>
                  <a:gd name="T67" fmla="*/ 68 h 105"/>
                  <a:gd name="T68" fmla="*/ 32 w 100"/>
                  <a:gd name="T69" fmla="*/ 65 h 105"/>
                  <a:gd name="T70" fmla="*/ 21 w 100"/>
                  <a:gd name="T71" fmla="*/ 65 h 105"/>
                  <a:gd name="T72" fmla="*/ 20 w 100"/>
                  <a:gd name="T73" fmla="*/ 60 h 105"/>
                  <a:gd name="T74" fmla="*/ 14 w 100"/>
                  <a:gd name="T75" fmla="*/ 64 h 105"/>
                  <a:gd name="T76" fmla="*/ 9 w 100"/>
                  <a:gd name="T77" fmla="*/ 63 h 105"/>
                  <a:gd name="T78" fmla="*/ 9 w 100"/>
                  <a:gd name="T79" fmla="*/ 63 h 105"/>
                  <a:gd name="T80" fmla="*/ 7 w 100"/>
                  <a:gd name="T81" fmla="*/ 56 h 105"/>
                  <a:gd name="T82" fmla="*/ 9 w 100"/>
                  <a:gd name="T83" fmla="*/ 50 h 105"/>
                  <a:gd name="T84" fmla="*/ 8 w 100"/>
                  <a:gd name="T85" fmla="*/ 42 h 105"/>
                  <a:gd name="T86" fmla="*/ 2 w 100"/>
                  <a:gd name="T87" fmla="*/ 35 h 105"/>
                  <a:gd name="T88" fmla="*/ 4 w 100"/>
                  <a:gd name="T89" fmla="*/ 31 h 105"/>
                  <a:gd name="T90" fmla="*/ 0 w 100"/>
                  <a:gd name="T91" fmla="*/ 27 h 105"/>
                  <a:gd name="T92" fmla="*/ 16 w 100"/>
                  <a:gd name="T93" fmla="*/ 26 h 105"/>
                  <a:gd name="T94" fmla="*/ 16 w 100"/>
                  <a:gd name="T95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105">
                    <a:moveTo>
                      <a:pt x="16" y="18"/>
                    </a:moveTo>
                    <a:cubicBezTo>
                      <a:pt x="18" y="18"/>
                      <a:pt x="19" y="16"/>
                      <a:pt x="20" y="15"/>
                    </a:cubicBezTo>
                    <a:cubicBezTo>
                      <a:pt x="22" y="11"/>
                      <a:pt x="29" y="16"/>
                      <a:pt x="30" y="19"/>
                    </a:cubicBezTo>
                    <a:cubicBezTo>
                      <a:pt x="32" y="23"/>
                      <a:pt x="35" y="22"/>
                      <a:pt x="37" y="23"/>
                    </a:cubicBezTo>
                    <a:cubicBezTo>
                      <a:pt x="38" y="23"/>
                      <a:pt x="39" y="25"/>
                      <a:pt x="40" y="26"/>
                    </a:cubicBezTo>
                    <a:cubicBezTo>
                      <a:pt x="39" y="28"/>
                      <a:pt x="37" y="30"/>
                      <a:pt x="37" y="32"/>
                    </a:cubicBezTo>
                    <a:cubicBezTo>
                      <a:pt x="37" y="36"/>
                      <a:pt x="41" y="40"/>
                      <a:pt x="45" y="40"/>
                    </a:cubicBezTo>
                    <a:cubicBezTo>
                      <a:pt x="49" y="40"/>
                      <a:pt x="52" y="36"/>
                      <a:pt x="52" y="32"/>
                    </a:cubicBezTo>
                    <a:cubicBezTo>
                      <a:pt x="52" y="29"/>
                      <a:pt x="49" y="25"/>
                      <a:pt x="46" y="25"/>
                    </a:cubicBezTo>
                    <a:cubicBezTo>
                      <a:pt x="45" y="24"/>
                      <a:pt x="45" y="24"/>
                      <a:pt x="45" y="23"/>
                    </a:cubicBezTo>
                    <a:cubicBezTo>
                      <a:pt x="40" y="19"/>
                      <a:pt x="39" y="17"/>
                      <a:pt x="40" y="14"/>
                    </a:cubicBezTo>
                    <a:cubicBezTo>
                      <a:pt x="41" y="10"/>
                      <a:pt x="48" y="9"/>
                      <a:pt x="39" y="3"/>
                    </a:cubicBezTo>
                    <a:cubicBezTo>
                      <a:pt x="37" y="2"/>
                      <a:pt x="36" y="1"/>
                      <a:pt x="35" y="0"/>
                    </a:cubicBezTo>
                    <a:cubicBezTo>
                      <a:pt x="46" y="0"/>
                      <a:pt x="60" y="0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83" y="58"/>
                      <a:pt x="83" y="58"/>
                      <a:pt x="83" y="58"/>
                    </a:cubicBezTo>
                    <a:cubicBezTo>
                      <a:pt x="92" y="62"/>
                      <a:pt x="92" y="62"/>
                      <a:pt x="92" y="62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0" y="103"/>
                      <a:pt x="90" y="103"/>
                      <a:pt x="90" y="103"/>
                    </a:cubicBezTo>
                    <a:cubicBezTo>
                      <a:pt x="79" y="105"/>
                      <a:pt x="79" y="105"/>
                      <a:pt x="7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97"/>
                      <a:pt x="72" y="97"/>
                      <a:pt x="72" y="97"/>
                    </a:cubicBezTo>
                    <a:cubicBezTo>
                      <a:pt x="64" y="94"/>
                      <a:pt x="64" y="94"/>
                      <a:pt x="64" y="94"/>
                    </a:cubicBezTo>
                    <a:cubicBezTo>
                      <a:pt x="68" y="85"/>
                      <a:pt x="68" y="85"/>
                      <a:pt x="68" y="85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5" y="81"/>
                      <a:pt x="55" y="81"/>
                      <a:pt x="55" y="81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46" y="64"/>
                      <a:pt x="46" y="64"/>
                      <a:pt x="46" y="64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6" y="27"/>
                      <a:pt x="13" y="27"/>
                      <a:pt x="16" y="26"/>
                    </a:cubicBezTo>
                    <a:cubicBezTo>
                      <a:pt x="17" y="25"/>
                      <a:pt x="17" y="22"/>
                      <a:pt x="16" y="18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61" name="Калининградская обл.">
                <a:extLst>
                  <a:ext uri="{FF2B5EF4-FFF2-40B4-BE49-F238E27FC236}">
                    <a16:creationId xmlns:a16="http://schemas.microsoft.com/office/drawing/2014/main" id="{5314441E-CDA7-438F-BFB2-F756FBF7A630}"/>
                  </a:ext>
                </a:extLst>
              </p:cNvPr>
              <p:cNvSpPr/>
              <p:nvPr/>
            </p:nvSpPr>
            <p:spPr>
              <a:xfrm>
                <a:off x="823518" y="2996713"/>
                <a:ext cx="199088" cy="238726"/>
              </a:xfrm>
              <a:custGeom>
                <a:avLst/>
                <a:gdLst>
                  <a:gd name="connsiteX0" fmla="*/ 102918 w 495348"/>
                  <a:gd name="connsiteY0" fmla="*/ 5220 h 574304"/>
                  <a:gd name="connsiteX1" fmla="*/ 83868 w 495348"/>
                  <a:gd name="connsiteY1" fmla="*/ 12840 h 574304"/>
                  <a:gd name="connsiteX2" fmla="*/ 72438 w 495348"/>
                  <a:gd name="connsiteY2" fmla="*/ 24270 h 574304"/>
                  <a:gd name="connsiteX3" fmla="*/ 41958 w 495348"/>
                  <a:gd name="connsiteY3" fmla="*/ 43320 h 574304"/>
                  <a:gd name="connsiteX4" fmla="*/ 38148 w 495348"/>
                  <a:gd name="connsiteY4" fmla="*/ 58560 h 574304"/>
                  <a:gd name="connsiteX5" fmla="*/ 15288 w 495348"/>
                  <a:gd name="connsiteY5" fmla="*/ 89040 h 574304"/>
                  <a:gd name="connsiteX6" fmla="*/ 11478 w 495348"/>
                  <a:gd name="connsiteY6" fmla="*/ 100470 h 574304"/>
                  <a:gd name="connsiteX7" fmla="*/ 48 w 495348"/>
                  <a:gd name="connsiteY7" fmla="*/ 115710 h 574304"/>
                  <a:gd name="connsiteX8" fmla="*/ 7668 w 495348"/>
                  <a:gd name="connsiteY8" fmla="*/ 127140 h 574304"/>
                  <a:gd name="connsiteX9" fmla="*/ 22908 w 495348"/>
                  <a:gd name="connsiteY9" fmla="*/ 153810 h 574304"/>
                  <a:gd name="connsiteX10" fmla="*/ 26718 w 495348"/>
                  <a:gd name="connsiteY10" fmla="*/ 180480 h 574304"/>
                  <a:gd name="connsiteX11" fmla="*/ 30528 w 495348"/>
                  <a:gd name="connsiteY11" fmla="*/ 191910 h 574304"/>
                  <a:gd name="connsiteX12" fmla="*/ 34338 w 495348"/>
                  <a:gd name="connsiteY12" fmla="*/ 207150 h 574304"/>
                  <a:gd name="connsiteX13" fmla="*/ 41958 w 495348"/>
                  <a:gd name="connsiteY13" fmla="*/ 230010 h 574304"/>
                  <a:gd name="connsiteX14" fmla="*/ 61008 w 495348"/>
                  <a:gd name="connsiteY14" fmla="*/ 268110 h 574304"/>
                  <a:gd name="connsiteX15" fmla="*/ 72438 w 495348"/>
                  <a:gd name="connsiteY15" fmla="*/ 287160 h 574304"/>
                  <a:gd name="connsiteX16" fmla="*/ 80058 w 495348"/>
                  <a:gd name="connsiteY16" fmla="*/ 302400 h 574304"/>
                  <a:gd name="connsiteX17" fmla="*/ 99108 w 495348"/>
                  <a:gd name="connsiteY17" fmla="*/ 329070 h 574304"/>
                  <a:gd name="connsiteX18" fmla="*/ 106728 w 495348"/>
                  <a:gd name="connsiteY18" fmla="*/ 340500 h 574304"/>
                  <a:gd name="connsiteX19" fmla="*/ 121968 w 495348"/>
                  <a:gd name="connsiteY19" fmla="*/ 386220 h 574304"/>
                  <a:gd name="connsiteX20" fmla="*/ 179118 w 495348"/>
                  <a:gd name="connsiteY20" fmla="*/ 435750 h 574304"/>
                  <a:gd name="connsiteX21" fmla="*/ 190548 w 495348"/>
                  <a:gd name="connsiteY21" fmla="*/ 443370 h 574304"/>
                  <a:gd name="connsiteX22" fmla="*/ 205788 w 495348"/>
                  <a:gd name="connsiteY22" fmla="*/ 458610 h 574304"/>
                  <a:gd name="connsiteX23" fmla="*/ 236268 w 495348"/>
                  <a:gd name="connsiteY23" fmla="*/ 477660 h 574304"/>
                  <a:gd name="connsiteX24" fmla="*/ 297228 w 495348"/>
                  <a:gd name="connsiteY24" fmla="*/ 531000 h 574304"/>
                  <a:gd name="connsiteX25" fmla="*/ 320088 w 495348"/>
                  <a:gd name="connsiteY25" fmla="*/ 542430 h 574304"/>
                  <a:gd name="connsiteX26" fmla="*/ 331518 w 495348"/>
                  <a:gd name="connsiteY26" fmla="*/ 553860 h 574304"/>
                  <a:gd name="connsiteX27" fmla="*/ 342948 w 495348"/>
                  <a:gd name="connsiteY27" fmla="*/ 561480 h 574304"/>
                  <a:gd name="connsiteX28" fmla="*/ 350568 w 495348"/>
                  <a:gd name="connsiteY28" fmla="*/ 572910 h 574304"/>
                  <a:gd name="connsiteX29" fmla="*/ 445818 w 495348"/>
                  <a:gd name="connsiteY29" fmla="*/ 565290 h 574304"/>
                  <a:gd name="connsiteX30" fmla="*/ 461058 w 495348"/>
                  <a:gd name="connsiteY30" fmla="*/ 553860 h 574304"/>
                  <a:gd name="connsiteX31" fmla="*/ 472488 w 495348"/>
                  <a:gd name="connsiteY31" fmla="*/ 519570 h 574304"/>
                  <a:gd name="connsiteX32" fmla="*/ 480108 w 495348"/>
                  <a:gd name="connsiteY32" fmla="*/ 504330 h 574304"/>
                  <a:gd name="connsiteX33" fmla="*/ 487728 w 495348"/>
                  <a:gd name="connsiteY33" fmla="*/ 477660 h 574304"/>
                  <a:gd name="connsiteX34" fmla="*/ 491538 w 495348"/>
                  <a:gd name="connsiteY34" fmla="*/ 447180 h 574304"/>
                  <a:gd name="connsiteX35" fmla="*/ 495348 w 495348"/>
                  <a:gd name="connsiteY35" fmla="*/ 435750 h 574304"/>
                  <a:gd name="connsiteX36" fmla="*/ 480108 w 495348"/>
                  <a:gd name="connsiteY36" fmla="*/ 401460 h 574304"/>
                  <a:gd name="connsiteX37" fmla="*/ 472488 w 495348"/>
                  <a:gd name="connsiteY37" fmla="*/ 386220 h 574304"/>
                  <a:gd name="connsiteX38" fmla="*/ 453438 w 495348"/>
                  <a:gd name="connsiteY38" fmla="*/ 378600 h 574304"/>
                  <a:gd name="connsiteX39" fmla="*/ 442008 w 495348"/>
                  <a:gd name="connsiteY39" fmla="*/ 367170 h 574304"/>
                  <a:gd name="connsiteX40" fmla="*/ 415338 w 495348"/>
                  <a:gd name="connsiteY40" fmla="*/ 359550 h 574304"/>
                  <a:gd name="connsiteX41" fmla="*/ 365808 w 495348"/>
                  <a:gd name="connsiteY41" fmla="*/ 332880 h 574304"/>
                  <a:gd name="connsiteX42" fmla="*/ 365808 w 495348"/>
                  <a:gd name="connsiteY42" fmla="*/ 245250 h 574304"/>
                  <a:gd name="connsiteX43" fmla="*/ 327708 w 495348"/>
                  <a:gd name="connsiteY43" fmla="*/ 241440 h 574304"/>
                  <a:gd name="connsiteX44" fmla="*/ 304848 w 495348"/>
                  <a:gd name="connsiteY44" fmla="*/ 230010 h 574304"/>
                  <a:gd name="connsiteX45" fmla="*/ 293418 w 495348"/>
                  <a:gd name="connsiteY45" fmla="*/ 226200 h 574304"/>
                  <a:gd name="connsiteX46" fmla="*/ 278178 w 495348"/>
                  <a:gd name="connsiteY46" fmla="*/ 218580 h 574304"/>
                  <a:gd name="connsiteX47" fmla="*/ 270558 w 495348"/>
                  <a:gd name="connsiteY47" fmla="*/ 207150 h 574304"/>
                  <a:gd name="connsiteX48" fmla="*/ 262938 w 495348"/>
                  <a:gd name="connsiteY48" fmla="*/ 188100 h 574304"/>
                  <a:gd name="connsiteX49" fmla="*/ 251508 w 495348"/>
                  <a:gd name="connsiteY49" fmla="*/ 176670 h 574304"/>
                  <a:gd name="connsiteX50" fmla="*/ 243888 w 495348"/>
                  <a:gd name="connsiteY50" fmla="*/ 130950 h 574304"/>
                  <a:gd name="connsiteX51" fmla="*/ 236268 w 495348"/>
                  <a:gd name="connsiteY51" fmla="*/ 108090 h 574304"/>
                  <a:gd name="connsiteX52" fmla="*/ 224838 w 495348"/>
                  <a:gd name="connsiteY52" fmla="*/ 92850 h 574304"/>
                  <a:gd name="connsiteX53" fmla="*/ 221028 w 495348"/>
                  <a:gd name="connsiteY53" fmla="*/ 73800 h 574304"/>
                  <a:gd name="connsiteX54" fmla="*/ 209598 w 495348"/>
                  <a:gd name="connsiteY54" fmla="*/ 54750 h 574304"/>
                  <a:gd name="connsiteX55" fmla="*/ 163878 w 495348"/>
                  <a:gd name="connsiteY55" fmla="*/ 16650 h 574304"/>
                  <a:gd name="connsiteX56" fmla="*/ 144828 w 495348"/>
                  <a:gd name="connsiteY56" fmla="*/ 9030 h 574304"/>
                  <a:gd name="connsiteX57" fmla="*/ 133398 w 495348"/>
                  <a:gd name="connsiteY57" fmla="*/ 1410 h 574304"/>
                  <a:gd name="connsiteX58" fmla="*/ 102918 w 495348"/>
                  <a:gd name="connsiteY58" fmla="*/ 5220 h 574304"/>
                  <a:gd name="connsiteX0" fmla="*/ 102918 w 495348"/>
                  <a:gd name="connsiteY0" fmla="*/ 5220 h 594260"/>
                  <a:gd name="connsiteX1" fmla="*/ 83868 w 495348"/>
                  <a:gd name="connsiteY1" fmla="*/ 12840 h 594260"/>
                  <a:gd name="connsiteX2" fmla="*/ 72438 w 495348"/>
                  <a:gd name="connsiteY2" fmla="*/ 24270 h 594260"/>
                  <a:gd name="connsiteX3" fmla="*/ 41958 w 495348"/>
                  <a:gd name="connsiteY3" fmla="*/ 43320 h 594260"/>
                  <a:gd name="connsiteX4" fmla="*/ 38148 w 495348"/>
                  <a:gd name="connsiteY4" fmla="*/ 58560 h 594260"/>
                  <a:gd name="connsiteX5" fmla="*/ 15288 w 495348"/>
                  <a:gd name="connsiteY5" fmla="*/ 89040 h 594260"/>
                  <a:gd name="connsiteX6" fmla="*/ 11478 w 495348"/>
                  <a:gd name="connsiteY6" fmla="*/ 100470 h 594260"/>
                  <a:gd name="connsiteX7" fmla="*/ 48 w 495348"/>
                  <a:gd name="connsiteY7" fmla="*/ 115710 h 594260"/>
                  <a:gd name="connsiteX8" fmla="*/ 7668 w 495348"/>
                  <a:gd name="connsiteY8" fmla="*/ 127140 h 594260"/>
                  <a:gd name="connsiteX9" fmla="*/ 22908 w 495348"/>
                  <a:gd name="connsiteY9" fmla="*/ 153810 h 594260"/>
                  <a:gd name="connsiteX10" fmla="*/ 26718 w 495348"/>
                  <a:gd name="connsiteY10" fmla="*/ 180480 h 594260"/>
                  <a:gd name="connsiteX11" fmla="*/ 30528 w 495348"/>
                  <a:gd name="connsiteY11" fmla="*/ 191910 h 594260"/>
                  <a:gd name="connsiteX12" fmla="*/ 34338 w 495348"/>
                  <a:gd name="connsiteY12" fmla="*/ 207150 h 594260"/>
                  <a:gd name="connsiteX13" fmla="*/ 41958 w 495348"/>
                  <a:gd name="connsiteY13" fmla="*/ 230010 h 594260"/>
                  <a:gd name="connsiteX14" fmla="*/ 61008 w 495348"/>
                  <a:gd name="connsiteY14" fmla="*/ 268110 h 594260"/>
                  <a:gd name="connsiteX15" fmla="*/ 72438 w 495348"/>
                  <a:gd name="connsiteY15" fmla="*/ 287160 h 594260"/>
                  <a:gd name="connsiteX16" fmla="*/ 80058 w 495348"/>
                  <a:gd name="connsiteY16" fmla="*/ 302400 h 594260"/>
                  <a:gd name="connsiteX17" fmla="*/ 99108 w 495348"/>
                  <a:gd name="connsiteY17" fmla="*/ 329070 h 594260"/>
                  <a:gd name="connsiteX18" fmla="*/ 106728 w 495348"/>
                  <a:gd name="connsiteY18" fmla="*/ 340500 h 594260"/>
                  <a:gd name="connsiteX19" fmla="*/ 121968 w 495348"/>
                  <a:gd name="connsiteY19" fmla="*/ 386220 h 594260"/>
                  <a:gd name="connsiteX20" fmla="*/ 179118 w 495348"/>
                  <a:gd name="connsiteY20" fmla="*/ 435750 h 594260"/>
                  <a:gd name="connsiteX21" fmla="*/ 190548 w 495348"/>
                  <a:gd name="connsiteY21" fmla="*/ 443370 h 594260"/>
                  <a:gd name="connsiteX22" fmla="*/ 205788 w 495348"/>
                  <a:gd name="connsiteY22" fmla="*/ 458610 h 594260"/>
                  <a:gd name="connsiteX23" fmla="*/ 236268 w 495348"/>
                  <a:gd name="connsiteY23" fmla="*/ 477660 h 594260"/>
                  <a:gd name="connsiteX24" fmla="*/ 297228 w 495348"/>
                  <a:gd name="connsiteY24" fmla="*/ 531000 h 594260"/>
                  <a:gd name="connsiteX25" fmla="*/ 320088 w 495348"/>
                  <a:gd name="connsiteY25" fmla="*/ 542430 h 594260"/>
                  <a:gd name="connsiteX26" fmla="*/ 331518 w 495348"/>
                  <a:gd name="connsiteY26" fmla="*/ 553860 h 594260"/>
                  <a:gd name="connsiteX27" fmla="*/ 342948 w 495348"/>
                  <a:gd name="connsiteY27" fmla="*/ 561480 h 594260"/>
                  <a:gd name="connsiteX28" fmla="*/ 321993 w 495348"/>
                  <a:gd name="connsiteY28" fmla="*/ 593865 h 594260"/>
                  <a:gd name="connsiteX29" fmla="*/ 445818 w 495348"/>
                  <a:gd name="connsiteY29" fmla="*/ 565290 h 594260"/>
                  <a:gd name="connsiteX30" fmla="*/ 461058 w 495348"/>
                  <a:gd name="connsiteY30" fmla="*/ 553860 h 594260"/>
                  <a:gd name="connsiteX31" fmla="*/ 472488 w 495348"/>
                  <a:gd name="connsiteY31" fmla="*/ 519570 h 594260"/>
                  <a:gd name="connsiteX32" fmla="*/ 480108 w 495348"/>
                  <a:gd name="connsiteY32" fmla="*/ 504330 h 594260"/>
                  <a:gd name="connsiteX33" fmla="*/ 487728 w 495348"/>
                  <a:gd name="connsiteY33" fmla="*/ 477660 h 594260"/>
                  <a:gd name="connsiteX34" fmla="*/ 491538 w 495348"/>
                  <a:gd name="connsiteY34" fmla="*/ 447180 h 594260"/>
                  <a:gd name="connsiteX35" fmla="*/ 495348 w 495348"/>
                  <a:gd name="connsiteY35" fmla="*/ 435750 h 594260"/>
                  <a:gd name="connsiteX36" fmla="*/ 480108 w 495348"/>
                  <a:gd name="connsiteY36" fmla="*/ 401460 h 594260"/>
                  <a:gd name="connsiteX37" fmla="*/ 472488 w 495348"/>
                  <a:gd name="connsiteY37" fmla="*/ 386220 h 594260"/>
                  <a:gd name="connsiteX38" fmla="*/ 453438 w 495348"/>
                  <a:gd name="connsiteY38" fmla="*/ 378600 h 594260"/>
                  <a:gd name="connsiteX39" fmla="*/ 442008 w 495348"/>
                  <a:gd name="connsiteY39" fmla="*/ 367170 h 594260"/>
                  <a:gd name="connsiteX40" fmla="*/ 415338 w 495348"/>
                  <a:gd name="connsiteY40" fmla="*/ 359550 h 594260"/>
                  <a:gd name="connsiteX41" fmla="*/ 365808 w 495348"/>
                  <a:gd name="connsiteY41" fmla="*/ 332880 h 594260"/>
                  <a:gd name="connsiteX42" fmla="*/ 365808 w 495348"/>
                  <a:gd name="connsiteY42" fmla="*/ 245250 h 594260"/>
                  <a:gd name="connsiteX43" fmla="*/ 327708 w 495348"/>
                  <a:gd name="connsiteY43" fmla="*/ 241440 h 594260"/>
                  <a:gd name="connsiteX44" fmla="*/ 304848 w 495348"/>
                  <a:gd name="connsiteY44" fmla="*/ 230010 h 594260"/>
                  <a:gd name="connsiteX45" fmla="*/ 293418 w 495348"/>
                  <a:gd name="connsiteY45" fmla="*/ 226200 h 594260"/>
                  <a:gd name="connsiteX46" fmla="*/ 278178 w 495348"/>
                  <a:gd name="connsiteY46" fmla="*/ 218580 h 594260"/>
                  <a:gd name="connsiteX47" fmla="*/ 270558 w 495348"/>
                  <a:gd name="connsiteY47" fmla="*/ 207150 h 594260"/>
                  <a:gd name="connsiteX48" fmla="*/ 262938 w 495348"/>
                  <a:gd name="connsiteY48" fmla="*/ 188100 h 594260"/>
                  <a:gd name="connsiteX49" fmla="*/ 251508 w 495348"/>
                  <a:gd name="connsiteY49" fmla="*/ 176670 h 594260"/>
                  <a:gd name="connsiteX50" fmla="*/ 243888 w 495348"/>
                  <a:gd name="connsiteY50" fmla="*/ 130950 h 594260"/>
                  <a:gd name="connsiteX51" fmla="*/ 236268 w 495348"/>
                  <a:gd name="connsiteY51" fmla="*/ 108090 h 594260"/>
                  <a:gd name="connsiteX52" fmla="*/ 224838 w 495348"/>
                  <a:gd name="connsiteY52" fmla="*/ 92850 h 594260"/>
                  <a:gd name="connsiteX53" fmla="*/ 221028 w 495348"/>
                  <a:gd name="connsiteY53" fmla="*/ 73800 h 594260"/>
                  <a:gd name="connsiteX54" fmla="*/ 209598 w 495348"/>
                  <a:gd name="connsiteY54" fmla="*/ 54750 h 594260"/>
                  <a:gd name="connsiteX55" fmla="*/ 163878 w 495348"/>
                  <a:gd name="connsiteY55" fmla="*/ 16650 h 594260"/>
                  <a:gd name="connsiteX56" fmla="*/ 144828 w 495348"/>
                  <a:gd name="connsiteY56" fmla="*/ 9030 h 594260"/>
                  <a:gd name="connsiteX57" fmla="*/ 133398 w 495348"/>
                  <a:gd name="connsiteY57" fmla="*/ 1410 h 594260"/>
                  <a:gd name="connsiteX58" fmla="*/ 102918 w 495348"/>
                  <a:gd name="connsiteY58" fmla="*/ 5220 h 594260"/>
                  <a:gd name="connsiteX0" fmla="*/ 102918 w 495348"/>
                  <a:gd name="connsiteY0" fmla="*/ 5220 h 593970"/>
                  <a:gd name="connsiteX1" fmla="*/ 83868 w 495348"/>
                  <a:gd name="connsiteY1" fmla="*/ 12840 h 593970"/>
                  <a:gd name="connsiteX2" fmla="*/ 72438 w 495348"/>
                  <a:gd name="connsiteY2" fmla="*/ 24270 h 593970"/>
                  <a:gd name="connsiteX3" fmla="*/ 41958 w 495348"/>
                  <a:gd name="connsiteY3" fmla="*/ 43320 h 593970"/>
                  <a:gd name="connsiteX4" fmla="*/ 38148 w 495348"/>
                  <a:gd name="connsiteY4" fmla="*/ 58560 h 593970"/>
                  <a:gd name="connsiteX5" fmla="*/ 15288 w 495348"/>
                  <a:gd name="connsiteY5" fmla="*/ 89040 h 593970"/>
                  <a:gd name="connsiteX6" fmla="*/ 11478 w 495348"/>
                  <a:gd name="connsiteY6" fmla="*/ 100470 h 593970"/>
                  <a:gd name="connsiteX7" fmla="*/ 48 w 495348"/>
                  <a:gd name="connsiteY7" fmla="*/ 115710 h 593970"/>
                  <a:gd name="connsiteX8" fmla="*/ 7668 w 495348"/>
                  <a:gd name="connsiteY8" fmla="*/ 127140 h 593970"/>
                  <a:gd name="connsiteX9" fmla="*/ 22908 w 495348"/>
                  <a:gd name="connsiteY9" fmla="*/ 153810 h 593970"/>
                  <a:gd name="connsiteX10" fmla="*/ 26718 w 495348"/>
                  <a:gd name="connsiteY10" fmla="*/ 180480 h 593970"/>
                  <a:gd name="connsiteX11" fmla="*/ 30528 w 495348"/>
                  <a:gd name="connsiteY11" fmla="*/ 191910 h 593970"/>
                  <a:gd name="connsiteX12" fmla="*/ 34338 w 495348"/>
                  <a:gd name="connsiteY12" fmla="*/ 207150 h 593970"/>
                  <a:gd name="connsiteX13" fmla="*/ 41958 w 495348"/>
                  <a:gd name="connsiteY13" fmla="*/ 230010 h 593970"/>
                  <a:gd name="connsiteX14" fmla="*/ 61008 w 495348"/>
                  <a:gd name="connsiteY14" fmla="*/ 268110 h 593970"/>
                  <a:gd name="connsiteX15" fmla="*/ 72438 w 495348"/>
                  <a:gd name="connsiteY15" fmla="*/ 287160 h 593970"/>
                  <a:gd name="connsiteX16" fmla="*/ 80058 w 495348"/>
                  <a:gd name="connsiteY16" fmla="*/ 302400 h 593970"/>
                  <a:gd name="connsiteX17" fmla="*/ 99108 w 495348"/>
                  <a:gd name="connsiteY17" fmla="*/ 329070 h 593970"/>
                  <a:gd name="connsiteX18" fmla="*/ 106728 w 495348"/>
                  <a:gd name="connsiteY18" fmla="*/ 340500 h 593970"/>
                  <a:gd name="connsiteX19" fmla="*/ 121968 w 495348"/>
                  <a:gd name="connsiteY19" fmla="*/ 386220 h 593970"/>
                  <a:gd name="connsiteX20" fmla="*/ 179118 w 495348"/>
                  <a:gd name="connsiteY20" fmla="*/ 435750 h 593970"/>
                  <a:gd name="connsiteX21" fmla="*/ 190548 w 495348"/>
                  <a:gd name="connsiteY21" fmla="*/ 443370 h 593970"/>
                  <a:gd name="connsiteX22" fmla="*/ 205788 w 495348"/>
                  <a:gd name="connsiteY22" fmla="*/ 458610 h 593970"/>
                  <a:gd name="connsiteX23" fmla="*/ 236268 w 495348"/>
                  <a:gd name="connsiteY23" fmla="*/ 477660 h 593970"/>
                  <a:gd name="connsiteX24" fmla="*/ 297228 w 495348"/>
                  <a:gd name="connsiteY24" fmla="*/ 531000 h 593970"/>
                  <a:gd name="connsiteX25" fmla="*/ 320088 w 495348"/>
                  <a:gd name="connsiteY25" fmla="*/ 542430 h 593970"/>
                  <a:gd name="connsiteX26" fmla="*/ 331518 w 495348"/>
                  <a:gd name="connsiteY26" fmla="*/ 553860 h 593970"/>
                  <a:gd name="connsiteX27" fmla="*/ 306753 w 495348"/>
                  <a:gd name="connsiteY27" fmla="*/ 574815 h 593970"/>
                  <a:gd name="connsiteX28" fmla="*/ 321993 w 495348"/>
                  <a:gd name="connsiteY28" fmla="*/ 593865 h 593970"/>
                  <a:gd name="connsiteX29" fmla="*/ 445818 w 495348"/>
                  <a:gd name="connsiteY29" fmla="*/ 565290 h 593970"/>
                  <a:gd name="connsiteX30" fmla="*/ 461058 w 495348"/>
                  <a:gd name="connsiteY30" fmla="*/ 553860 h 593970"/>
                  <a:gd name="connsiteX31" fmla="*/ 472488 w 495348"/>
                  <a:gd name="connsiteY31" fmla="*/ 519570 h 593970"/>
                  <a:gd name="connsiteX32" fmla="*/ 480108 w 495348"/>
                  <a:gd name="connsiteY32" fmla="*/ 504330 h 593970"/>
                  <a:gd name="connsiteX33" fmla="*/ 487728 w 495348"/>
                  <a:gd name="connsiteY33" fmla="*/ 477660 h 593970"/>
                  <a:gd name="connsiteX34" fmla="*/ 491538 w 495348"/>
                  <a:gd name="connsiteY34" fmla="*/ 447180 h 593970"/>
                  <a:gd name="connsiteX35" fmla="*/ 495348 w 495348"/>
                  <a:gd name="connsiteY35" fmla="*/ 435750 h 593970"/>
                  <a:gd name="connsiteX36" fmla="*/ 480108 w 495348"/>
                  <a:gd name="connsiteY36" fmla="*/ 401460 h 593970"/>
                  <a:gd name="connsiteX37" fmla="*/ 472488 w 495348"/>
                  <a:gd name="connsiteY37" fmla="*/ 386220 h 593970"/>
                  <a:gd name="connsiteX38" fmla="*/ 453438 w 495348"/>
                  <a:gd name="connsiteY38" fmla="*/ 378600 h 593970"/>
                  <a:gd name="connsiteX39" fmla="*/ 442008 w 495348"/>
                  <a:gd name="connsiteY39" fmla="*/ 367170 h 593970"/>
                  <a:gd name="connsiteX40" fmla="*/ 415338 w 495348"/>
                  <a:gd name="connsiteY40" fmla="*/ 359550 h 593970"/>
                  <a:gd name="connsiteX41" fmla="*/ 365808 w 495348"/>
                  <a:gd name="connsiteY41" fmla="*/ 332880 h 593970"/>
                  <a:gd name="connsiteX42" fmla="*/ 365808 w 495348"/>
                  <a:gd name="connsiteY42" fmla="*/ 245250 h 593970"/>
                  <a:gd name="connsiteX43" fmla="*/ 327708 w 495348"/>
                  <a:gd name="connsiteY43" fmla="*/ 241440 h 593970"/>
                  <a:gd name="connsiteX44" fmla="*/ 304848 w 495348"/>
                  <a:gd name="connsiteY44" fmla="*/ 230010 h 593970"/>
                  <a:gd name="connsiteX45" fmla="*/ 293418 w 495348"/>
                  <a:gd name="connsiteY45" fmla="*/ 226200 h 593970"/>
                  <a:gd name="connsiteX46" fmla="*/ 278178 w 495348"/>
                  <a:gd name="connsiteY46" fmla="*/ 218580 h 593970"/>
                  <a:gd name="connsiteX47" fmla="*/ 270558 w 495348"/>
                  <a:gd name="connsiteY47" fmla="*/ 207150 h 593970"/>
                  <a:gd name="connsiteX48" fmla="*/ 262938 w 495348"/>
                  <a:gd name="connsiteY48" fmla="*/ 188100 h 593970"/>
                  <a:gd name="connsiteX49" fmla="*/ 251508 w 495348"/>
                  <a:gd name="connsiteY49" fmla="*/ 176670 h 593970"/>
                  <a:gd name="connsiteX50" fmla="*/ 243888 w 495348"/>
                  <a:gd name="connsiteY50" fmla="*/ 130950 h 593970"/>
                  <a:gd name="connsiteX51" fmla="*/ 236268 w 495348"/>
                  <a:gd name="connsiteY51" fmla="*/ 108090 h 593970"/>
                  <a:gd name="connsiteX52" fmla="*/ 224838 w 495348"/>
                  <a:gd name="connsiteY52" fmla="*/ 92850 h 593970"/>
                  <a:gd name="connsiteX53" fmla="*/ 221028 w 495348"/>
                  <a:gd name="connsiteY53" fmla="*/ 73800 h 593970"/>
                  <a:gd name="connsiteX54" fmla="*/ 209598 w 495348"/>
                  <a:gd name="connsiteY54" fmla="*/ 54750 h 593970"/>
                  <a:gd name="connsiteX55" fmla="*/ 163878 w 495348"/>
                  <a:gd name="connsiteY55" fmla="*/ 16650 h 593970"/>
                  <a:gd name="connsiteX56" fmla="*/ 144828 w 495348"/>
                  <a:gd name="connsiteY56" fmla="*/ 9030 h 593970"/>
                  <a:gd name="connsiteX57" fmla="*/ 133398 w 495348"/>
                  <a:gd name="connsiteY57" fmla="*/ 1410 h 593970"/>
                  <a:gd name="connsiteX58" fmla="*/ 102918 w 495348"/>
                  <a:gd name="connsiteY58" fmla="*/ 5220 h 593970"/>
                  <a:gd name="connsiteX0" fmla="*/ 102918 w 495348"/>
                  <a:gd name="connsiteY0" fmla="*/ 5220 h 593970"/>
                  <a:gd name="connsiteX1" fmla="*/ 83868 w 495348"/>
                  <a:gd name="connsiteY1" fmla="*/ 12840 h 593970"/>
                  <a:gd name="connsiteX2" fmla="*/ 72438 w 495348"/>
                  <a:gd name="connsiteY2" fmla="*/ 24270 h 593970"/>
                  <a:gd name="connsiteX3" fmla="*/ 41958 w 495348"/>
                  <a:gd name="connsiteY3" fmla="*/ 43320 h 593970"/>
                  <a:gd name="connsiteX4" fmla="*/ 38148 w 495348"/>
                  <a:gd name="connsiteY4" fmla="*/ 58560 h 593970"/>
                  <a:gd name="connsiteX5" fmla="*/ 15288 w 495348"/>
                  <a:gd name="connsiteY5" fmla="*/ 89040 h 593970"/>
                  <a:gd name="connsiteX6" fmla="*/ 11478 w 495348"/>
                  <a:gd name="connsiteY6" fmla="*/ 100470 h 593970"/>
                  <a:gd name="connsiteX7" fmla="*/ 48 w 495348"/>
                  <a:gd name="connsiteY7" fmla="*/ 115710 h 593970"/>
                  <a:gd name="connsiteX8" fmla="*/ 7668 w 495348"/>
                  <a:gd name="connsiteY8" fmla="*/ 127140 h 593970"/>
                  <a:gd name="connsiteX9" fmla="*/ 22908 w 495348"/>
                  <a:gd name="connsiteY9" fmla="*/ 153810 h 593970"/>
                  <a:gd name="connsiteX10" fmla="*/ 26718 w 495348"/>
                  <a:gd name="connsiteY10" fmla="*/ 180480 h 593970"/>
                  <a:gd name="connsiteX11" fmla="*/ 30528 w 495348"/>
                  <a:gd name="connsiteY11" fmla="*/ 191910 h 593970"/>
                  <a:gd name="connsiteX12" fmla="*/ 34338 w 495348"/>
                  <a:gd name="connsiteY12" fmla="*/ 207150 h 593970"/>
                  <a:gd name="connsiteX13" fmla="*/ 41958 w 495348"/>
                  <a:gd name="connsiteY13" fmla="*/ 230010 h 593970"/>
                  <a:gd name="connsiteX14" fmla="*/ 61008 w 495348"/>
                  <a:gd name="connsiteY14" fmla="*/ 268110 h 593970"/>
                  <a:gd name="connsiteX15" fmla="*/ 72438 w 495348"/>
                  <a:gd name="connsiteY15" fmla="*/ 287160 h 593970"/>
                  <a:gd name="connsiteX16" fmla="*/ 80058 w 495348"/>
                  <a:gd name="connsiteY16" fmla="*/ 302400 h 593970"/>
                  <a:gd name="connsiteX17" fmla="*/ 99108 w 495348"/>
                  <a:gd name="connsiteY17" fmla="*/ 329070 h 593970"/>
                  <a:gd name="connsiteX18" fmla="*/ 106728 w 495348"/>
                  <a:gd name="connsiteY18" fmla="*/ 340500 h 593970"/>
                  <a:gd name="connsiteX19" fmla="*/ 121968 w 495348"/>
                  <a:gd name="connsiteY19" fmla="*/ 386220 h 593970"/>
                  <a:gd name="connsiteX20" fmla="*/ 179118 w 495348"/>
                  <a:gd name="connsiteY20" fmla="*/ 435750 h 593970"/>
                  <a:gd name="connsiteX21" fmla="*/ 190548 w 495348"/>
                  <a:gd name="connsiteY21" fmla="*/ 443370 h 593970"/>
                  <a:gd name="connsiteX22" fmla="*/ 205788 w 495348"/>
                  <a:gd name="connsiteY22" fmla="*/ 458610 h 593970"/>
                  <a:gd name="connsiteX23" fmla="*/ 236268 w 495348"/>
                  <a:gd name="connsiteY23" fmla="*/ 477660 h 593970"/>
                  <a:gd name="connsiteX24" fmla="*/ 297228 w 495348"/>
                  <a:gd name="connsiteY24" fmla="*/ 531000 h 593970"/>
                  <a:gd name="connsiteX25" fmla="*/ 320088 w 495348"/>
                  <a:gd name="connsiteY25" fmla="*/ 542430 h 593970"/>
                  <a:gd name="connsiteX26" fmla="*/ 289608 w 495348"/>
                  <a:gd name="connsiteY26" fmla="*/ 561480 h 593970"/>
                  <a:gd name="connsiteX27" fmla="*/ 306753 w 495348"/>
                  <a:gd name="connsiteY27" fmla="*/ 574815 h 593970"/>
                  <a:gd name="connsiteX28" fmla="*/ 321993 w 495348"/>
                  <a:gd name="connsiteY28" fmla="*/ 593865 h 593970"/>
                  <a:gd name="connsiteX29" fmla="*/ 445818 w 495348"/>
                  <a:gd name="connsiteY29" fmla="*/ 565290 h 593970"/>
                  <a:gd name="connsiteX30" fmla="*/ 461058 w 495348"/>
                  <a:gd name="connsiteY30" fmla="*/ 553860 h 593970"/>
                  <a:gd name="connsiteX31" fmla="*/ 472488 w 495348"/>
                  <a:gd name="connsiteY31" fmla="*/ 519570 h 593970"/>
                  <a:gd name="connsiteX32" fmla="*/ 480108 w 495348"/>
                  <a:gd name="connsiteY32" fmla="*/ 504330 h 593970"/>
                  <a:gd name="connsiteX33" fmla="*/ 487728 w 495348"/>
                  <a:gd name="connsiteY33" fmla="*/ 477660 h 593970"/>
                  <a:gd name="connsiteX34" fmla="*/ 491538 w 495348"/>
                  <a:gd name="connsiteY34" fmla="*/ 447180 h 593970"/>
                  <a:gd name="connsiteX35" fmla="*/ 495348 w 495348"/>
                  <a:gd name="connsiteY35" fmla="*/ 435750 h 593970"/>
                  <a:gd name="connsiteX36" fmla="*/ 480108 w 495348"/>
                  <a:gd name="connsiteY36" fmla="*/ 401460 h 593970"/>
                  <a:gd name="connsiteX37" fmla="*/ 472488 w 495348"/>
                  <a:gd name="connsiteY37" fmla="*/ 386220 h 593970"/>
                  <a:gd name="connsiteX38" fmla="*/ 453438 w 495348"/>
                  <a:gd name="connsiteY38" fmla="*/ 378600 h 593970"/>
                  <a:gd name="connsiteX39" fmla="*/ 442008 w 495348"/>
                  <a:gd name="connsiteY39" fmla="*/ 367170 h 593970"/>
                  <a:gd name="connsiteX40" fmla="*/ 415338 w 495348"/>
                  <a:gd name="connsiteY40" fmla="*/ 359550 h 593970"/>
                  <a:gd name="connsiteX41" fmla="*/ 365808 w 495348"/>
                  <a:gd name="connsiteY41" fmla="*/ 332880 h 593970"/>
                  <a:gd name="connsiteX42" fmla="*/ 365808 w 495348"/>
                  <a:gd name="connsiteY42" fmla="*/ 245250 h 593970"/>
                  <a:gd name="connsiteX43" fmla="*/ 327708 w 495348"/>
                  <a:gd name="connsiteY43" fmla="*/ 241440 h 593970"/>
                  <a:gd name="connsiteX44" fmla="*/ 304848 w 495348"/>
                  <a:gd name="connsiteY44" fmla="*/ 230010 h 593970"/>
                  <a:gd name="connsiteX45" fmla="*/ 293418 w 495348"/>
                  <a:gd name="connsiteY45" fmla="*/ 226200 h 593970"/>
                  <a:gd name="connsiteX46" fmla="*/ 278178 w 495348"/>
                  <a:gd name="connsiteY46" fmla="*/ 218580 h 593970"/>
                  <a:gd name="connsiteX47" fmla="*/ 270558 w 495348"/>
                  <a:gd name="connsiteY47" fmla="*/ 207150 h 593970"/>
                  <a:gd name="connsiteX48" fmla="*/ 262938 w 495348"/>
                  <a:gd name="connsiteY48" fmla="*/ 188100 h 593970"/>
                  <a:gd name="connsiteX49" fmla="*/ 251508 w 495348"/>
                  <a:gd name="connsiteY49" fmla="*/ 176670 h 593970"/>
                  <a:gd name="connsiteX50" fmla="*/ 243888 w 495348"/>
                  <a:gd name="connsiteY50" fmla="*/ 130950 h 593970"/>
                  <a:gd name="connsiteX51" fmla="*/ 236268 w 495348"/>
                  <a:gd name="connsiteY51" fmla="*/ 108090 h 593970"/>
                  <a:gd name="connsiteX52" fmla="*/ 224838 w 495348"/>
                  <a:gd name="connsiteY52" fmla="*/ 92850 h 593970"/>
                  <a:gd name="connsiteX53" fmla="*/ 221028 w 495348"/>
                  <a:gd name="connsiteY53" fmla="*/ 73800 h 593970"/>
                  <a:gd name="connsiteX54" fmla="*/ 209598 w 495348"/>
                  <a:gd name="connsiteY54" fmla="*/ 54750 h 593970"/>
                  <a:gd name="connsiteX55" fmla="*/ 163878 w 495348"/>
                  <a:gd name="connsiteY55" fmla="*/ 16650 h 593970"/>
                  <a:gd name="connsiteX56" fmla="*/ 144828 w 495348"/>
                  <a:gd name="connsiteY56" fmla="*/ 9030 h 593970"/>
                  <a:gd name="connsiteX57" fmla="*/ 133398 w 495348"/>
                  <a:gd name="connsiteY57" fmla="*/ 1410 h 593970"/>
                  <a:gd name="connsiteX58" fmla="*/ 102918 w 495348"/>
                  <a:gd name="connsiteY58" fmla="*/ 5220 h 593970"/>
                  <a:gd name="connsiteX0" fmla="*/ 102918 w 495348"/>
                  <a:gd name="connsiteY0" fmla="*/ 5220 h 593970"/>
                  <a:gd name="connsiteX1" fmla="*/ 83868 w 495348"/>
                  <a:gd name="connsiteY1" fmla="*/ 12840 h 593970"/>
                  <a:gd name="connsiteX2" fmla="*/ 72438 w 495348"/>
                  <a:gd name="connsiteY2" fmla="*/ 24270 h 593970"/>
                  <a:gd name="connsiteX3" fmla="*/ 41958 w 495348"/>
                  <a:gd name="connsiteY3" fmla="*/ 43320 h 593970"/>
                  <a:gd name="connsiteX4" fmla="*/ 38148 w 495348"/>
                  <a:gd name="connsiteY4" fmla="*/ 58560 h 593970"/>
                  <a:gd name="connsiteX5" fmla="*/ 15288 w 495348"/>
                  <a:gd name="connsiteY5" fmla="*/ 89040 h 593970"/>
                  <a:gd name="connsiteX6" fmla="*/ 11478 w 495348"/>
                  <a:gd name="connsiteY6" fmla="*/ 100470 h 593970"/>
                  <a:gd name="connsiteX7" fmla="*/ 48 w 495348"/>
                  <a:gd name="connsiteY7" fmla="*/ 115710 h 593970"/>
                  <a:gd name="connsiteX8" fmla="*/ 7668 w 495348"/>
                  <a:gd name="connsiteY8" fmla="*/ 127140 h 593970"/>
                  <a:gd name="connsiteX9" fmla="*/ 22908 w 495348"/>
                  <a:gd name="connsiteY9" fmla="*/ 153810 h 593970"/>
                  <a:gd name="connsiteX10" fmla="*/ 26718 w 495348"/>
                  <a:gd name="connsiteY10" fmla="*/ 180480 h 593970"/>
                  <a:gd name="connsiteX11" fmla="*/ 30528 w 495348"/>
                  <a:gd name="connsiteY11" fmla="*/ 191910 h 593970"/>
                  <a:gd name="connsiteX12" fmla="*/ 34338 w 495348"/>
                  <a:gd name="connsiteY12" fmla="*/ 207150 h 593970"/>
                  <a:gd name="connsiteX13" fmla="*/ 41958 w 495348"/>
                  <a:gd name="connsiteY13" fmla="*/ 230010 h 593970"/>
                  <a:gd name="connsiteX14" fmla="*/ 61008 w 495348"/>
                  <a:gd name="connsiteY14" fmla="*/ 268110 h 593970"/>
                  <a:gd name="connsiteX15" fmla="*/ 72438 w 495348"/>
                  <a:gd name="connsiteY15" fmla="*/ 287160 h 593970"/>
                  <a:gd name="connsiteX16" fmla="*/ 80058 w 495348"/>
                  <a:gd name="connsiteY16" fmla="*/ 302400 h 593970"/>
                  <a:gd name="connsiteX17" fmla="*/ 99108 w 495348"/>
                  <a:gd name="connsiteY17" fmla="*/ 329070 h 593970"/>
                  <a:gd name="connsiteX18" fmla="*/ 106728 w 495348"/>
                  <a:gd name="connsiteY18" fmla="*/ 340500 h 593970"/>
                  <a:gd name="connsiteX19" fmla="*/ 121968 w 495348"/>
                  <a:gd name="connsiteY19" fmla="*/ 386220 h 593970"/>
                  <a:gd name="connsiteX20" fmla="*/ 179118 w 495348"/>
                  <a:gd name="connsiteY20" fmla="*/ 435750 h 593970"/>
                  <a:gd name="connsiteX21" fmla="*/ 190548 w 495348"/>
                  <a:gd name="connsiteY21" fmla="*/ 443370 h 593970"/>
                  <a:gd name="connsiteX22" fmla="*/ 205788 w 495348"/>
                  <a:gd name="connsiteY22" fmla="*/ 458610 h 593970"/>
                  <a:gd name="connsiteX23" fmla="*/ 236268 w 495348"/>
                  <a:gd name="connsiteY23" fmla="*/ 477660 h 593970"/>
                  <a:gd name="connsiteX24" fmla="*/ 297228 w 495348"/>
                  <a:gd name="connsiteY24" fmla="*/ 531000 h 593970"/>
                  <a:gd name="connsiteX25" fmla="*/ 276273 w 495348"/>
                  <a:gd name="connsiteY25" fmla="*/ 546240 h 593970"/>
                  <a:gd name="connsiteX26" fmla="*/ 289608 w 495348"/>
                  <a:gd name="connsiteY26" fmla="*/ 561480 h 593970"/>
                  <a:gd name="connsiteX27" fmla="*/ 306753 w 495348"/>
                  <a:gd name="connsiteY27" fmla="*/ 574815 h 593970"/>
                  <a:gd name="connsiteX28" fmla="*/ 321993 w 495348"/>
                  <a:gd name="connsiteY28" fmla="*/ 593865 h 593970"/>
                  <a:gd name="connsiteX29" fmla="*/ 445818 w 495348"/>
                  <a:gd name="connsiteY29" fmla="*/ 565290 h 593970"/>
                  <a:gd name="connsiteX30" fmla="*/ 461058 w 495348"/>
                  <a:gd name="connsiteY30" fmla="*/ 553860 h 593970"/>
                  <a:gd name="connsiteX31" fmla="*/ 472488 w 495348"/>
                  <a:gd name="connsiteY31" fmla="*/ 519570 h 593970"/>
                  <a:gd name="connsiteX32" fmla="*/ 480108 w 495348"/>
                  <a:gd name="connsiteY32" fmla="*/ 504330 h 593970"/>
                  <a:gd name="connsiteX33" fmla="*/ 487728 w 495348"/>
                  <a:gd name="connsiteY33" fmla="*/ 477660 h 593970"/>
                  <a:gd name="connsiteX34" fmla="*/ 491538 w 495348"/>
                  <a:gd name="connsiteY34" fmla="*/ 447180 h 593970"/>
                  <a:gd name="connsiteX35" fmla="*/ 495348 w 495348"/>
                  <a:gd name="connsiteY35" fmla="*/ 435750 h 593970"/>
                  <a:gd name="connsiteX36" fmla="*/ 480108 w 495348"/>
                  <a:gd name="connsiteY36" fmla="*/ 401460 h 593970"/>
                  <a:gd name="connsiteX37" fmla="*/ 472488 w 495348"/>
                  <a:gd name="connsiteY37" fmla="*/ 386220 h 593970"/>
                  <a:gd name="connsiteX38" fmla="*/ 453438 w 495348"/>
                  <a:gd name="connsiteY38" fmla="*/ 378600 h 593970"/>
                  <a:gd name="connsiteX39" fmla="*/ 442008 w 495348"/>
                  <a:gd name="connsiteY39" fmla="*/ 367170 h 593970"/>
                  <a:gd name="connsiteX40" fmla="*/ 415338 w 495348"/>
                  <a:gd name="connsiteY40" fmla="*/ 359550 h 593970"/>
                  <a:gd name="connsiteX41" fmla="*/ 365808 w 495348"/>
                  <a:gd name="connsiteY41" fmla="*/ 332880 h 593970"/>
                  <a:gd name="connsiteX42" fmla="*/ 365808 w 495348"/>
                  <a:gd name="connsiteY42" fmla="*/ 245250 h 593970"/>
                  <a:gd name="connsiteX43" fmla="*/ 327708 w 495348"/>
                  <a:gd name="connsiteY43" fmla="*/ 241440 h 593970"/>
                  <a:gd name="connsiteX44" fmla="*/ 304848 w 495348"/>
                  <a:gd name="connsiteY44" fmla="*/ 230010 h 593970"/>
                  <a:gd name="connsiteX45" fmla="*/ 293418 w 495348"/>
                  <a:gd name="connsiteY45" fmla="*/ 226200 h 593970"/>
                  <a:gd name="connsiteX46" fmla="*/ 278178 w 495348"/>
                  <a:gd name="connsiteY46" fmla="*/ 218580 h 593970"/>
                  <a:gd name="connsiteX47" fmla="*/ 270558 w 495348"/>
                  <a:gd name="connsiteY47" fmla="*/ 207150 h 593970"/>
                  <a:gd name="connsiteX48" fmla="*/ 262938 w 495348"/>
                  <a:gd name="connsiteY48" fmla="*/ 188100 h 593970"/>
                  <a:gd name="connsiteX49" fmla="*/ 251508 w 495348"/>
                  <a:gd name="connsiteY49" fmla="*/ 176670 h 593970"/>
                  <a:gd name="connsiteX50" fmla="*/ 243888 w 495348"/>
                  <a:gd name="connsiteY50" fmla="*/ 130950 h 593970"/>
                  <a:gd name="connsiteX51" fmla="*/ 236268 w 495348"/>
                  <a:gd name="connsiteY51" fmla="*/ 108090 h 593970"/>
                  <a:gd name="connsiteX52" fmla="*/ 224838 w 495348"/>
                  <a:gd name="connsiteY52" fmla="*/ 92850 h 593970"/>
                  <a:gd name="connsiteX53" fmla="*/ 221028 w 495348"/>
                  <a:gd name="connsiteY53" fmla="*/ 73800 h 593970"/>
                  <a:gd name="connsiteX54" fmla="*/ 209598 w 495348"/>
                  <a:gd name="connsiteY54" fmla="*/ 54750 h 593970"/>
                  <a:gd name="connsiteX55" fmla="*/ 163878 w 495348"/>
                  <a:gd name="connsiteY55" fmla="*/ 16650 h 593970"/>
                  <a:gd name="connsiteX56" fmla="*/ 144828 w 495348"/>
                  <a:gd name="connsiteY56" fmla="*/ 9030 h 593970"/>
                  <a:gd name="connsiteX57" fmla="*/ 133398 w 495348"/>
                  <a:gd name="connsiteY57" fmla="*/ 1410 h 593970"/>
                  <a:gd name="connsiteX58" fmla="*/ 102918 w 495348"/>
                  <a:gd name="connsiteY58" fmla="*/ 5220 h 593970"/>
                  <a:gd name="connsiteX0" fmla="*/ 102918 w 495348"/>
                  <a:gd name="connsiteY0" fmla="*/ 5220 h 593970"/>
                  <a:gd name="connsiteX1" fmla="*/ 83868 w 495348"/>
                  <a:gd name="connsiteY1" fmla="*/ 12840 h 593970"/>
                  <a:gd name="connsiteX2" fmla="*/ 72438 w 495348"/>
                  <a:gd name="connsiteY2" fmla="*/ 24270 h 593970"/>
                  <a:gd name="connsiteX3" fmla="*/ 41958 w 495348"/>
                  <a:gd name="connsiteY3" fmla="*/ 43320 h 593970"/>
                  <a:gd name="connsiteX4" fmla="*/ 38148 w 495348"/>
                  <a:gd name="connsiteY4" fmla="*/ 58560 h 593970"/>
                  <a:gd name="connsiteX5" fmla="*/ 15288 w 495348"/>
                  <a:gd name="connsiteY5" fmla="*/ 89040 h 593970"/>
                  <a:gd name="connsiteX6" fmla="*/ 11478 w 495348"/>
                  <a:gd name="connsiteY6" fmla="*/ 100470 h 593970"/>
                  <a:gd name="connsiteX7" fmla="*/ 48 w 495348"/>
                  <a:gd name="connsiteY7" fmla="*/ 115710 h 593970"/>
                  <a:gd name="connsiteX8" fmla="*/ 7668 w 495348"/>
                  <a:gd name="connsiteY8" fmla="*/ 127140 h 593970"/>
                  <a:gd name="connsiteX9" fmla="*/ 22908 w 495348"/>
                  <a:gd name="connsiteY9" fmla="*/ 153810 h 593970"/>
                  <a:gd name="connsiteX10" fmla="*/ 26718 w 495348"/>
                  <a:gd name="connsiteY10" fmla="*/ 180480 h 593970"/>
                  <a:gd name="connsiteX11" fmla="*/ 30528 w 495348"/>
                  <a:gd name="connsiteY11" fmla="*/ 191910 h 593970"/>
                  <a:gd name="connsiteX12" fmla="*/ 34338 w 495348"/>
                  <a:gd name="connsiteY12" fmla="*/ 207150 h 593970"/>
                  <a:gd name="connsiteX13" fmla="*/ 41958 w 495348"/>
                  <a:gd name="connsiteY13" fmla="*/ 230010 h 593970"/>
                  <a:gd name="connsiteX14" fmla="*/ 61008 w 495348"/>
                  <a:gd name="connsiteY14" fmla="*/ 268110 h 593970"/>
                  <a:gd name="connsiteX15" fmla="*/ 72438 w 495348"/>
                  <a:gd name="connsiteY15" fmla="*/ 287160 h 593970"/>
                  <a:gd name="connsiteX16" fmla="*/ 80058 w 495348"/>
                  <a:gd name="connsiteY16" fmla="*/ 302400 h 593970"/>
                  <a:gd name="connsiteX17" fmla="*/ 99108 w 495348"/>
                  <a:gd name="connsiteY17" fmla="*/ 329070 h 593970"/>
                  <a:gd name="connsiteX18" fmla="*/ 106728 w 495348"/>
                  <a:gd name="connsiteY18" fmla="*/ 340500 h 593970"/>
                  <a:gd name="connsiteX19" fmla="*/ 121968 w 495348"/>
                  <a:gd name="connsiteY19" fmla="*/ 386220 h 593970"/>
                  <a:gd name="connsiteX20" fmla="*/ 179118 w 495348"/>
                  <a:gd name="connsiteY20" fmla="*/ 435750 h 593970"/>
                  <a:gd name="connsiteX21" fmla="*/ 190548 w 495348"/>
                  <a:gd name="connsiteY21" fmla="*/ 443370 h 593970"/>
                  <a:gd name="connsiteX22" fmla="*/ 205788 w 495348"/>
                  <a:gd name="connsiteY22" fmla="*/ 458610 h 593970"/>
                  <a:gd name="connsiteX23" fmla="*/ 236268 w 495348"/>
                  <a:gd name="connsiteY23" fmla="*/ 477660 h 593970"/>
                  <a:gd name="connsiteX24" fmla="*/ 257223 w 495348"/>
                  <a:gd name="connsiteY24" fmla="*/ 529095 h 593970"/>
                  <a:gd name="connsiteX25" fmla="*/ 276273 w 495348"/>
                  <a:gd name="connsiteY25" fmla="*/ 546240 h 593970"/>
                  <a:gd name="connsiteX26" fmla="*/ 289608 w 495348"/>
                  <a:gd name="connsiteY26" fmla="*/ 561480 h 593970"/>
                  <a:gd name="connsiteX27" fmla="*/ 306753 w 495348"/>
                  <a:gd name="connsiteY27" fmla="*/ 574815 h 593970"/>
                  <a:gd name="connsiteX28" fmla="*/ 321993 w 495348"/>
                  <a:gd name="connsiteY28" fmla="*/ 593865 h 593970"/>
                  <a:gd name="connsiteX29" fmla="*/ 445818 w 495348"/>
                  <a:gd name="connsiteY29" fmla="*/ 565290 h 593970"/>
                  <a:gd name="connsiteX30" fmla="*/ 461058 w 495348"/>
                  <a:gd name="connsiteY30" fmla="*/ 553860 h 593970"/>
                  <a:gd name="connsiteX31" fmla="*/ 472488 w 495348"/>
                  <a:gd name="connsiteY31" fmla="*/ 519570 h 593970"/>
                  <a:gd name="connsiteX32" fmla="*/ 480108 w 495348"/>
                  <a:gd name="connsiteY32" fmla="*/ 504330 h 593970"/>
                  <a:gd name="connsiteX33" fmla="*/ 487728 w 495348"/>
                  <a:gd name="connsiteY33" fmla="*/ 477660 h 593970"/>
                  <a:gd name="connsiteX34" fmla="*/ 491538 w 495348"/>
                  <a:gd name="connsiteY34" fmla="*/ 447180 h 593970"/>
                  <a:gd name="connsiteX35" fmla="*/ 495348 w 495348"/>
                  <a:gd name="connsiteY35" fmla="*/ 435750 h 593970"/>
                  <a:gd name="connsiteX36" fmla="*/ 480108 w 495348"/>
                  <a:gd name="connsiteY36" fmla="*/ 401460 h 593970"/>
                  <a:gd name="connsiteX37" fmla="*/ 472488 w 495348"/>
                  <a:gd name="connsiteY37" fmla="*/ 386220 h 593970"/>
                  <a:gd name="connsiteX38" fmla="*/ 453438 w 495348"/>
                  <a:gd name="connsiteY38" fmla="*/ 378600 h 593970"/>
                  <a:gd name="connsiteX39" fmla="*/ 442008 w 495348"/>
                  <a:gd name="connsiteY39" fmla="*/ 367170 h 593970"/>
                  <a:gd name="connsiteX40" fmla="*/ 415338 w 495348"/>
                  <a:gd name="connsiteY40" fmla="*/ 359550 h 593970"/>
                  <a:gd name="connsiteX41" fmla="*/ 365808 w 495348"/>
                  <a:gd name="connsiteY41" fmla="*/ 332880 h 593970"/>
                  <a:gd name="connsiteX42" fmla="*/ 365808 w 495348"/>
                  <a:gd name="connsiteY42" fmla="*/ 245250 h 593970"/>
                  <a:gd name="connsiteX43" fmla="*/ 327708 w 495348"/>
                  <a:gd name="connsiteY43" fmla="*/ 241440 h 593970"/>
                  <a:gd name="connsiteX44" fmla="*/ 304848 w 495348"/>
                  <a:gd name="connsiteY44" fmla="*/ 230010 h 593970"/>
                  <a:gd name="connsiteX45" fmla="*/ 293418 w 495348"/>
                  <a:gd name="connsiteY45" fmla="*/ 226200 h 593970"/>
                  <a:gd name="connsiteX46" fmla="*/ 278178 w 495348"/>
                  <a:gd name="connsiteY46" fmla="*/ 218580 h 593970"/>
                  <a:gd name="connsiteX47" fmla="*/ 270558 w 495348"/>
                  <a:gd name="connsiteY47" fmla="*/ 207150 h 593970"/>
                  <a:gd name="connsiteX48" fmla="*/ 262938 w 495348"/>
                  <a:gd name="connsiteY48" fmla="*/ 188100 h 593970"/>
                  <a:gd name="connsiteX49" fmla="*/ 251508 w 495348"/>
                  <a:gd name="connsiteY49" fmla="*/ 176670 h 593970"/>
                  <a:gd name="connsiteX50" fmla="*/ 243888 w 495348"/>
                  <a:gd name="connsiteY50" fmla="*/ 130950 h 593970"/>
                  <a:gd name="connsiteX51" fmla="*/ 236268 w 495348"/>
                  <a:gd name="connsiteY51" fmla="*/ 108090 h 593970"/>
                  <a:gd name="connsiteX52" fmla="*/ 224838 w 495348"/>
                  <a:gd name="connsiteY52" fmla="*/ 92850 h 593970"/>
                  <a:gd name="connsiteX53" fmla="*/ 221028 w 495348"/>
                  <a:gd name="connsiteY53" fmla="*/ 73800 h 593970"/>
                  <a:gd name="connsiteX54" fmla="*/ 209598 w 495348"/>
                  <a:gd name="connsiteY54" fmla="*/ 54750 h 593970"/>
                  <a:gd name="connsiteX55" fmla="*/ 163878 w 495348"/>
                  <a:gd name="connsiteY55" fmla="*/ 16650 h 593970"/>
                  <a:gd name="connsiteX56" fmla="*/ 144828 w 495348"/>
                  <a:gd name="connsiteY56" fmla="*/ 9030 h 593970"/>
                  <a:gd name="connsiteX57" fmla="*/ 133398 w 495348"/>
                  <a:gd name="connsiteY57" fmla="*/ 1410 h 593970"/>
                  <a:gd name="connsiteX58" fmla="*/ 102918 w 495348"/>
                  <a:gd name="connsiteY58" fmla="*/ 5220 h 593970"/>
                  <a:gd name="connsiteX0" fmla="*/ 102918 w 495348"/>
                  <a:gd name="connsiteY0" fmla="*/ 5220 h 593970"/>
                  <a:gd name="connsiteX1" fmla="*/ 83868 w 495348"/>
                  <a:gd name="connsiteY1" fmla="*/ 12840 h 593970"/>
                  <a:gd name="connsiteX2" fmla="*/ 72438 w 495348"/>
                  <a:gd name="connsiteY2" fmla="*/ 24270 h 593970"/>
                  <a:gd name="connsiteX3" fmla="*/ 41958 w 495348"/>
                  <a:gd name="connsiteY3" fmla="*/ 43320 h 593970"/>
                  <a:gd name="connsiteX4" fmla="*/ 38148 w 495348"/>
                  <a:gd name="connsiteY4" fmla="*/ 58560 h 593970"/>
                  <a:gd name="connsiteX5" fmla="*/ 15288 w 495348"/>
                  <a:gd name="connsiteY5" fmla="*/ 89040 h 593970"/>
                  <a:gd name="connsiteX6" fmla="*/ 11478 w 495348"/>
                  <a:gd name="connsiteY6" fmla="*/ 100470 h 593970"/>
                  <a:gd name="connsiteX7" fmla="*/ 48 w 495348"/>
                  <a:gd name="connsiteY7" fmla="*/ 115710 h 593970"/>
                  <a:gd name="connsiteX8" fmla="*/ 7668 w 495348"/>
                  <a:gd name="connsiteY8" fmla="*/ 127140 h 593970"/>
                  <a:gd name="connsiteX9" fmla="*/ 22908 w 495348"/>
                  <a:gd name="connsiteY9" fmla="*/ 153810 h 593970"/>
                  <a:gd name="connsiteX10" fmla="*/ 26718 w 495348"/>
                  <a:gd name="connsiteY10" fmla="*/ 180480 h 593970"/>
                  <a:gd name="connsiteX11" fmla="*/ 30528 w 495348"/>
                  <a:gd name="connsiteY11" fmla="*/ 191910 h 593970"/>
                  <a:gd name="connsiteX12" fmla="*/ 34338 w 495348"/>
                  <a:gd name="connsiteY12" fmla="*/ 207150 h 593970"/>
                  <a:gd name="connsiteX13" fmla="*/ 41958 w 495348"/>
                  <a:gd name="connsiteY13" fmla="*/ 230010 h 593970"/>
                  <a:gd name="connsiteX14" fmla="*/ 61008 w 495348"/>
                  <a:gd name="connsiteY14" fmla="*/ 268110 h 593970"/>
                  <a:gd name="connsiteX15" fmla="*/ 72438 w 495348"/>
                  <a:gd name="connsiteY15" fmla="*/ 287160 h 593970"/>
                  <a:gd name="connsiteX16" fmla="*/ 80058 w 495348"/>
                  <a:gd name="connsiteY16" fmla="*/ 302400 h 593970"/>
                  <a:gd name="connsiteX17" fmla="*/ 99108 w 495348"/>
                  <a:gd name="connsiteY17" fmla="*/ 329070 h 593970"/>
                  <a:gd name="connsiteX18" fmla="*/ 106728 w 495348"/>
                  <a:gd name="connsiteY18" fmla="*/ 340500 h 593970"/>
                  <a:gd name="connsiteX19" fmla="*/ 121968 w 495348"/>
                  <a:gd name="connsiteY19" fmla="*/ 386220 h 593970"/>
                  <a:gd name="connsiteX20" fmla="*/ 179118 w 495348"/>
                  <a:gd name="connsiteY20" fmla="*/ 435750 h 593970"/>
                  <a:gd name="connsiteX21" fmla="*/ 190548 w 495348"/>
                  <a:gd name="connsiteY21" fmla="*/ 443370 h 593970"/>
                  <a:gd name="connsiteX22" fmla="*/ 205788 w 495348"/>
                  <a:gd name="connsiteY22" fmla="*/ 458610 h 593970"/>
                  <a:gd name="connsiteX23" fmla="*/ 234363 w 495348"/>
                  <a:gd name="connsiteY23" fmla="*/ 489090 h 593970"/>
                  <a:gd name="connsiteX24" fmla="*/ 257223 w 495348"/>
                  <a:gd name="connsiteY24" fmla="*/ 529095 h 593970"/>
                  <a:gd name="connsiteX25" fmla="*/ 276273 w 495348"/>
                  <a:gd name="connsiteY25" fmla="*/ 546240 h 593970"/>
                  <a:gd name="connsiteX26" fmla="*/ 289608 w 495348"/>
                  <a:gd name="connsiteY26" fmla="*/ 561480 h 593970"/>
                  <a:gd name="connsiteX27" fmla="*/ 306753 w 495348"/>
                  <a:gd name="connsiteY27" fmla="*/ 574815 h 593970"/>
                  <a:gd name="connsiteX28" fmla="*/ 321993 w 495348"/>
                  <a:gd name="connsiteY28" fmla="*/ 593865 h 593970"/>
                  <a:gd name="connsiteX29" fmla="*/ 445818 w 495348"/>
                  <a:gd name="connsiteY29" fmla="*/ 565290 h 593970"/>
                  <a:gd name="connsiteX30" fmla="*/ 461058 w 495348"/>
                  <a:gd name="connsiteY30" fmla="*/ 553860 h 593970"/>
                  <a:gd name="connsiteX31" fmla="*/ 472488 w 495348"/>
                  <a:gd name="connsiteY31" fmla="*/ 519570 h 593970"/>
                  <a:gd name="connsiteX32" fmla="*/ 480108 w 495348"/>
                  <a:gd name="connsiteY32" fmla="*/ 504330 h 593970"/>
                  <a:gd name="connsiteX33" fmla="*/ 487728 w 495348"/>
                  <a:gd name="connsiteY33" fmla="*/ 477660 h 593970"/>
                  <a:gd name="connsiteX34" fmla="*/ 491538 w 495348"/>
                  <a:gd name="connsiteY34" fmla="*/ 447180 h 593970"/>
                  <a:gd name="connsiteX35" fmla="*/ 495348 w 495348"/>
                  <a:gd name="connsiteY35" fmla="*/ 435750 h 593970"/>
                  <a:gd name="connsiteX36" fmla="*/ 480108 w 495348"/>
                  <a:gd name="connsiteY36" fmla="*/ 401460 h 593970"/>
                  <a:gd name="connsiteX37" fmla="*/ 472488 w 495348"/>
                  <a:gd name="connsiteY37" fmla="*/ 386220 h 593970"/>
                  <a:gd name="connsiteX38" fmla="*/ 453438 w 495348"/>
                  <a:gd name="connsiteY38" fmla="*/ 378600 h 593970"/>
                  <a:gd name="connsiteX39" fmla="*/ 442008 w 495348"/>
                  <a:gd name="connsiteY39" fmla="*/ 367170 h 593970"/>
                  <a:gd name="connsiteX40" fmla="*/ 415338 w 495348"/>
                  <a:gd name="connsiteY40" fmla="*/ 359550 h 593970"/>
                  <a:gd name="connsiteX41" fmla="*/ 365808 w 495348"/>
                  <a:gd name="connsiteY41" fmla="*/ 332880 h 593970"/>
                  <a:gd name="connsiteX42" fmla="*/ 365808 w 495348"/>
                  <a:gd name="connsiteY42" fmla="*/ 245250 h 593970"/>
                  <a:gd name="connsiteX43" fmla="*/ 327708 w 495348"/>
                  <a:gd name="connsiteY43" fmla="*/ 241440 h 593970"/>
                  <a:gd name="connsiteX44" fmla="*/ 304848 w 495348"/>
                  <a:gd name="connsiteY44" fmla="*/ 230010 h 593970"/>
                  <a:gd name="connsiteX45" fmla="*/ 293418 w 495348"/>
                  <a:gd name="connsiteY45" fmla="*/ 226200 h 593970"/>
                  <a:gd name="connsiteX46" fmla="*/ 278178 w 495348"/>
                  <a:gd name="connsiteY46" fmla="*/ 218580 h 593970"/>
                  <a:gd name="connsiteX47" fmla="*/ 270558 w 495348"/>
                  <a:gd name="connsiteY47" fmla="*/ 207150 h 593970"/>
                  <a:gd name="connsiteX48" fmla="*/ 262938 w 495348"/>
                  <a:gd name="connsiteY48" fmla="*/ 188100 h 593970"/>
                  <a:gd name="connsiteX49" fmla="*/ 251508 w 495348"/>
                  <a:gd name="connsiteY49" fmla="*/ 176670 h 593970"/>
                  <a:gd name="connsiteX50" fmla="*/ 243888 w 495348"/>
                  <a:gd name="connsiteY50" fmla="*/ 130950 h 593970"/>
                  <a:gd name="connsiteX51" fmla="*/ 236268 w 495348"/>
                  <a:gd name="connsiteY51" fmla="*/ 108090 h 593970"/>
                  <a:gd name="connsiteX52" fmla="*/ 224838 w 495348"/>
                  <a:gd name="connsiteY52" fmla="*/ 92850 h 593970"/>
                  <a:gd name="connsiteX53" fmla="*/ 221028 w 495348"/>
                  <a:gd name="connsiteY53" fmla="*/ 73800 h 593970"/>
                  <a:gd name="connsiteX54" fmla="*/ 209598 w 495348"/>
                  <a:gd name="connsiteY54" fmla="*/ 54750 h 593970"/>
                  <a:gd name="connsiteX55" fmla="*/ 163878 w 495348"/>
                  <a:gd name="connsiteY55" fmla="*/ 16650 h 593970"/>
                  <a:gd name="connsiteX56" fmla="*/ 144828 w 495348"/>
                  <a:gd name="connsiteY56" fmla="*/ 9030 h 593970"/>
                  <a:gd name="connsiteX57" fmla="*/ 133398 w 495348"/>
                  <a:gd name="connsiteY57" fmla="*/ 1410 h 593970"/>
                  <a:gd name="connsiteX58" fmla="*/ 102918 w 495348"/>
                  <a:gd name="connsiteY58" fmla="*/ 5220 h 593970"/>
                  <a:gd name="connsiteX0" fmla="*/ 102918 w 495348"/>
                  <a:gd name="connsiteY0" fmla="*/ 5220 h 593970"/>
                  <a:gd name="connsiteX1" fmla="*/ 83868 w 495348"/>
                  <a:gd name="connsiteY1" fmla="*/ 12840 h 593970"/>
                  <a:gd name="connsiteX2" fmla="*/ 72438 w 495348"/>
                  <a:gd name="connsiteY2" fmla="*/ 24270 h 593970"/>
                  <a:gd name="connsiteX3" fmla="*/ 41958 w 495348"/>
                  <a:gd name="connsiteY3" fmla="*/ 43320 h 593970"/>
                  <a:gd name="connsiteX4" fmla="*/ 38148 w 495348"/>
                  <a:gd name="connsiteY4" fmla="*/ 58560 h 593970"/>
                  <a:gd name="connsiteX5" fmla="*/ 15288 w 495348"/>
                  <a:gd name="connsiteY5" fmla="*/ 89040 h 593970"/>
                  <a:gd name="connsiteX6" fmla="*/ 11478 w 495348"/>
                  <a:gd name="connsiteY6" fmla="*/ 100470 h 593970"/>
                  <a:gd name="connsiteX7" fmla="*/ 48 w 495348"/>
                  <a:gd name="connsiteY7" fmla="*/ 115710 h 593970"/>
                  <a:gd name="connsiteX8" fmla="*/ 7668 w 495348"/>
                  <a:gd name="connsiteY8" fmla="*/ 127140 h 593970"/>
                  <a:gd name="connsiteX9" fmla="*/ 22908 w 495348"/>
                  <a:gd name="connsiteY9" fmla="*/ 153810 h 593970"/>
                  <a:gd name="connsiteX10" fmla="*/ 26718 w 495348"/>
                  <a:gd name="connsiteY10" fmla="*/ 180480 h 593970"/>
                  <a:gd name="connsiteX11" fmla="*/ 30528 w 495348"/>
                  <a:gd name="connsiteY11" fmla="*/ 191910 h 593970"/>
                  <a:gd name="connsiteX12" fmla="*/ 34338 w 495348"/>
                  <a:gd name="connsiteY12" fmla="*/ 207150 h 593970"/>
                  <a:gd name="connsiteX13" fmla="*/ 41958 w 495348"/>
                  <a:gd name="connsiteY13" fmla="*/ 230010 h 593970"/>
                  <a:gd name="connsiteX14" fmla="*/ 61008 w 495348"/>
                  <a:gd name="connsiteY14" fmla="*/ 268110 h 593970"/>
                  <a:gd name="connsiteX15" fmla="*/ 72438 w 495348"/>
                  <a:gd name="connsiteY15" fmla="*/ 287160 h 593970"/>
                  <a:gd name="connsiteX16" fmla="*/ 80058 w 495348"/>
                  <a:gd name="connsiteY16" fmla="*/ 302400 h 593970"/>
                  <a:gd name="connsiteX17" fmla="*/ 99108 w 495348"/>
                  <a:gd name="connsiteY17" fmla="*/ 329070 h 593970"/>
                  <a:gd name="connsiteX18" fmla="*/ 106728 w 495348"/>
                  <a:gd name="connsiteY18" fmla="*/ 340500 h 593970"/>
                  <a:gd name="connsiteX19" fmla="*/ 144828 w 495348"/>
                  <a:gd name="connsiteY19" fmla="*/ 391935 h 593970"/>
                  <a:gd name="connsiteX20" fmla="*/ 179118 w 495348"/>
                  <a:gd name="connsiteY20" fmla="*/ 435750 h 593970"/>
                  <a:gd name="connsiteX21" fmla="*/ 190548 w 495348"/>
                  <a:gd name="connsiteY21" fmla="*/ 443370 h 593970"/>
                  <a:gd name="connsiteX22" fmla="*/ 205788 w 495348"/>
                  <a:gd name="connsiteY22" fmla="*/ 458610 h 593970"/>
                  <a:gd name="connsiteX23" fmla="*/ 234363 w 495348"/>
                  <a:gd name="connsiteY23" fmla="*/ 489090 h 593970"/>
                  <a:gd name="connsiteX24" fmla="*/ 257223 w 495348"/>
                  <a:gd name="connsiteY24" fmla="*/ 529095 h 593970"/>
                  <a:gd name="connsiteX25" fmla="*/ 276273 w 495348"/>
                  <a:gd name="connsiteY25" fmla="*/ 546240 h 593970"/>
                  <a:gd name="connsiteX26" fmla="*/ 289608 w 495348"/>
                  <a:gd name="connsiteY26" fmla="*/ 561480 h 593970"/>
                  <a:gd name="connsiteX27" fmla="*/ 306753 w 495348"/>
                  <a:gd name="connsiteY27" fmla="*/ 574815 h 593970"/>
                  <a:gd name="connsiteX28" fmla="*/ 321993 w 495348"/>
                  <a:gd name="connsiteY28" fmla="*/ 593865 h 593970"/>
                  <a:gd name="connsiteX29" fmla="*/ 445818 w 495348"/>
                  <a:gd name="connsiteY29" fmla="*/ 565290 h 593970"/>
                  <a:gd name="connsiteX30" fmla="*/ 461058 w 495348"/>
                  <a:gd name="connsiteY30" fmla="*/ 553860 h 593970"/>
                  <a:gd name="connsiteX31" fmla="*/ 472488 w 495348"/>
                  <a:gd name="connsiteY31" fmla="*/ 519570 h 593970"/>
                  <a:gd name="connsiteX32" fmla="*/ 480108 w 495348"/>
                  <a:gd name="connsiteY32" fmla="*/ 504330 h 593970"/>
                  <a:gd name="connsiteX33" fmla="*/ 487728 w 495348"/>
                  <a:gd name="connsiteY33" fmla="*/ 477660 h 593970"/>
                  <a:gd name="connsiteX34" fmla="*/ 491538 w 495348"/>
                  <a:gd name="connsiteY34" fmla="*/ 447180 h 593970"/>
                  <a:gd name="connsiteX35" fmla="*/ 495348 w 495348"/>
                  <a:gd name="connsiteY35" fmla="*/ 435750 h 593970"/>
                  <a:gd name="connsiteX36" fmla="*/ 480108 w 495348"/>
                  <a:gd name="connsiteY36" fmla="*/ 401460 h 593970"/>
                  <a:gd name="connsiteX37" fmla="*/ 472488 w 495348"/>
                  <a:gd name="connsiteY37" fmla="*/ 386220 h 593970"/>
                  <a:gd name="connsiteX38" fmla="*/ 453438 w 495348"/>
                  <a:gd name="connsiteY38" fmla="*/ 378600 h 593970"/>
                  <a:gd name="connsiteX39" fmla="*/ 442008 w 495348"/>
                  <a:gd name="connsiteY39" fmla="*/ 367170 h 593970"/>
                  <a:gd name="connsiteX40" fmla="*/ 415338 w 495348"/>
                  <a:gd name="connsiteY40" fmla="*/ 359550 h 593970"/>
                  <a:gd name="connsiteX41" fmla="*/ 365808 w 495348"/>
                  <a:gd name="connsiteY41" fmla="*/ 332880 h 593970"/>
                  <a:gd name="connsiteX42" fmla="*/ 365808 w 495348"/>
                  <a:gd name="connsiteY42" fmla="*/ 245250 h 593970"/>
                  <a:gd name="connsiteX43" fmla="*/ 327708 w 495348"/>
                  <a:gd name="connsiteY43" fmla="*/ 241440 h 593970"/>
                  <a:gd name="connsiteX44" fmla="*/ 304848 w 495348"/>
                  <a:gd name="connsiteY44" fmla="*/ 230010 h 593970"/>
                  <a:gd name="connsiteX45" fmla="*/ 293418 w 495348"/>
                  <a:gd name="connsiteY45" fmla="*/ 226200 h 593970"/>
                  <a:gd name="connsiteX46" fmla="*/ 278178 w 495348"/>
                  <a:gd name="connsiteY46" fmla="*/ 218580 h 593970"/>
                  <a:gd name="connsiteX47" fmla="*/ 270558 w 495348"/>
                  <a:gd name="connsiteY47" fmla="*/ 207150 h 593970"/>
                  <a:gd name="connsiteX48" fmla="*/ 262938 w 495348"/>
                  <a:gd name="connsiteY48" fmla="*/ 188100 h 593970"/>
                  <a:gd name="connsiteX49" fmla="*/ 251508 w 495348"/>
                  <a:gd name="connsiteY49" fmla="*/ 176670 h 593970"/>
                  <a:gd name="connsiteX50" fmla="*/ 243888 w 495348"/>
                  <a:gd name="connsiteY50" fmla="*/ 130950 h 593970"/>
                  <a:gd name="connsiteX51" fmla="*/ 236268 w 495348"/>
                  <a:gd name="connsiteY51" fmla="*/ 108090 h 593970"/>
                  <a:gd name="connsiteX52" fmla="*/ 224838 w 495348"/>
                  <a:gd name="connsiteY52" fmla="*/ 92850 h 593970"/>
                  <a:gd name="connsiteX53" fmla="*/ 221028 w 495348"/>
                  <a:gd name="connsiteY53" fmla="*/ 73800 h 593970"/>
                  <a:gd name="connsiteX54" fmla="*/ 209598 w 495348"/>
                  <a:gd name="connsiteY54" fmla="*/ 54750 h 593970"/>
                  <a:gd name="connsiteX55" fmla="*/ 163878 w 495348"/>
                  <a:gd name="connsiteY55" fmla="*/ 16650 h 593970"/>
                  <a:gd name="connsiteX56" fmla="*/ 144828 w 495348"/>
                  <a:gd name="connsiteY56" fmla="*/ 9030 h 593970"/>
                  <a:gd name="connsiteX57" fmla="*/ 133398 w 495348"/>
                  <a:gd name="connsiteY57" fmla="*/ 1410 h 593970"/>
                  <a:gd name="connsiteX58" fmla="*/ 102918 w 495348"/>
                  <a:gd name="connsiteY58" fmla="*/ 5220 h 593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95348" h="593970">
                    <a:moveTo>
                      <a:pt x="102918" y="5220"/>
                    </a:moveTo>
                    <a:cubicBezTo>
                      <a:pt x="94663" y="7125"/>
                      <a:pt x="89668" y="9215"/>
                      <a:pt x="83868" y="12840"/>
                    </a:cubicBezTo>
                    <a:cubicBezTo>
                      <a:pt x="79299" y="15696"/>
                      <a:pt x="76529" y="20763"/>
                      <a:pt x="72438" y="24270"/>
                    </a:cubicBezTo>
                    <a:cubicBezTo>
                      <a:pt x="58589" y="36140"/>
                      <a:pt x="57569" y="35514"/>
                      <a:pt x="41958" y="43320"/>
                    </a:cubicBezTo>
                    <a:cubicBezTo>
                      <a:pt x="40688" y="48400"/>
                      <a:pt x="40275" y="53775"/>
                      <a:pt x="38148" y="58560"/>
                    </a:cubicBezTo>
                    <a:cubicBezTo>
                      <a:pt x="30574" y="75603"/>
                      <a:pt x="27132" y="77196"/>
                      <a:pt x="15288" y="89040"/>
                    </a:cubicBezTo>
                    <a:cubicBezTo>
                      <a:pt x="14018" y="92850"/>
                      <a:pt x="13471" y="96983"/>
                      <a:pt x="11478" y="100470"/>
                    </a:cubicBezTo>
                    <a:cubicBezTo>
                      <a:pt x="8328" y="105983"/>
                      <a:pt x="946" y="109424"/>
                      <a:pt x="48" y="115710"/>
                    </a:cubicBezTo>
                    <a:cubicBezTo>
                      <a:pt x="-600" y="120243"/>
                      <a:pt x="5396" y="123164"/>
                      <a:pt x="7668" y="127140"/>
                    </a:cubicBezTo>
                    <a:cubicBezTo>
                      <a:pt x="27004" y="160977"/>
                      <a:pt x="4343" y="125963"/>
                      <a:pt x="22908" y="153810"/>
                    </a:cubicBezTo>
                    <a:cubicBezTo>
                      <a:pt x="24178" y="162700"/>
                      <a:pt x="24957" y="171674"/>
                      <a:pt x="26718" y="180480"/>
                    </a:cubicBezTo>
                    <a:cubicBezTo>
                      <a:pt x="27506" y="184418"/>
                      <a:pt x="29425" y="188048"/>
                      <a:pt x="30528" y="191910"/>
                    </a:cubicBezTo>
                    <a:cubicBezTo>
                      <a:pt x="31967" y="196945"/>
                      <a:pt x="32833" y="202134"/>
                      <a:pt x="34338" y="207150"/>
                    </a:cubicBezTo>
                    <a:cubicBezTo>
                      <a:pt x="36646" y="214843"/>
                      <a:pt x="37825" y="223122"/>
                      <a:pt x="41958" y="230010"/>
                    </a:cubicBezTo>
                    <a:cubicBezTo>
                      <a:pt x="73750" y="282996"/>
                      <a:pt x="35082" y="216259"/>
                      <a:pt x="61008" y="268110"/>
                    </a:cubicBezTo>
                    <a:cubicBezTo>
                      <a:pt x="64320" y="274734"/>
                      <a:pt x="68842" y="280687"/>
                      <a:pt x="72438" y="287160"/>
                    </a:cubicBezTo>
                    <a:cubicBezTo>
                      <a:pt x="75196" y="292125"/>
                      <a:pt x="77240" y="297469"/>
                      <a:pt x="80058" y="302400"/>
                    </a:cubicBezTo>
                    <a:cubicBezTo>
                      <a:pt x="85189" y="311379"/>
                      <a:pt x="93267" y="320893"/>
                      <a:pt x="99108" y="329070"/>
                    </a:cubicBezTo>
                    <a:cubicBezTo>
                      <a:pt x="101770" y="332796"/>
                      <a:pt x="104188" y="336690"/>
                      <a:pt x="106728" y="340500"/>
                    </a:cubicBezTo>
                    <a:cubicBezTo>
                      <a:pt x="108498" y="346693"/>
                      <a:pt x="139492" y="384312"/>
                      <a:pt x="144828" y="391935"/>
                    </a:cubicBezTo>
                    <a:cubicBezTo>
                      <a:pt x="153835" y="404802"/>
                      <a:pt x="171498" y="427177"/>
                      <a:pt x="179118" y="435750"/>
                    </a:cubicBezTo>
                    <a:cubicBezTo>
                      <a:pt x="186738" y="444323"/>
                      <a:pt x="187071" y="440390"/>
                      <a:pt x="190548" y="443370"/>
                    </a:cubicBezTo>
                    <a:cubicBezTo>
                      <a:pt x="196003" y="448045"/>
                      <a:pt x="198485" y="450990"/>
                      <a:pt x="205788" y="458610"/>
                    </a:cubicBezTo>
                    <a:cubicBezTo>
                      <a:pt x="213091" y="466230"/>
                      <a:pt x="225791" y="477343"/>
                      <a:pt x="234363" y="489090"/>
                    </a:cubicBezTo>
                    <a:cubicBezTo>
                      <a:pt x="242936" y="500838"/>
                      <a:pt x="250238" y="519570"/>
                      <a:pt x="257223" y="529095"/>
                    </a:cubicBezTo>
                    <a:cubicBezTo>
                      <a:pt x="264208" y="538620"/>
                      <a:pt x="270876" y="540843"/>
                      <a:pt x="276273" y="546240"/>
                    </a:cubicBezTo>
                    <a:cubicBezTo>
                      <a:pt x="281670" y="551637"/>
                      <a:pt x="284528" y="556718"/>
                      <a:pt x="289608" y="561480"/>
                    </a:cubicBezTo>
                    <a:cubicBezTo>
                      <a:pt x="294688" y="566243"/>
                      <a:pt x="302943" y="572275"/>
                      <a:pt x="306753" y="574815"/>
                    </a:cubicBezTo>
                    <a:cubicBezTo>
                      <a:pt x="309293" y="578625"/>
                      <a:pt x="298816" y="595452"/>
                      <a:pt x="321993" y="593865"/>
                    </a:cubicBezTo>
                    <a:cubicBezTo>
                      <a:pt x="345170" y="592278"/>
                      <a:pt x="412026" y="572048"/>
                      <a:pt x="445818" y="565290"/>
                    </a:cubicBezTo>
                    <a:cubicBezTo>
                      <a:pt x="450898" y="561480"/>
                      <a:pt x="456925" y="558681"/>
                      <a:pt x="461058" y="553860"/>
                    </a:cubicBezTo>
                    <a:cubicBezTo>
                      <a:pt x="471505" y="541672"/>
                      <a:pt x="467643" y="534106"/>
                      <a:pt x="472488" y="519570"/>
                    </a:cubicBezTo>
                    <a:cubicBezTo>
                      <a:pt x="474284" y="514182"/>
                      <a:pt x="478167" y="509668"/>
                      <a:pt x="480108" y="504330"/>
                    </a:cubicBezTo>
                    <a:cubicBezTo>
                      <a:pt x="483268" y="495641"/>
                      <a:pt x="485188" y="486550"/>
                      <a:pt x="487728" y="477660"/>
                    </a:cubicBezTo>
                    <a:cubicBezTo>
                      <a:pt x="488998" y="467500"/>
                      <a:pt x="489706" y="457254"/>
                      <a:pt x="491538" y="447180"/>
                    </a:cubicBezTo>
                    <a:cubicBezTo>
                      <a:pt x="492256" y="443229"/>
                      <a:pt x="495348" y="439766"/>
                      <a:pt x="495348" y="435750"/>
                    </a:cubicBezTo>
                    <a:cubicBezTo>
                      <a:pt x="495348" y="422085"/>
                      <a:pt x="486304" y="412613"/>
                      <a:pt x="480108" y="401460"/>
                    </a:cubicBezTo>
                    <a:cubicBezTo>
                      <a:pt x="477350" y="396495"/>
                      <a:pt x="476800" y="389916"/>
                      <a:pt x="472488" y="386220"/>
                    </a:cubicBezTo>
                    <a:cubicBezTo>
                      <a:pt x="467295" y="381769"/>
                      <a:pt x="459788" y="381140"/>
                      <a:pt x="453438" y="378600"/>
                    </a:cubicBezTo>
                    <a:cubicBezTo>
                      <a:pt x="449628" y="374790"/>
                      <a:pt x="446491" y="370159"/>
                      <a:pt x="442008" y="367170"/>
                    </a:cubicBezTo>
                    <a:cubicBezTo>
                      <a:pt x="438728" y="364984"/>
                      <a:pt x="417370" y="360058"/>
                      <a:pt x="415338" y="359550"/>
                    </a:cubicBezTo>
                    <a:cubicBezTo>
                      <a:pt x="376691" y="333785"/>
                      <a:pt x="394375" y="340022"/>
                      <a:pt x="365808" y="332880"/>
                    </a:cubicBezTo>
                    <a:cubicBezTo>
                      <a:pt x="373754" y="305069"/>
                      <a:pt x="386313" y="274299"/>
                      <a:pt x="365808" y="245250"/>
                    </a:cubicBezTo>
                    <a:cubicBezTo>
                      <a:pt x="358448" y="234823"/>
                      <a:pt x="340408" y="242710"/>
                      <a:pt x="327708" y="241440"/>
                    </a:cubicBezTo>
                    <a:cubicBezTo>
                      <a:pt x="298978" y="231863"/>
                      <a:pt x="334391" y="244782"/>
                      <a:pt x="304848" y="230010"/>
                    </a:cubicBezTo>
                    <a:cubicBezTo>
                      <a:pt x="301256" y="228214"/>
                      <a:pt x="297109" y="227782"/>
                      <a:pt x="293418" y="226200"/>
                    </a:cubicBezTo>
                    <a:cubicBezTo>
                      <a:pt x="288198" y="223963"/>
                      <a:pt x="283258" y="221120"/>
                      <a:pt x="278178" y="218580"/>
                    </a:cubicBezTo>
                    <a:cubicBezTo>
                      <a:pt x="275638" y="214770"/>
                      <a:pt x="272606" y="211246"/>
                      <a:pt x="270558" y="207150"/>
                    </a:cubicBezTo>
                    <a:cubicBezTo>
                      <a:pt x="267499" y="201033"/>
                      <a:pt x="266563" y="193900"/>
                      <a:pt x="262938" y="188100"/>
                    </a:cubicBezTo>
                    <a:cubicBezTo>
                      <a:pt x="260082" y="183531"/>
                      <a:pt x="255318" y="180480"/>
                      <a:pt x="251508" y="176670"/>
                    </a:cubicBezTo>
                    <a:cubicBezTo>
                      <a:pt x="249873" y="165222"/>
                      <a:pt x="247231" y="143207"/>
                      <a:pt x="243888" y="130950"/>
                    </a:cubicBezTo>
                    <a:cubicBezTo>
                      <a:pt x="241775" y="123201"/>
                      <a:pt x="241087" y="114516"/>
                      <a:pt x="236268" y="108090"/>
                    </a:cubicBezTo>
                    <a:lnTo>
                      <a:pt x="224838" y="92850"/>
                    </a:lnTo>
                    <a:cubicBezTo>
                      <a:pt x="223568" y="86500"/>
                      <a:pt x="223433" y="79813"/>
                      <a:pt x="221028" y="73800"/>
                    </a:cubicBezTo>
                    <a:cubicBezTo>
                      <a:pt x="218278" y="66924"/>
                      <a:pt x="214287" y="60481"/>
                      <a:pt x="209598" y="54750"/>
                    </a:cubicBezTo>
                    <a:cubicBezTo>
                      <a:pt x="200337" y="43431"/>
                      <a:pt x="178644" y="22557"/>
                      <a:pt x="163878" y="16650"/>
                    </a:cubicBezTo>
                    <a:cubicBezTo>
                      <a:pt x="157528" y="14110"/>
                      <a:pt x="150945" y="12089"/>
                      <a:pt x="144828" y="9030"/>
                    </a:cubicBezTo>
                    <a:cubicBezTo>
                      <a:pt x="140732" y="6982"/>
                      <a:pt x="137607" y="3214"/>
                      <a:pt x="133398" y="1410"/>
                    </a:cubicBezTo>
                    <a:cubicBezTo>
                      <a:pt x="123789" y="-2708"/>
                      <a:pt x="111173" y="3315"/>
                      <a:pt x="102918" y="522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Вологодская обл.">
                <a:extLst>
                  <a:ext uri="{FF2B5EF4-FFF2-40B4-BE49-F238E27FC236}">
                    <a16:creationId xmlns:a16="http://schemas.microsoft.com/office/drawing/2014/main" id="{2F90F1DF-D284-45EB-94FA-5CA67A672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767" y="3359356"/>
                <a:ext cx="937347" cy="683203"/>
              </a:xfrm>
              <a:custGeom>
                <a:avLst/>
                <a:gdLst>
                  <a:gd name="T0" fmla="*/ 344 w 367"/>
                  <a:gd name="T1" fmla="*/ 258 h 300"/>
                  <a:gd name="T2" fmla="*/ 321 w 367"/>
                  <a:gd name="T3" fmla="*/ 258 h 300"/>
                  <a:gd name="T4" fmla="*/ 327 w 367"/>
                  <a:gd name="T5" fmla="*/ 281 h 300"/>
                  <a:gd name="T6" fmla="*/ 323 w 367"/>
                  <a:gd name="T7" fmla="*/ 298 h 300"/>
                  <a:gd name="T8" fmla="*/ 296 w 367"/>
                  <a:gd name="T9" fmla="*/ 298 h 300"/>
                  <a:gd name="T10" fmla="*/ 275 w 367"/>
                  <a:gd name="T11" fmla="*/ 300 h 300"/>
                  <a:gd name="T12" fmla="*/ 241 w 367"/>
                  <a:gd name="T13" fmla="*/ 271 h 300"/>
                  <a:gd name="T14" fmla="*/ 223 w 367"/>
                  <a:gd name="T15" fmla="*/ 246 h 300"/>
                  <a:gd name="T16" fmla="*/ 191 w 367"/>
                  <a:gd name="T17" fmla="*/ 219 h 300"/>
                  <a:gd name="T18" fmla="*/ 158 w 367"/>
                  <a:gd name="T19" fmla="*/ 221 h 300"/>
                  <a:gd name="T20" fmla="*/ 112 w 367"/>
                  <a:gd name="T21" fmla="*/ 212 h 300"/>
                  <a:gd name="T22" fmla="*/ 104 w 367"/>
                  <a:gd name="T23" fmla="*/ 175 h 300"/>
                  <a:gd name="T24" fmla="*/ 73 w 367"/>
                  <a:gd name="T25" fmla="*/ 160 h 300"/>
                  <a:gd name="T26" fmla="*/ 46 w 367"/>
                  <a:gd name="T27" fmla="*/ 133 h 300"/>
                  <a:gd name="T28" fmla="*/ 16 w 367"/>
                  <a:gd name="T29" fmla="*/ 131 h 300"/>
                  <a:gd name="T30" fmla="*/ 14 w 367"/>
                  <a:gd name="T31" fmla="*/ 104 h 300"/>
                  <a:gd name="T32" fmla="*/ 8 w 367"/>
                  <a:gd name="T33" fmla="*/ 79 h 300"/>
                  <a:gd name="T34" fmla="*/ 19 w 367"/>
                  <a:gd name="T35" fmla="*/ 75 h 300"/>
                  <a:gd name="T36" fmla="*/ 62 w 367"/>
                  <a:gd name="T37" fmla="*/ 33 h 300"/>
                  <a:gd name="T38" fmla="*/ 89 w 367"/>
                  <a:gd name="T39" fmla="*/ 8 h 300"/>
                  <a:gd name="T40" fmla="*/ 112 w 367"/>
                  <a:gd name="T41" fmla="*/ 4 h 300"/>
                  <a:gd name="T42" fmla="*/ 139 w 367"/>
                  <a:gd name="T43" fmla="*/ 8 h 300"/>
                  <a:gd name="T44" fmla="*/ 166 w 367"/>
                  <a:gd name="T45" fmla="*/ 8 h 300"/>
                  <a:gd name="T46" fmla="*/ 169 w 367"/>
                  <a:gd name="T47" fmla="*/ 46 h 300"/>
                  <a:gd name="T48" fmla="*/ 162 w 367"/>
                  <a:gd name="T49" fmla="*/ 77 h 300"/>
                  <a:gd name="T50" fmla="*/ 173 w 367"/>
                  <a:gd name="T51" fmla="*/ 98 h 300"/>
                  <a:gd name="T52" fmla="*/ 191 w 367"/>
                  <a:gd name="T53" fmla="*/ 117 h 300"/>
                  <a:gd name="T54" fmla="*/ 210 w 367"/>
                  <a:gd name="T55" fmla="*/ 133 h 300"/>
                  <a:gd name="T56" fmla="*/ 244 w 367"/>
                  <a:gd name="T57" fmla="*/ 142 h 300"/>
                  <a:gd name="T58" fmla="*/ 271 w 367"/>
                  <a:gd name="T59" fmla="*/ 162 h 300"/>
                  <a:gd name="T60" fmla="*/ 289 w 367"/>
                  <a:gd name="T61" fmla="*/ 173 h 300"/>
                  <a:gd name="T62" fmla="*/ 308 w 367"/>
                  <a:gd name="T63" fmla="*/ 187 h 300"/>
                  <a:gd name="T64" fmla="*/ 331 w 367"/>
                  <a:gd name="T65" fmla="*/ 187 h 300"/>
                  <a:gd name="T66" fmla="*/ 339 w 367"/>
                  <a:gd name="T67" fmla="*/ 204 h 300"/>
                  <a:gd name="T68" fmla="*/ 362 w 367"/>
                  <a:gd name="T69" fmla="*/ 22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" h="300">
                    <a:moveTo>
                      <a:pt x="367" y="235"/>
                    </a:moveTo>
                    <a:lnTo>
                      <a:pt x="344" y="258"/>
                    </a:lnTo>
                    <a:lnTo>
                      <a:pt x="331" y="250"/>
                    </a:lnTo>
                    <a:lnTo>
                      <a:pt x="321" y="258"/>
                    </a:lnTo>
                    <a:lnTo>
                      <a:pt x="337" y="273"/>
                    </a:lnTo>
                    <a:lnTo>
                      <a:pt x="327" y="281"/>
                    </a:lnTo>
                    <a:lnTo>
                      <a:pt x="327" y="292"/>
                    </a:lnTo>
                    <a:lnTo>
                      <a:pt x="323" y="298"/>
                    </a:lnTo>
                    <a:lnTo>
                      <a:pt x="306" y="281"/>
                    </a:lnTo>
                    <a:lnTo>
                      <a:pt x="296" y="298"/>
                    </a:lnTo>
                    <a:lnTo>
                      <a:pt x="283" y="294"/>
                    </a:lnTo>
                    <a:lnTo>
                      <a:pt x="275" y="300"/>
                    </a:lnTo>
                    <a:lnTo>
                      <a:pt x="264" y="281"/>
                    </a:lnTo>
                    <a:lnTo>
                      <a:pt x="241" y="271"/>
                    </a:lnTo>
                    <a:lnTo>
                      <a:pt x="237" y="260"/>
                    </a:lnTo>
                    <a:lnTo>
                      <a:pt x="223" y="246"/>
                    </a:lnTo>
                    <a:lnTo>
                      <a:pt x="206" y="242"/>
                    </a:lnTo>
                    <a:lnTo>
                      <a:pt x="191" y="219"/>
                    </a:lnTo>
                    <a:lnTo>
                      <a:pt x="179" y="225"/>
                    </a:lnTo>
                    <a:lnTo>
                      <a:pt x="158" y="221"/>
                    </a:lnTo>
                    <a:lnTo>
                      <a:pt x="131" y="231"/>
                    </a:lnTo>
                    <a:lnTo>
                      <a:pt x="112" y="212"/>
                    </a:lnTo>
                    <a:lnTo>
                      <a:pt x="112" y="185"/>
                    </a:lnTo>
                    <a:lnTo>
                      <a:pt x="104" y="175"/>
                    </a:lnTo>
                    <a:lnTo>
                      <a:pt x="96" y="181"/>
                    </a:lnTo>
                    <a:lnTo>
                      <a:pt x="73" y="160"/>
                    </a:lnTo>
                    <a:lnTo>
                      <a:pt x="48" y="160"/>
                    </a:lnTo>
                    <a:lnTo>
                      <a:pt x="46" y="133"/>
                    </a:lnTo>
                    <a:lnTo>
                      <a:pt x="19" y="133"/>
                    </a:lnTo>
                    <a:lnTo>
                      <a:pt x="16" y="131"/>
                    </a:lnTo>
                    <a:lnTo>
                      <a:pt x="21" y="117"/>
                    </a:lnTo>
                    <a:lnTo>
                      <a:pt x="14" y="104"/>
                    </a:lnTo>
                    <a:lnTo>
                      <a:pt x="0" y="96"/>
                    </a:lnTo>
                    <a:lnTo>
                      <a:pt x="8" y="79"/>
                    </a:lnTo>
                    <a:lnTo>
                      <a:pt x="8" y="75"/>
                    </a:lnTo>
                    <a:lnTo>
                      <a:pt x="19" y="75"/>
                    </a:lnTo>
                    <a:lnTo>
                      <a:pt x="41" y="71"/>
                    </a:lnTo>
                    <a:lnTo>
                      <a:pt x="62" y="33"/>
                    </a:lnTo>
                    <a:lnTo>
                      <a:pt x="81" y="23"/>
                    </a:lnTo>
                    <a:lnTo>
                      <a:pt x="89" y="8"/>
                    </a:lnTo>
                    <a:lnTo>
                      <a:pt x="100" y="12"/>
                    </a:lnTo>
                    <a:lnTo>
                      <a:pt x="112" y="4"/>
                    </a:lnTo>
                    <a:lnTo>
                      <a:pt x="131" y="0"/>
                    </a:lnTo>
                    <a:lnTo>
                      <a:pt x="139" y="8"/>
                    </a:lnTo>
                    <a:lnTo>
                      <a:pt x="150" y="6"/>
                    </a:lnTo>
                    <a:lnTo>
                      <a:pt x="166" y="8"/>
                    </a:lnTo>
                    <a:lnTo>
                      <a:pt x="179" y="31"/>
                    </a:lnTo>
                    <a:lnTo>
                      <a:pt x="169" y="46"/>
                    </a:lnTo>
                    <a:lnTo>
                      <a:pt x="162" y="62"/>
                    </a:lnTo>
                    <a:lnTo>
                      <a:pt x="162" y="77"/>
                    </a:lnTo>
                    <a:lnTo>
                      <a:pt x="173" y="87"/>
                    </a:lnTo>
                    <a:lnTo>
                      <a:pt x="173" y="98"/>
                    </a:lnTo>
                    <a:lnTo>
                      <a:pt x="183" y="102"/>
                    </a:lnTo>
                    <a:lnTo>
                      <a:pt x="191" y="117"/>
                    </a:lnTo>
                    <a:lnTo>
                      <a:pt x="208" y="119"/>
                    </a:lnTo>
                    <a:lnTo>
                      <a:pt x="210" y="133"/>
                    </a:lnTo>
                    <a:lnTo>
                      <a:pt x="235" y="131"/>
                    </a:lnTo>
                    <a:lnTo>
                      <a:pt x="244" y="142"/>
                    </a:lnTo>
                    <a:lnTo>
                      <a:pt x="254" y="146"/>
                    </a:lnTo>
                    <a:lnTo>
                      <a:pt x="271" y="162"/>
                    </a:lnTo>
                    <a:lnTo>
                      <a:pt x="275" y="177"/>
                    </a:lnTo>
                    <a:lnTo>
                      <a:pt x="289" y="173"/>
                    </a:lnTo>
                    <a:lnTo>
                      <a:pt x="304" y="173"/>
                    </a:lnTo>
                    <a:lnTo>
                      <a:pt x="308" y="187"/>
                    </a:lnTo>
                    <a:lnTo>
                      <a:pt x="325" y="200"/>
                    </a:lnTo>
                    <a:lnTo>
                      <a:pt x="331" y="187"/>
                    </a:lnTo>
                    <a:lnTo>
                      <a:pt x="346" y="198"/>
                    </a:lnTo>
                    <a:lnTo>
                      <a:pt x="339" y="204"/>
                    </a:lnTo>
                    <a:lnTo>
                      <a:pt x="360" y="217"/>
                    </a:lnTo>
                    <a:lnTo>
                      <a:pt x="362" y="225"/>
                    </a:lnTo>
                    <a:lnTo>
                      <a:pt x="367" y="235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63" name="Архангельская обл.">
                <a:extLst>
                  <a:ext uri="{FF2B5EF4-FFF2-40B4-BE49-F238E27FC236}">
                    <a16:creationId xmlns:a16="http://schemas.microsoft.com/office/drawing/2014/main" id="{18FBAABC-42E4-4E38-A875-F91AA24DF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528" y="2979040"/>
                <a:ext cx="1103362" cy="958761"/>
              </a:xfrm>
              <a:custGeom>
                <a:avLst/>
                <a:gdLst>
                  <a:gd name="T0" fmla="*/ 50 w 207"/>
                  <a:gd name="T1" fmla="*/ 36 h 202"/>
                  <a:gd name="T2" fmla="*/ 66 w 207"/>
                  <a:gd name="T3" fmla="*/ 31 h 202"/>
                  <a:gd name="T4" fmla="*/ 62 w 207"/>
                  <a:gd name="T5" fmla="*/ 9 h 202"/>
                  <a:gd name="T6" fmla="*/ 77 w 207"/>
                  <a:gd name="T7" fmla="*/ 8 h 202"/>
                  <a:gd name="T8" fmla="*/ 84 w 207"/>
                  <a:gd name="T9" fmla="*/ 34 h 202"/>
                  <a:gd name="T10" fmla="*/ 100 w 207"/>
                  <a:gd name="T11" fmla="*/ 43 h 202"/>
                  <a:gd name="T12" fmla="*/ 109 w 207"/>
                  <a:gd name="T13" fmla="*/ 20 h 202"/>
                  <a:gd name="T14" fmla="*/ 138 w 207"/>
                  <a:gd name="T15" fmla="*/ 20 h 202"/>
                  <a:gd name="T16" fmla="*/ 158 w 207"/>
                  <a:gd name="T17" fmla="*/ 30 h 202"/>
                  <a:gd name="T18" fmla="*/ 166 w 207"/>
                  <a:gd name="T19" fmla="*/ 34 h 202"/>
                  <a:gd name="T20" fmla="*/ 172 w 207"/>
                  <a:gd name="T21" fmla="*/ 54 h 202"/>
                  <a:gd name="T22" fmla="*/ 182 w 207"/>
                  <a:gd name="T23" fmla="*/ 69 h 202"/>
                  <a:gd name="T24" fmla="*/ 196 w 207"/>
                  <a:gd name="T25" fmla="*/ 76 h 202"/>
                  <a:gd name="T26" fmla="*/ 207 w 207"/>
                  <a:gd name="T27" fmla="*/ 77 h 202"/>
                  <a:gd name="T28" fmla="*/ 195 w 207"/>
                  <a:gd name="T29" fmla="*/ 96 h 202"/>
                  <a:gd name="T30" fmla="*/ 198 w 207"/>
                  <a:gd name="T31" fmla="*/ 112 h 202"/>
                  <a:gd name="T32" fmla="*/ 195 w 207"/>
                  <a:gd name="T33" fmla="*/ 127 h 202"/>
                  <a:gd name="T34" fmla="*/ 171 w 207"/>
                  <a:gd name="T35" fmla="*/ 123 h 202"/>
                  <a:gd name="T36" fmla="*/ 157 w 207"/>
                  <a:gd name="T37" fmla="*/ 109 h 202"/>
                  <a:gd name="T38" fmla="*/ 141 w 207"/>
                  <a:gd name="T39" fmla="*/ 100 h 202"/>
                  <a:gd name="T40" fmla="*/ 139 w 207"/>
                  <a:gd name="T41" fmla="*/ 110 h 202"/>
                  <a:gd name="T42" fmla="*/ 144 w 207"/>
                  <a:gd name="T43" fmla="*/ 126 h 202"/>
                  <a:gd name="T44" fmla="*/ 138 w 207"/>
                  <a:gd name="T45" fmla="*/ 134 h 202"/>
                  <a:gd name="T46" fmla="*/ 141 w 207"/>
                  <a:gd name="T47" fmla="*/ 144 h 202"/>
                  <a:gd name="T48" fmla="*/ 129 w 207"/>
                  <a:gd name="T49" fmla="*/ 152 h 202"/>
                  <a:gd name="T50" fmla="*/ 126 w 207"/>
                  <a:gd name="T51" fmla="*/ 163 h 202"/>
                  <a:gd name="T52" fmla="*/ 140 w 207"/>
                  <a:gd name="T53" fmla="*/ 161 h 202"/>
                  <a:gd name="T54" fmla="*/ 154 w 207"/>
                  <a:gd name="T55" fmla="*/ 159 h 202"/>
                  <a:gd name="T56" fmla="*/ 135 w 207"/>
                  <a:gd name="T57" fmla="*/ 187 h 202"/>
                  <a:gd name="T58" fmla="*/ 129 w 207"/>
                  <a:gd name="T59" fmla="*/ 202 h 202"/>
                  <a:gd name="T60" fmla="*/ 113 w 207"/>
                  <a:gd name="T61" fmla="*/ 202 h 202"/>
                  <a:gd name="T62" fmla="*/ 112 w 207"/>
                  <a:gd name="T63" fmla="*/ 196 h 202"/>
                  <a:gd name="T64" fmla="*/ 98 w 207"/>
                  <a:gd name="T65" fmla="*/ 193 h 202"/>
                  <a:gd name="T66" fmla="*/ 95 w 207"/>
                  <a:gd name="T67" fmla="*/ 184 h 202"/>
                  <a:gd name="T68" fmla="*/ 88 w 207"/>
                  <a:gd name="T69" fmla="*/ 175 h 202"/>
                  <a:gd name="T70" fmla="*/ 78 w 207"/>
                  <a:gd name="T71" fmla="*/ 176 h 202"/>
                  <a:gd name="T72" fmla="*/ 68 w 207"/>
                  <a:gd name="T73" fmla="*/ 163 h 202"/>
                  <a:gd name="T74" fmla="*/ 54 w 207"/>
                  <a:gd name="T75" fmla="*/ 165 h 202"/>
                  <a:gd name="T76" fmla="*/ 44 w 207"/>
                  <a:gd name="T77" fmla="*/ 150 h 202"/>
                  <a:gd name="T78" fmla="*/ 35 w 207"/>
                  <a:gd name="T79" fmla="*/ 143 h 202"/>
                  <a:gd name="T80" fmla="*/ 22 w 207"/>
                  <a:gd name="T81" fmla="*/ 137 h 202"/>
                  <a:gd name="T82" fmla="*/ 10 w 207"/>
                  <a:gd name="T83" fmla="*/ 129 h 202"/>
                  <a:gd name="T84" fmla="*/ 5 w 207"/>
                  <a:gd name="T85" fmla="*/ 122 h 202"/>
                  <a:gd name="T86" fmla="*/ 0 w 207"/>
                  <a:gd name="T87" fmla="*/ 110 h 202"/>
                  <a:gd name="T88" fmla="*/ 8 w 207"/>
                  <a:gd name="T89" fmla="*/ 95 h 202"/>
                  <a:gd name="T90" fmla="*/ 19 w 207"/>
                  <a:gd name="T91" fmla="*/ 83 h 202"/>
                  <a:gd name="T92" fmla="*/ 25 w 207"/>
                  <a:gd name="T93" fmla="*/ 70 h 202"/>
                  <a:gd name="T94" fmla="*/ 22 w 207"/>
                  <a:gd name="T95" fmla="*/ 60 h 202"/>
                  <a:gd name="T96" fmla="*/ 30 w 207"/>
                  <a:gd name="T97" fmla="*/ 43 h 202"/>
                  <a:gd name="T98" fmla="*/ 38 w 207"/>
                  <a:gd name="T99" fmla="*/ 3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7" h="202">
                    <a:moveTo>
                      <a:pt x="46" y="29"/>
                    </a:moveTo>
                    <a:cubicBezTo>
                      <a:pt x="47" y="32"/>
                      <a:pt x="49" y="34"/>
                      <a:pt x="50" y="36"/>
                    </a:cubicBezTo>
                    <a:cubicBezTo>
                      <a:pt x="52" y="41"/>
                      <a:pt x="55" y="42"/>
                      <a:pt x="59" y="40"/>
                    </a:cubicBezTo>
                    <a:cubicBezTo>
                      <a:pt x="64" y="39"/>
                      <a:pt x="68" y="34"/>
                      <a:pt x="66" y="31"/>
                    </a:cubicBezTo>
                    <a:cubicBezTo>
                      <a:pt x="64" y="28"/>
                      <a:pt x="59" y="29"/>
                      <a:pt x="60" y="22"/>
                    </a:cubicBezTo>
                    <a:cubicBezTo>
                      <a:pt x="62" y="16"/>
                      <a:pt x="62" y="11"/>
                      <a:pt x="62" y="9"/>
                    </a:cubicBezTo>
                    <a:cubicBezTo>
                      <a:pt x="61" y="8"/>
                      <a:pt x="66" y="5"/>
                      <a:pt x="69" y="7"/>
                    </a:cubicBezTo>
                    <a:cubicBezTo>
                      <a:pt x="73" y="8"/>
                      <a:pt x="75" y="0"/>
                      <a:pt x="77" y="8"/>
                    </a:cubicBezTo>
                    <a:cubicBezTo>
                      <a:pt x="79" y="15"/>
                      <a:pt x="78" y="21"/>
                      <a:pt x="79" y="24"/>
                    </a:cubicBezTo>
                    <a:cubicBezTo>
                      <a:pt x="80" y="27"/>
                      <a:pt x="84" y="30"/>
                      <a:pt x="84" y="34"/>
                    </a:cubicBezTo>
                    <a:cubicBezTo>
                      <a:pt x="85" y="39"/>
                      <a:pt x="89" y="44"/>
                      <a:pt x="90" y="44"/>
                    </a:cubicBezTo>
                    <a:cubicBezTo>
                      <a:pt x="91" y="45"/>
                      <a:pt x="99" y="50"/>
                      <a:pt x="100" y="43"/>
                    </a:cubicBezTo>
                    <a:cubicBezTo>
                      <a:pt x="102" y="37"/>
                      <a:pt x="101" y="32"/>
                      <a:pt x="104" y="27"/>
                    </a:cubicBezTo>
                    <a:cubicBezTo>
                      <a:pt x="106" y="21"/>
                      <a:pt x="104" y="20"/>
                      <a:pt x="109" y="20"/>
                    </a:cubicBezTo>
                    <a:cubicBezTo>
                      <a:pt x="115" y="20"/>
                      <a:pt x="123" y="20"/>
                      <a:pt x="127" y="20"/>
                    </a:cubicBezTo>
                    <a:cubicBezTo>
                      <a:pt x="131" y="21"/>
                      <a:pt x="136" y="22"/>
                      <a:pt x="138" y="20"/>
                    </a:cubicBezTo>
                    <a:cubicBezTo>
                      <a:pt x="141" y="19"/>
                      <a:pt x="146" y="15"/>
                      <a:pt x="150" y="18"/>
                    </a:cubicBezTo>
                    <a:cubicBezTo>
                      <a:pt x="154" y="22"/>
                      <a:pt x="157" y="27"/>
                      <a:pt x="158" y="30"/>
                    </a:cubicBezTo>
                    <a:cubicBezTo>
                      <a:pt x="159" y="33"/>
                      <a:pt x="157" y="35"/>
                      <a:pt x="157" y="38"/>
                    </a:cubicBezTo>
                    <a:cubicBezTo>
                      <a:pt x="158" y="40"/>
                      <a:pt x="162" y="38"/>
                      <a:pt x="166" y="34"/>
                    </a:cubicBezTo>
                    <a:cubicBezTo>
                      <a:pt x="171" y="48"/>
                      <a:pt x="171" y="48"/>
                      <a:pt x="171" y="48"/>
                    </a:cubicBezTo>
                    <a:cubicBezTo>
                      <a:pt x="172" y="54"/>
                      <a:pt x="172" y="54"/>
                      <a:pt x="172" y="54"/>
                    </a:cubicBezTo>
                    <a:cubicBezTo>
                      <a:pt x="181" y="63"/>
                      <a:pt x="181" y="63"/>
                      <a:pt x="181" y="63"/>
                    </a:cubicBezTo>
                    <a:cubicBezTo>
                      <a:pt x="182" y="69"/>
                      <a:pt x="182" y="69"/>
                      <a:pt x="182" y="69"/>
                    </a:cubicBezTo>
                    <a:cubicBezTo>
                      <a:pt x="190" y="76"/>
                      <a:pt x="190" y="76"/>
                      <a:pt x="190" y="76"/>
                    </a:cubicBezTo>
                    <a:cubicBezTo>
                      <a:pt x="196" y="76"/>
                      <a:pt x="196" y="76"/>
                      <a:pt x="196" y="76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207" y="77"/>
                      <a:pt x="207" y="77"/>
                      <a:pt x="207" y="77"/>
                    </a:cubicBezTo>
                    <a:cubicBezTo>
                      <a:pt x="201" y="86"/>
                      <a:pt x="201" y="86"/>
                      <a:pt x="201" y="86"/>
                    </a:cubicBezTo>
                    <a:cubicBezTo>
                      <a:pt x="195" y="96"/>
                      <a:pt x="195" y="96"/>
                      <a:pt x="195" y="96"/>
                    </a:cubicBezTo>
                    <a:cubicBezTo>
                      <a:pt x="200" y="105"/>
                      <a:pt x="200" y="105"/>
                      <a:pt x="200" y="105"/>
                    </a:cubicBezTo>
                    <a:cubicBezTo>
                      <a:pt x="198" y="112"/>
                      <a:pt x="198" y="112"/>
                      <a:pt x="198" y="112"/>
                    </a:cubicBezTo>
                    <a:cubicBezTo>
                      <a:pt x="202" y="119"/>
                      <a:pt x="202" y="119"/>
                      <a:pt x="202" y="119"/>
                    </a:cubicBezTo>
                    <a:cubicBezTo>
                      <a:pt x="195" y="127"/>
                      <a:pt x="195" y="127"/>
                      <a:pt x="195" y="127"/>
                    </a:cubicBezTo>
                    <a:cubicBezTo>
                      <a:pt x="181" y="119"/>
                      <a:pt x="181" y="119"/>
                      <a:pt x="181" y="119"/>
                    </a:cubicBezTo>
                    <a:cubicBezTo>
                      <a:pt x="171" y="123"/>
                      <a:pt x="171" y="123"/>
                      <a:pt x="171" y="123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57" y="109"/>
                      <a:pt x="157" y="109"/>
                      <a:pt x="157" y="109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41" y="100"/>
                      <a:pt x="141" y="100"/>
                      <a:pt x="141" y="100"/>
                    </a:cubicBezTo>
                    <a:cubicBezTo>
                      <a:pt x="138" y="100"/>
                      <a:pt x="138" y="100"/>
                      <a:pt x="138" y="100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45" y="115"/>
                      <a:pt x="145" y="115"/>
                      <a:pt x="145" y="115"/>
                    </a:cubicBezTo>
                    <a:cubicBezTo>
                      <a:pt x="144" y="126"/>
                      <a:pt x="144" y="126"/>
                      <a:pt x="144" y="126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38" y="134"/>
                      <a:pt x="138" y="134"/>
                      <a:pt x="138" y="134"/>
                    </a:cubicBezTo>
                    <a:cubicBezTo>
                      <a:pt x="141" y="138"/>
                      <a:pt x="141" y="138"/>
                      <a:pt x="141" y="138"/>
                    </a:cubicBezTo>
                    <a:cubicBezTo>
                      <a:pt x="141" y="144"/>
                      <a:pt x="141" y="144"/>
                      <a:pt x="141" y="144"/>
                    </a:cubicBezTo>
                    <a:cubicBezTo>
                      <a:pt x="132" y="145"/>
                      <a:pt x="132" y="145"/>
                      <a:pt x="132" y="145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40" y="161"/>
                      <a:pt x="140" y="161"/>
                      <a:pt x="140" y="161"/>
                    </a:cubicBezTo>
                    <a:cubicBezTo>
                      <a:pt x="145" y="158"/>
                      <a:pt x="145" y="158"/>
                      <a:pt x="145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9" y="166"/>
                      <a:pt x="159" y="166"/>
                      <a:pt x="159" y="166"/>
                    </a:cubicBezTo>
                    <a:cubicBezTo>
                      <a:pt x="135" y="187"/>
                      <a:pt x="135" y="187"/>
                      <a:pt x="135" y="187"/>
                    </a:cubicBezTo>
                    <a:cubicBezTo>
                      <a:pt x="139" y="191"/>
                      <a:pt x="139" y="191"/>
                      <a:pt x="139" y="191"/>
                    </a:cubicBezTo>
                    <a:cubicBezTo>
                      <a:pt x="129" y="202"/>
                      <a:pt x="129" y="202"/>
                      <a:pt x="129" y="202"/>
                    </a:cubicBezTo>
                    <a:cubicBezTo>
                      <a:pt x="124" y="198"/>
                      <a:pt x="124" y="198"/>
                      <a:pt x="124" y="198"/>
                    </a:cubicBezTo>
                    <a:cubicBezTo>
                      <a:pt x="113" y="202"/>
                      <a:pt x="113" y="202"/>
                      <a:pt x="113" y="202"/>
                    </a:cubicBezTo>
                    <a:cubicBezTo>
                      <a:pt x="111" y="201"/>
                      <a:pt x="111" y="201"/>
                      <a:pt x="111" y="201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03" y="188"/>
                      <a:pt x="103" y="188"/>
                      <a:pt x="103" y="188"/>
                    </a:cubicBezTo>
                    <a:cubicBezTo>
                      <a:pt x="98" y="193"/>
                      <a:pt x="98" y="193"/>
                      <a:pt x="98" y="193"/>
                    </a:cubicBezTo>
                    <a:cubicBezTo>
                      <a:pt x="96" y="188"/>
                      <a:pt x="96" y="188"/>
                      <a:pt x="96" y="188"/>
                    </a:cubicBezTo>
                    <a:cubicBezTo>
                      <a:pt x="95" y="184"/>
                      <a:pt x="95" y="184"/>
                      <a:pt x="95" y="184"/>
                    </a:cubicBezTo>
                    <a:cubicBezTo>
                      <a:pt x="85" y="178"/>
                      <a:pt x="85" y="178"/>
                      <a:pt x="85" y="178"/>
                    </a:cubicBezTo>
                    <a:cubicBezTo>
                      <a:pt x="88" y="175"/>
                      <a:pt x="88" y="175"/>
                      <a:pt x="88" y="175"/>
                    </a:cubicBezTo>
                    <a:cubicBezTo>
                      <a:pt x="81" y="170"/>
                      <a:pt x="81" y="170"/>
                      <a:pt x="81" y="170"/>
                    </a:cubicBezTo>
                    <a:cubicBezTo>
                      <a:pt x="78" y="176"/>
                      <a:pt x="78" y="176"/>
                      <a:pt x="78" y="176"/>
                    </a:cubicBezTo>
                    <a:cubicBezTo>
                      <a:pt x="70" y="170"/>
                      <a:pt x="70" y="170"/>
                      <a:pt x="70" y="170"/>
                    </a:cubicBezTo>
                    <a:cubicBezTo>
                      <a:pt x="68" y="163"/>
                      <a:pt x="68" y="163"/>
                      <a:pt x="68" y="163"/>
                    </a:cubicBezTo>
                    <a:cubicBezTo>
                      <a:pt x="61" y="163"/>
                      <a:pt x="61" y="163"/>
                      <a:pt x="61" y="163"/>
                    </a:cubicBezTo>
                    <a:cubicBezTo>
                      <a:pt x="54" y="165"/>
                      <a:pt x="54" y="165"/>
                      <a:pt x="54" y="165"/>
                    </a:cubicBezTo>
                    <a:cubicBezTo>
                      <a:pt x="52" y="158"/>
                      <a:pt x="52" y="158"/>
                      <a:pt x="52" y="158"/>
                    </a:cubicBezTo>
                    <a:cubicBezTo>
                      <a:pt x="44" y="150"/>
                      <a:pt x="44" y="150"/>
                      <a:pt x="44" y="150"/>
                    </a:cubicBezTo>
                    <a:cubicBezTo>
                      <a:pt x="39" y="148"/>
                      <a:pt x="39" y="148"/>
                      <a:pt x="39" y="148"/>
                    </a:cubicBezTo>
                    <a:cubicBezTo>
                      <a:pt x="35" y="143"/>
                      <a:pt x="35" y="143"/>
                      <a:pt x="35" y="143"/>
                    </a:cubicBezTo>
                    <a:cubicBezTo>
                      <a:pt x="23" y="144"/>
                      <a:pt x="23" y="144"/>
                      <a:pt x="23" y="144"/>
                    </a:cubicBezTo>
                    <a:cubicBezTo>
                      <a:pt x="22" y="137"/>
                      <a:pt x="22" y="137"/>
                      <a:pt x="22" y="137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0" y="129"/>
                      <a:pt x="10" y="129"/>
                      <a:pt x="10" y="129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6" y="92"/>
                      <a:pt x="6" y="92"/>
                      <a:pt x="6" y="92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8" y="37"/>
                      <a:pt x="38" y="37"/>
                      <a:pt x="38" y="37"/>
                    </a:cubicBezTo>
                    <a:lnTo>
                      <a:pt x="46" y="29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64" name="Р.Коми">
                <a:extLst>
                  <a:ext uri="{FF2B5EF4-FFF2-40B4-BE49-F238E27FC236}">
                    <a16:creationId xmlns:a16="http://schemas.microsoft.com/office/drawing/2014/main" id="{070E4ECF-6541-48A5-8704-F5E1CC7A0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114" y="3329751"/>
                <a:ext cx="1670367" cy="874499"/>
              </a:xfrm>
              <a:custGeom>
                <a:avLst/>
                <a:gdLst>
                  <a:gd name="T0" fmla="*/ 639 w 654"/>
                  <a:gd name="T1" fmla="*/ 84 h 384"/>
                  <a:gd name="T2" fmla="*/ 650 w 654"/>
                  <a:gd name="T3" fmla="*/ 115 h 384"/>
                  <a:gd name="T4" fmla="*/ 608 w 654"/>
                  <a:gd name="T5" fmla="*/ 136 h 384"/>
                  <a:gd name="T6" fmla="*/ 533 w 654"/>
                  <a:gd name="T7" fmla="*/ 169 h 384"/>
                  <a:gd name="T8" fmla="*/ 468 w 654"/>
                  <a:gd name="T9" fmla="*/ 215 h 384"/>
                  <a:gd name="T10" fmla="*/ 446 w 654"/>
                  <a:gd name="T11" fmla="*/ 205 h 384"/>
                  <a:gd name="T12" fmla="*/ 400 w 654"/>
                  <a:gd name="T13" fmla="*/ 261 h 384"/>
                  <a:gd name="T14" fmla="*/ 373 w 654"/>
                  <a:gd name="T15" fmla="*/ 307 h 384"/>
                  <a:gd name="T16" fmla="*/ 368 w 654"/>
                  <a:gd name="T17" fmla="*/ 340 h 384"/>
                  <a:gd name="T18" fmla="*/ 345 w 654"/>
                  <a:gd name="T19" fmla="*/ 373 h 384"/>
                  <a:gd name="T20" fmla="*/ 275 w 654"/>
                  <a:gd name="T21" fmla="*/ 361 h 384"/>
                  <a:gd name="T22" fmla="*/ 241 w 654"/>
                  <a:gd name="T23" fmla="*/ 363 h 384"/>
                  <a:gd name="T24" fmla="*/ 212 w 654"/>
                  <a:gd name="T25" fmla="*/ 361 h 384"/>
                  <a:gd name="T26" fmla="*/ 170 w 654"/>
                  <a:gd name="T27" fmla="*/ 355 h 384"/>
                  <a:gd name="T28" fmla="*/ 150 w 654"/>
                  <a:gd name="T29" fmla="*/ 325 h 384"/>
                  <a:gd name="T30" fmla="*/ 135 w 654"/>
                  <a:gd name="T31" fmla="*/ 334 h 384"/>
                  <a:gd name="T32" fmla="*/ 118 w 654"/>
                  <a:gd name="T33" fmla="*/ 344 h 384"/>
                  <a:gd name="T34" fmla="*/ 95 w 654"/>
                  <a:gd name="T35" fmla="*/ 359 h 384"/>
                  <a:gd name="T36" fmla="*/ 72 w 654"/>
                  <a:gd name="T37" fmla="*/ 353 h 384"/>
                  <a:gd name="T38" fmla="*/ 39 w 654"/>
                  <a:gd name="T39" fmla="*/ 348 h 384"/>
                  <a:gd name="T40" fmla="*/ 14 w 654"/>
                  <a:gd name="T41" fmla="*/ 375 h 384"/>
                  <a:gd name="T42" fmla="*/ 10 w 654"/>
                  <a:gd name="T43" fmla="*/ 342 h 384"/>
                  <a:gd name="T44" fmla="*/ 8 w 654"/>
                  <a:gd name="T45" fmla="*/ 313 h 384"/>
                  <a:gd name="T46" fmla="*/ 27 w 654"/>
                  <a:gd name="T47" fmla="*/ 284 h 384"/>
                  <a:gd name="T48" fmla="*/ 31 w 654"/>
                  <a:gd name="T49" fmla="*/ 267 h 384"/>
                  <a:gd name="T50" fmla="*/ 85 w 654"/>
                  <a:gd name="T51" fmla="*/ 244 h 384"/>
                  <a:gd name="T52" fmla="*/ 116 w 654"/>
                  <a:gd name="T53" fmla="*/ 178 h 384"/>
                  <a:gd name="T54" fmla="*/ 77 w 654"/>
                  <a:gd name="T55" fmla="*/ 192 h 384"/>
                  <a:gd name="T56" fmla="*/ 64 w 654"/>
                  <a:gd name="T57" fmla="*/ 163 h 384"/>
                  <a:gd name="T58" fmla="*/ 89 w 654"/>
                  <a:gd name="T59" fmla="*/ 134 h 384"/>
                  <a:gd name="T60" fmla="*/ 95 w 654"/>
                  <a:gd name="T61" fmla="*/ 109 h 384"/>
                  <a:gd name="T62" fmla="*/ 83 w 654"/>
                  <a:gd name="T63" fmla="*/ 55 h 384"/>
                  <a:gd name="T64" fmla="*/ 122 w 654"/>
                  <a:gd name="T65" fmla="*/ 73 h 384"/>
                  <a:gd name="T66" fmla="*/ 173 w 654"/>
                  <a:gd name="T67" fmla="*/ 94 h 384"/>
                  <a:gd name="T68" fmla="*/ 208 w 654"/>
                  <a:gd name="T69" fmla="*/ 80 h 384"/>
                  <a:gd name="T70" fmla="*/ 214 w 654"/>
                  <a:gd name="T71" fmla="*/ 25 h 384"/>
                  <a:gd name="T72" fmla="*/ 308 w 654"/>
                  <a:gd name="T73" fmla="*/ 0 h 384"/>
                  <a:gd name="T74" fmla="*/ 364 w 654"/>
                  <a:gd name="T75" fmla="*/ 21 h 384"/>
                  <a:gd name="T76" fmla="*/ 425 w 654"/>
                  <a:gd name="T77" fmla="*/ 65 h 384"/>
                  <a:gd name="T78" fmla="*/ 518 w 654"/>
                  <a:gd name="T79" fmla="*/ 102 h 384"/>
                  <a:gd name="T80" fmla="*/ 579 w 654"/>
                  <a:gd name="T81" fmla="*/ 77 h 384"/>
                  <a:gd name="T82" fmla="*/ 621 w 654"/>
                  <a:gd name="T83" fmla="*/ 65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4" h="384">
                    <a:moveTo>
                      <a:pt x="654" y="61"/>
                    </a:moveTo>
                    <a:lnTo>
                      <a:pt x="643" y="67"/>
                    </a:lnTo>
                    <a:lnTo>
                      <a:pt x="639" y="84"/>
                    </a:lnTo>
                    <a:lnTo>
                      <a:pt x="652" y="96"/>
                    </a:lnTo>
                    <a:lnTo>
                      <a:pt x="637" y="107"/>
                    </a:lnTo>
                    <a:lnTo>
                      <a:pt x="650" y="115"/>
                    </a:lnTo>
                    <a:lnTo>
                      <a:pt x="633" y="123"/>
                    </a:lnTo>
                    <a:lnTo>
                      <a:pt x="618" y="136"/>
                    </a:lnTo>
                    <a:lnTo>
                      <a:pt x="608" y="136"/>
                    </a:lnTo>
                    <a:lnTo>
                      <a:pt x="604" y="153"/>
                    </a:lnTo>
                    <a:lnTo>
                      <a:pt x="566" y="153"/>
                    </a:lnTo>
                    <a:lnTo>
                      <a:pt x="533" y="169"/>
                    </a:lnTo>
                    <a:lnTo>
                      <a:pt x="531" y="184"/>
                    </a:lnTo>
                    <a:lnTo>
                      <a:pt x="502" y="184"/>
                    </a:lnTo>
                    <a:lnTo>
                      <a:pt x="468" y="215"/>
                    </a:lnTo>
                    <a:lnTo>
                      <a:pt x="454" y="217"/>
                    </a:lnTo>
                    <a:lnTo>
                      <a:pt x="458" y="209"/>
                    </a:lnTo>
                    <a:lnTo>
                      <a:pt x="446" y="205"/>
                    </a:lnTo>
                    <a:lnTo>
                      <a:pt x="414" y="236"/>
                    </a:lnTo>
                    <a:lnTo>
                      <a:pt x="416" y="255"/>
                    </a:lnTo>
                    <a:lnTo>
                      <a:pt x="400" y="261"/>
                    </a:lnTo>
                    <a:lnTo>
                      <a:pt x="400" y="280"/>
                    </a:lnTo>
                    <a:lnTo>
                      <a:pt x="379" y="288"/>
                    </a:lnTo>
                    <a:lnTo>
                      <a:pt x="373" y="307"/>
                    </a:lnTo>
                    <a:lnTo>
                      <a:pt x="375" y="321"/>
                    </a:lnTo>
                    <a:lnTo>
                      <a:pt x="373" y="325"/>
                    </a:lnTo>
                    <a:lnTo>
                      <a:pt x="368" y="340"/>
                    </a:lnTo>
                    <a:lnTo>
                      <a:pt x="350" y="359"/>
                    </a:lnTo>
                    <a:lnTo>
                      <a:pt x="352" y="369"/>
                    </a:lnTo>
                    <a:lnTo>
                      <a:pt x="345" y="373"/>
                    </a:lnTo>
                    <a:lnTo>
                      <a:pt x="337" y="384"/>
                    </a:lnTo>
                    <a:lnTo>
                      <a:pt x="312" y="382"/>
                    </a:lnTo>
                    <a:lnTo>
                      <a:pt x="275" y="361"/>
                    </a:lnTo>
                    <a:lnTo>
                      <a:pt x="258" y="355"/>
                    </a:lnTo>
                    <a:lnTo>
                      <a:pt x="248" y="367"/>
                    </a:lnTo>
                    <a:lnTo>
                      <a:pt x="241" y="363"/>
                    </a:lnTo>
                    <a:lnTo>
                      <a:pt x="233" y="359"/>
                    </a:lnTo>
                    <a:lnTo>
                      <a:pt x="227" y="369"/>
                    </a:lnTo>
                    <a:lnTo>
                      <a:pt x="212" y="361"/>
                    </a:lnTo>
                    <a:lnTo>
                      <a:pt x="202" y="367"/>
                    </a:lnTo>
                    <a:lnTo>
                      <a:pt x="181" y="350"/>
                    </a:lnTo>
                    <a:lnTo>
                      <a:pt x="170" y="355"/>
                    </a:lnTo>
                    <a:lnTo>
                      <a:pt x="160" y="348"/>
                    </a:lnTo>
                    <a:lnTo>
                      <a:pt x="162" y="334"/>
                    </a:lnTo>
                    <a:lnTo>
                      <a:pt x="150" y="325"/>
                    </a:lnTo>
                    <a:lnTo>
                      <a:pt x="143" y="332"/>
                    </a:lnTo>
                    <a:lnTo>
                      <a:pt x="139" y="330"/>
                    </a:lnTo>
                    <a:lnTo>
                      <a:pt x="135" y="334"/>
                    </a:lnTo>
                    <a:lnTo>
                      <a:pt x="118" y="328"/>
                    </a:lnTo>
                    <a:lnTo>
                      <a:pt x="112" y="340"/>
                    </a:lnTo>
                    <a:lnTo>
                      <a:pt x="118" y="344"/>
                    </a:lnTo>
                    <a:lnTo>
                      <a:pt x="118" y="353"/>
                    </a:lnTo>
                    <a:lnTo>
                      <a:pt x="114" y="357"/>
                    </a:lnTo>
                    <a:lnTo>
                      <a:pt x="95" y="359"/>
                    </a:lnTo>
                    <a:lnTo>
                      <a:pt x="89" y="367"/>
                    </a:lnTo>
                    <a:lnTo>
                      <a:pt x="81" y="367"/>
                    </a:lnTo>
                    <a:lnTo>
                      <a:pt x="72" y="353"/>
                    </a:lnTo>
                    <a:lnTo>
                      <a:pt x="60" y="363"/>
                    </a:lnTo>
                    <a:lnTo>
                      <a:pt x="54" y="359"/>
                    </a:lnTo>
                    <a:lnTo>
                      <a:pt x="39" y="348"/>
                    </a:lnTo>
                    <a:lnTo>
                      <a:pt x="27" y="353"/>
                    </a:lnTo>
                    <a:lnTo>
                      <a:pt x="25" y="365"/>
                    </a:lnTo>
                    <a:lnTo>
                      <a:pt x="14" y="375"/>
                    </a:lnTo>
                    <a:lnTo>
                      <a:pt x="8" y="371"/>
                    </a:lnTo>
                    <a:lnTo>
                      <a:pt x="10" y="363"/>
                    </a:lnTo>
                    <a:lnTo>
                      <a:pt x="10" y="342"/>
                    </a:lnTo>
                    <a:lnTo>
                      <a:pt x="0" y="334"/>
                    </a:lnTo>
                    <a:lnTo>
                      <a:pt x="2" y="323"/>
                    </a:lnTo>
                    <a:lnTo>
                      <a:pt x="8" y="313"/>
                    </a:lnTo>
                    <a:lnTo>
                      <a:pt x="12" y="300"/>
                    </a:lnTo>
                    <a:lnTo>
                      <a:pt x="25" y="300"/>
                    </a:lnTo>
                    <a:lnTo>
                      <a:pt x="27" y="284"/>
                    </a:lnTo>
                    <a:lnTo>
                      <a:pt x="35" y="271"/>
                    </a:lnTo>
                    <a:lnTo>
                      <a:pt x="27" y="265"/>
                    </a:lnTo>
                    <a:lnTo>
                      <a:pt x="31" y="267"/>
                    </a:lnTo>
                    <a:lnTo>
                      <a:pt x="54" y="259"/>
                    </a:lnTo>
                    <a:lnTo>
                      <a:pt x="64" y="267"/>
                    </a:lnTo>
                    <a:lnTo>
                      <a:pt x="85" y="244"/>
                    </a:lnTo>
                    <a:lnTo>
                      <a:pt x="77" y="236"/>
                    </a:lnTo>
                    <a:lnTo>
                      <a:pt x="127" y="192"/>
                    </a:lnTo>
                    <a:lnTo>
                      <a:pt x="116" y="178"/>
                    </a:lnTo>
                    <a:lnTo>
                      <a:pt x="97" y="175"/>
                    </a:lnTo>
                    <a:lnTo>
                      <a:pt x="87" y="182"/>
                    </a:lnTo>
                    <a:lnTo>
                      <a:pt x="77" y="192"/>
                    </a:lnTo>
                    <a:lnTo>
                      <a:pt x="58" y="186"/>
                    </a:lnTo>
                    <a:lnTo>
                      <a:pt x="56" y="173"/>
                    </a:lnTo>
                    <a:lnTo>
                      <a:pt x="64" y="163"/>
                    </a:lnTo>
                    <a:lnTo>
                      <a:pt x="70" y="148"/>
                    </a:lnTo>
                    <a:lnTo>
                      <a:pt x="89" y="146"/>
                    </a:lnTo>
                    <a:lnTo>
                      <a:pt x="89" y="134"/>
                    </a:lnTo>
                    <a:lnTo>
                      <a:pt x="83" y="125"/>
                    </a:lnTo>
                    <a:lnTo>
                      <a:pt x="83" y="117"/>
                    </a:lnTo>
                    <a:lnTo>
                      <a:pt x="95" y="109"/>
                    </a:lnTo>
                    <a:lnTo>
                      <a:pt x="97" y="86"/>
                    </a:lnTo>
                    <a:lnTo>
                      <a:pt x="85" y="75"/>
                    </a:lnTo>
                    <a:lnTo>
                      <a:pt x="83" y="55"/>
                    </a:lnTo>
                    <a:lnTo>
                      <a:pt x="89" y="55"/>
                    </a:lnTo>
                    <a:lnTo>
                      <a:pt x="104" y="61"/>
                    </a:lnTo>
                    <a:lnTo>
                      <a:pt x="122" y="73"/>
                    </a:lnTo>
                    <a:lnTo>
                      <a:pt x="143" y="84"/>
                    </a:lnTo>
                    <a:lnTo>
                      <a:pt x="152" y="102"/>
                    </a:lnTo>
                    <a:lnTo>
                      <a:pt x="173" y="94"/>
                    </a:lnTo>
                    <a:lnTo>
                      <a:pt x="202" y="111"/>
                    </a:lnTo>
                    <a:lnTo>
                      <a:pt x="216" y="94"/>
                    </a:lnTo>
                    <a:lnTo>
                      <a:pt x="208" y="80"/>
                    </a:lnTo>
                    <a:lnTo>
                      <a:pt x="212" y="65"/>
                    </a:lnTo>
                    <a:lnTo>
                      <a:pt x="202" y="46"/>
                    </a:lnTo>
                    <a:lnTo>
                      <a:pt x="214" y="25"/>
                    </a:lnTo>
                    <a:lnTo>
                      <a:pt x="227" y="7"/>
                    </a:lnTo>
                    <a:lnTo>
                      <a:pt x="302" y="9"/>
                    </a:lnTo>
                    <a:lnTo>
                      <a:pt x="308" y="0"/>
                    </a:lnTo>
                    <a:lnTo>
                      <a:pt x="335" y="2"/>
                    </a:lnTo>
                    <a:lnTo>
                      <a:pt x="348" y="17"/>
                    </a:lnTo>
                    <a:lnTo>
                      <a:pt x="364" y="21"/>
                    </a:lnTo>
                    <a:lnTo>
                      <a:pt x="395" y="44"/>
                    </a:lnTo>
                    <a:lnTo>
                      <a:pt x="412" y="50"/>
                    </a:lnTo>
                    <a:lnTo>
                      <a:pt x="425" y="65"/>
                    </a:lnTo>
                    <a:lnTo>
                      <a:pt x="452" y="69"/>
                    </a:lnTo>
                    <a:lnTo>
                      <a:pt x="500" y="102"/>
                    </a:lnTo>
                    <a:lnTo>
                      <a:pt x="518" y="102"/>
                    </a:lnTo>
                    <a:lnTo>
                      <a:pt x="527" y="109"/>
                    </a:lnTo>
                    <a:lnTo>
                      <a:pt x="560" y="100"/>
                    </a:lnTo>
                    <a:lnTo>
                      <a:pt x="579" y="77"/>
                    </a:lnTo>
                    <a:lnTo>
                      <a:pt x="600" y="82"/>
                    </a:lnTo>
                    <a:lnTo>
                      <a:pt x="606" y="67"/>
                    </a:lnTo>
                    <a:lnTo>
                      <a:pt x="621" y="65"/>
                    </a:lnTo>
                    <a:lnTo>
                      <a:pt x="637" y="52"/>
                    </a:lnTo>
                    <a:lnTo>
                      <a:pt x="654" y="61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65" name="Р.Карелия">
                <a:extLst>
                  <a:ext uri="{FF2B5EF4-FFF2-40B4-BE49-F238E27FC236}">
                    <a16:creationId xmlns:a16="http://schemas.microsoft.com/office/drawing/2014/main" id="{A8397AC7-D538-4731-BF0B-286226EFA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551" y="2566841"/>
                <a:ext cx="824967" cy="867667"/>
              </a:xfrm>
              <a:custGeom>
                <a:avLst/>
                <a:gdLst>
                  <a:gd name="T0" fmla="*/ 0 w 155"/>
                  <a:gd name="T1" fmla="*/ 98 h 183"/>
                  <a:gd name="T2" fmla="*/ 32 w 155"/>
                  <a:gd name="T3" fmla="*/ 98 h 183"/>
                  <a:gd name="T4" fmla="*/ 55 w 155"/>
                  <a:gd name="T5" fmla="*/ 94 h 183"/>
                  <a:gd name="T6" fmla="*/ 60 w 155"/>
                  <a:gd name="T7" fmla="*/ 81 h 183"/>
                  <a:gd name="T8" fmla="*/ 61 w 155"/>
                  <a:gd name="T9" fmla="*/ 62 h 183"/>
                  <a:gd name="T10" fmla="*/ 71 w 155"/>
                  <a:gd name="T11" fmla="*/ 59 h 183"/>
                  <a:gd name="T12" fmla="*/ 77 w 155"/>
                  <a:gd name="T13" fmla="*/ 49 h 183"/>
                  <a:gd name="T14" fmla="*/ 81 w 155"/>
                  <a:gd name="T15" fmla="*/ 41 h 183"/>
                  <a:gd name="T16" fmla="*/ 83 w 155"/>
                  <a:gd name="T17" fmla="*/ 36 h 183"/>
                  <a:gd name="T18" fmla="*/ 91 w 155"/>
                  <a:gd name="T19" fmla="*/ 30 h 183"/>
                  <a:gd name="T20" fmla="*/ 101 w 155"/>
                  <a:gd name="T21" fmla="*/ 21 h 183"/>
                  <a:gd name="T22" fmla="*/ 108 w 155"/>
                  <a:gd name="T23" fmla="*/ 22 h 183"/>
                  <a:gd name="T24" fmla="*/ 120 w 155"/>
                  <a:gd name="T25" fmla="*/ 0 h 183"/>
                  <a:gd name="T26" fmla="*/ 135 w 155"/>
                  <a:gd name="T27" fmla="*/ 12 h 183"/>
                  <a:gd name="T28" fmla="*/ 133 w 155"/>
                  <a:gd name="T29" fmla="*/ 23 h 183"/>
                  <a:gd name="T30" fmla="*/ 137 w 155"/>
                  <a:gd name="T31" fmla="*/ 28 h 183"/>
                  <a:gd name="T32" fmla="*/ 152 w 155"/>
                  <a:gd name="T33" fmla="*/ 33 h 183"/>
                  <a:gd name="T34" fmla="*/ 151 w 155"/>
                  <a:gd name="T35" fmla="*/ 43 h 183"/>
                  <a:gd name="T36" fmla="*/ 151 w 155"/>
                  <a:gd name="T37" fmla="*/ 58 h 183"/>
                  <a:gd name="T38" fmla="*/ 140 w 155"/>
                  <a:gd name="T39" fmla="*/ 65 h 183"/>
                  <a:gd name="T40" fmla="*/ 133 w 155"/>
                  <a:gd name="T41" fmla="*/ 70 h 183"/>
                  <a:gd name="T42" fmla="*/ 126 w 155"/>
                  <a:gd name="T43" fmla="*/ 85 h 183"/>
                  <a:gd name="T44" fmla="*/ 121 w 155"/>
                  <a:gd name="T45" fmla="*/ 93 h 183"/>
                  <a:gd name="T46" fmla="*/ 126 w 155"/>
                  <a:gd name="T47" fmla="*/ 103 h 183"/>
                  <a:gd name="T48" fmla="*/ 125 w 155"/>
                  <a:gd name="T49" fmla="*/ 113 h 183"/>
                  <a:gd name="T50" fmla="*/ 126 w 155"/>
                  <a:gd name="T51" fmla="*/ 116 h 183"/>
                  <a:gd name="T52" fmla="*/ 118 w 155"/>
                  <a:gd name="T53" fmla="*/ 124 h 183"/>
                  <a:gd name="T54" fmla="*/ 109 w 155"/>
                  <a:gd name="T55" fmla="*/ 120 h 183"/>
                  <a:gd name="T56" fmla="*/ 110 w 155"/>
                  <a:gd name="T57" fmla="*/ 130 h 183"/>
                  <a:gd name="T58" fmla="*/ 101 w 155"/>
                  <a:gd name="T59" fmla="*/ 137 h 183"/>
                  <a:gd name="T60" fmla="*/ 102 w 155"/>
                  <a:gd name="T61" fmla="*/ 147 h 183"/>
                  <a:gd name="T62" fmla="*/ 108 w 155"/>
                  <a:gd name="T63" fmla="*/ 152 h 183"/>
                  <a:gd name="T64" fmla="*/ 105 w 155"/>
                  <a:gd name="T65" fmla="*/ 157 h 183"/>
                  <a:gd name="T66" fmla="*/ 98 w 155"/>
                  <a:gd name="T67" fmla="*/ 161 h 183"/>
                  <a:gd name="T68" fmla="*/ 99 w 155"/>
                  <a:gd name="T69" fmla="*/ 170 h 183"/>
                  <a:gd name="T70" fmla="*/ 86 w 155"/>
                  <a:gd name="T71" fmla="*/ 179 h 183"/>
                  <a:gd name="T72" fmla="*/ 82 w 155"/>
                  <a:gd name="T73" fmla="*/ 171 h 183"/>
                  <a:gd name="T74" fmla="*/ 74 w 155"/>
                  <a:gd name="T75" fmla="*/ 170 h 183"/>
                  <a:gd name="T76" fmla="*/ 69 w 155"/>
                  <a:gd name="T77" fmla="*/ 171 h 183"/>
                  <a:gd name="T78" fmla="*/ 65 w 155"/>
                  <a:gd name="T79" fmla="*/ 167 h 183"/>
                  <a:gd name="T80" fmla="*/ 56 w 155"/>
                  <a:gd name="T81" fmla="*/ 169 h 183"/>
                  <a:gd name="T82" fmla="*/ 50 w 155"/>
                  <a:gd name="T83" fmla="*/ 173 h 183"/>
                  <a:gd name="T84" fmla="*/ 45 w 155"/>
                  <a:gd name="T85" fmla="*/ 171 h 183"/>
                  <a:gd name="T86" fmla="*/ 41 w 155"/>
                  <a:gd name="T87" fmla="*/ 178 h 183"/>
                  <a:gd name="T88" fmla="*/ 32 w 155"/>
                  <a:gd name="T89" fmla="*/ 183 h 183"/>
                  <a:gd name="T90" fmla="*/ 24 w 155"/>
                  <a:gd name="T91" fmla="*/ 160 h 183"/>
                  <a:gd name="T92" fmla="*/ 15 w 155"/>
                  <a:gd name="T93" fmla="*/ 156 h 183"/>
                  <a:gd name="T94" fmla="*/ 0 w 155"/>
                  <a:gd name="T95" fmla="*/ 111 h 183"/>
                  <a:gd name="T96" fmla="*/ 0 w 155"/>
                  <a:gd name="T97" fmla="*/ 9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" h="183">
                    <a:moveTo>
                      <a:pt x="0" y="98"/>
                    </a:moveTo>
                    <a:cubicBezTo>
                      <a:pt x="32" y="98"/>
                      <a:pt x="32" y="98"/>
                      <a:pt x="32" y="98"/>
                    </a:cubicBezTo>
                    <a:cubicBezTo>
                      <a:pt x="43" y="98"/>
                      <a:pt x="47" y="95"/>
                      <a:pt x="55" y="94"/>
                    </a:cubicBezTo>
                    <a:cubicBezTo>
                      <a:pt x="62" y="93"/>
                      <a:pt x="59" y="87"/>
                      <a:pt x="60" y="81"/>
                    </a:cubicBezTo>
                    <a:cubicBezTo>
                      <a:pt x="60" y="75"/>
                      <a:pt x="61" y="65"/>
                      <a:pt x="61" y="62"/>
                    </a:cubicBezTo>
                    <a:cubicBezTo>
                      <a:pt x="61" y="59"/>
                      <a:pt x="65" y="59"/>
                      <a:pt x="71" y="59"/>
                    </a:cubicBezTo>
                    <a:cubicBezTo>
                      <a:pt x="77" y="59"/>
                      <a:pt x="77" y="56"/>
                      <a:pt x="77" y="49"/>
                    </a:cubicBezTo>
                    <a:cubicBezTo>
                      <a:pt x="77" y="42"/>
                      <a:pt x="77" y="41"/>
                      <a:pt x="81" y="41"/>
                    </a:cubicBezTo>
                    <a:cubicBezTo>
                      <a:pt x="86" y="42"/>
                      <a:pt x="84" y="40"/>
                      <a:pt x="83" y="36"/>
                    </a:cubicBezTo>
                    <a:cubicBezTo>
                      <a:pt x="83" y="33"/>
                      <a:pt x="89" y="33"/>
                      <a:pt x="91" y="30"/>
                    </a:cubicBezTo>
                    <a:cubicBezTo>
                      <a:pt x="93" y="28"/>
                      <a:pt x="98" y="23"/>
                      <a:pt x="101" y="21"/>
                    </a:cubicBezTo>
                    <a:cubicBezTo>
                      <a:pt x="105" y="19"/>
                      <a:pt x="106" y="23"/>
                      <a:pt x="108" y="22"/>
                    </a:cubicBezTo>
                    <a:cubicBezTo>
                      <a:pt x="109" y="21"/>
                      <a:pt x="115" y="9"/>
                      <a:pt x="120" y="0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7" y="28"/>
                      <a:pt x="137" y="28"/>
                      <a:pt x="137" y="28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0" y="37"/>
                      <a:pt x="148" y="35"/>
                      <a:pt x="151" y="43"/>
                    </a:cubicBezTo>
                    <a:cubicBezTo>
                      <a:pt x="155" y="53"/>
                      <a:pt x="153" y="56"/>
                      <a:pt x="151" y="58"/>
                    </a:cubicBezTo>
                    <a:cubicBezTo>
                      <a:pt x="149" y="60"/>
                      <a:pt x="143" y="65"/>
                      <a:pt x="140" y="65"/>
                    </a:cubicBezTo>
                    <a:cubicBezTo>
                      <a:pt x="137" y="66"/>
                      <a:pt x="133" y="66"/>
                      <a:pt x="133" y="70"/>
                    </a:cubicBezTo>
                    <a:cubicBezTo>
                      <a:pt x="133" y="75"/>
                      <a:pt x="130" y="83"/>
                      <a:pt x="126" y="85"/>
                    </a:cubicBezTo>
                    <a:cubicBezTo>
                      <a:pt x="121" y="87"/>
                      <a:pt x="122" y="91"/>
                      <a:pt x="121" y="93"/>
                    </a:cubicBezTo>
                    <a:cubicBezTo>
                      <a:pt x="120" y="95"/>
                      <a:pt x="126" y="98"/>
                      <a:pt x="126" y="103"/>
                    </a:cubicBezTo>
                    <a:cubicBezTo>
                      <a:pt x="126" y="107"/>
                      <a:pt x="124" y="109"/>
                      <a:pt x="125" y="113"/>
                    </a:cubicBezTo>
                    <a:cubicBezTo>
                      <a:pt x="125" y="115"/>
                      <a:pt x="125" y="115"/>
                      <a:pt x="126" y="116"/>
                    </a:cubicBez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10" y="130"/>
                      <a:pt x="110" y="130"/>
                      <a:pt x="110" y="130"/>
                    </a:cubicBezTo>
                    <a:cubicBezTo>
                      <a:pt x="101" y="137"/>
                      <a:pt x="101" y="137"/>
                      <a:pt x="101" y="137"/>
                    </a:cubicBezTo>
                    <a:cubicBezTo>
                      <a:pt x="102" y="147"/>
                      <a:pt x="102" y="147"/>
                      <a:pt x="102" y="147"/>
                    </a:cubicBezTo>
                    <a:cubicBezTo>
                      <a:pt x="108" y="152"/>
                      <a:pt x="108" y="152"/>
                      <a:pt x="108" y="152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98" y="161"/>
                      <a:pt x="98" y="161"/>
                      <a:pt x="98" y="161"/>
                    </a:cubicBezTo>
                    <a:cubicBezTo>
                      <a:pt x="99" y="170"/>
                      <a:pt x="99" y="170"/>
                      <a:pt x="99" y="170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82" y="171"/>
                      <a:pt x="82" y="171"/>
                      <a:pt x="82" y="171"/>
                    </a:cubicBezTo>
                    <a:cubicBezTo>
                      <a:pt x="74" y="170"/>
                      <a:pt x="74" y="170"/>
                      <a:pt x="74" y="170"/>
                    </a:cubicBezTo>
                    <a:cubicBezTo>
                      <a:pt x="69" y="171"/>
                      <a:pt x="69" y="171"/>
                      <a:pt x="69" y="171"/>
                    </a:cubicBezTo>
                    <a:cubicBezTo>
                      <a:pt x="65" y="167"/>
                      <a:pt x="65" y="167"/>
                      <a:pt x="65" y="167"/>
                    </a:cubicBezTo>
                    <a:cubicBezTo>
                      <a:pt x="56" y="169"/>
                      <a:pt x="56" y="169"/>
                      <a:pt x="56" y="169"/>
                    </a:cubicBezTo>
                    <a:cubicBezTo>
                      <a:pt x="50" y="173"/>
                      <a:pt x="50" y="173"/>
                      <a:pt x="50" y="173"/>
                    </a:cubicBezTo>
                    <a:cubicBezTo>
                      <a:pt x="45" y="171"/>
                      <a:pt x="45" y="171"/>
                      <a:pt x="45" y="171"/>
                    </a:cubicBezTo>
                    <a:cubicBezTo>
                      <a:pt x="41" y="178"/>
                      <a:pt x="41" y="178"/>
                      <a:pt x="41" y="178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15" y="156"/>
                      <a:pt x="15" y="156"/>
                      <a:pt x="15" y="156"/>
                    </a:cubicBezTo>
                    <a:cubicBezTo>
                      <a:pt x="0" y="111"/>
                      <a:pt x="0" y="111"/>
                      <a:pt x="0" y="111"/>
                    </a:cubicBezTo>
                    <a:lnTo>
                      <a:pt x="0" y="98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</p:grpSp>
        <p:grpSp>
          <p:nvGrpSpPr>
            <p:cNvPr id="12" name="Сибирский ФО">
              <a:extLst>
                <a:ext uri="{FF2B5EF4-FFF2-40B4-BE49-F238E27FC236}">
                  <a16:creationId xmlns:a16="http://schemas.microsoft.com/office/drawing/2014/main" id="{809506D9-9737-4FF2-BE5C-B02B1A53CD6D}"/>
                </a:ext>
              </a:extLst>
            </p:cNvPr>
            <p:cNvGrpSpPr/>
            <p:nvPr/>
          </p:nvGrpSpPr>
          <p:grpSpPr>
            <a:xfrm>
              <a:off x="4040654" y="1712837"/>
              <a:ext cx="4589679" cy="4659443"/>
              <a:chOff x="4040654" y="1712837"/>
              <a:chExt cx="4589679" cy="4659443"/>
            </a:xfrm>
            <a:grpFill/>
          </p:grpSpPr>
          <p:sp>
            <p:nvSpPr>
              <p:cNvPr id="42" name="Забайкальский край">
                <a:extLst>
                  <a:ext uri="{FF2B5EF4-FFF2-40B4-BE49-F238E27FC236}">
                    <a16:creationId xmlns:a16="http://schemas.microsoft.com/office/drawing/2014/main" id="{F8B90E6E-8F1F-4F23-A1DA-5E55AE85F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7187" y="4691601"/>
                <a:ext cx="1093146" cy="1434726"/>
              </a:xfrm>
              <a:custGeom>
                <a:avLst/>
                <a:gdLst>
                  <a:gd name="T0" fmla="*/ 97 w 205"/>
                  <a:gd name="T1" fmla="*/ 4 h 302"/>
                  <a:gd name="T2" fmla="*/ 87 w 205"/>
                  <a:gd name="T3" fmla="*/ 0 h 302"/>
                  <a:gd name="T4" fmla="*/ 81 w 205"/>
                  <a:gd name="T5" fmla="*/ 13 h 302"/>
                  <a:gd name="T6" fmla="*/ 82 w 205"/>
                  <a:gd name="T7" fmla="*/ 19 h 302"/>
                  <a:gd name="T8" fmla="*/ 89 w 205"/>
                  <a:gd name="T9" fmla="*/ 36 h 302"/>
                  <a:gd name="T10" fmla="*/ 98 w 205"/>
                  <a:gd name="T11" fmla="*/ 39 h 302"/>
                  <a:gd name="T12" fmla="*/ 87 w 205"/>
                  <a:gd name="T13" fmla="*/ 55 h 302"/>
                  <a:gd name="T14" fmla="*/ 73 w 205"/>
                  <a:gd name="T15" fmla="*/ 55 h 302"/>
                  <a:gd name="T16" fmla="*/ 67 w 205"/>
                  <a:gd name="T17" fmla="*/ 63 h 302"/>
                  <a:gd name="T18" fmla="*/ 77 w 205"/>
                  <a:gd name="T19" fmla="*/ 77 h 302"/>
                  <a:gd name="T20" fmla="*/ 86 w 205"/>
                  <a:gd name="T21" fmla="*/ 94 h 302"/>
                  <a:gd name="T22" fmla="*/ 97 w 205"/>
                  <a:gd name="T23" fmla="*/ 93 h 302"/>
                  <a:gd name="T24" fmla="*/ 109 w 205"/>
                  <a:gd name="T25" fmla="*/ 114 h 302"/>
                  <a:gd name="T26" fmla="*/ 98 w 205"/>
                  <a:gd name="T27" fmla="*/ 121 h 302"/>
                  <a:gd name="T28" fmla="*/ 76 w 205"/>
                  <a:gd name="T29" fmla="*/ 150 h 302"/>
                  <a:gd name="T30" fmla="*/ 80 w 205"/>
                  <a:gd name="T31" fmla="*/ 167 h 302"/>
                  <a:gd name="T32" fmla="*/ 84 w 205"/>
                  <a:gd name="T33" fmla="*/ 183 h 302"/>
                  <a:gd name="T34" fmla="*/ 54 w 205"/>
                  <a:gd name="T35" fmla="*/ 204 h 302"/>
                  <a:gd name="T36" fmla="*/ 43 w 205"/>
                  <a:gd name="T37" fmla="*/ 222 h 302"/>
                  <a:gd name="T38" fmla="*/ 28 w 205"/>
                  <a:gd name="T39" fmla="*/ 233 h 302"/>
                  <a:gd name="T40" fmla="*/ 3 w 205"/>
                  <a:gd name="T41" fmla="*/ 244 h 302"/>
                  <a:gd name="T42" fmla="*/ 2 w 205"/>
                  <a:gd name="T43" fmla="*/ 258 h 302"/>
                  <a:gd name="T44" fmla="*/ 10 w 205"/>
                  <a:gd name="T45" fmla="*/ 273 h 302"/>
                  <a:gd name="T46" fmla="*/ 0 w 205"/>
                  <a:gd name="T47" fmla="*/ 288 h 302"/>
                  <a:gd name="T48" fmla="*/ 10 w 205"/>
                  <a:gd name="T49" fmla="*/ 299 h 302"/>
                  <a:gd name="T50" fmla="*/ 34 w 205"/>
                  <a:gd name="T51" fmla="*/ 299 h 302"/>
                  <a:gd name="T52" fmla="*/ 55 w 205"/>
                  <a:gd name="T53" fmla="*/ 295 h 302"/>
                  <a:gd name="T54" fmla="*/ 89 w 205"/>
                  <a:gd name="T55" fmla="*/ 274 h 302"/>
                  <a:gd name="T56" fmla="*/ 104 w 205"/>
                  <a:gd name="T57" fmla="*/ 253 h 302"/>
                  <a:gd name="T58" fmla="*/ 131 w 205"/>
                  <a:gd name="T59" fmla="*/ 244 h 302"/>
                  <a:gd name="T60" fmla="*/ 155 w 205"/>
                  <a:gd name="T61" fmla="*/ 237 h 302"/>
                  <a:gd name="T62" fmla="*/ 178 w 205"/>
                  <a:gd name="T63" fmla="*/ 239 h 302"/>
                  <a:gd name="T64" fmla="*/ 198 w 205"/>
                  <a:gd name="T65" fmla="*/ 218 h 302"/>
                  <a:gd name="T66" fmla="*/ 196 w 205"/>
                  <a:gd name="T67" fmla="*/ 199 h 302"/>
                  <a:gd name="T68" fmla="*/ 197 w 205"/>
                  <a:gd name="T69" fmla="*/ 176 h 302"/>
                  <a:gd name="T70" fmla="*/ 199 w 205"/>
                  <a:gd name="T71" fmla="*/ 145 h 302"/>
                  <a:gd name="T72" fmla="*/ 187 w 205"/>
                  <a:gd name="T73" fmla="*/ 141 h 302"/>
                  <a:gd name="T74" fmla="*/ 186 w 205"/>
                  <a:gd name="T75" fmla="*/ 120 h 302"/>
                  <a:gd name="T76" fmla="*/ 205 w 205"/>
                  <a:gd name="T77" fmla="*/ 104 h 302"/>
                  <a:gd name="T78" fmla="*/ 193 w 205"/>
                  <a:gd name="T79" fmla="*/ 93 h 302"/>
                  <a:gd name="T80" fmla="*/ 193 w 205"/>
                  <a:gd name="T81" fmla="*/ 81 h 302"/>
                  <a:gd name="T82" fmla="*/ 183 w 205"/>
                  <a:gd name="T83" fmla="*/ 73 h 302"/>
                  <a:gd name="T84" fmla="*/ 178 w 205"/>
                  <a:gd name="T85" fmla="*/ 54 h 302"/>
                  <a:gd name="T86" fmla="*/ 170 w 205"/>
                  <a:gd name="T87" fmla="*/ 55 h 302"/>
                  <a:gd name="T88" fmla="*/ 164 w 205"/>
                  <a:gd name="T89" fmla="*/ 48 h 302"/>
                  <a:gd name="T90" fmla="*/ 152 w 205"/>
                  <a:gd name="T91" fmla="*/ 51 h 302"/>
                  <a:gd name="T92" fmla="*/ 143 w 205"/>
                  <a:gd name="T93" fmla="*/ 49 h 302"/>
                  <a:gd name="T94" fmla="*/ 145 w 205"/>
                  <a:gd name="T95" fmla="*/ 39 h 302"/>
                  <a:gd name="T96" fmla="*/ 134 w 205"/>
                  <a:gd name="T97" fmla="*/ 38 h 302"/>
                  <a:gd name="T98" fmla="*/ 129 w 205"/>
                  <a:gd name="T99" fmla="*/ 31 h 302"/>
                  <a:gd name="T100" fmla="*/ 125 w 205"/>
                  <a:gd name="T101" fmla="*/ 24 h 302"/>
                  <a:gd name="T102" fmla="*/ 114 w 205"/>
                  <a:gd name="T103" fmla="*/ 14 h 302"/>
                  <a:gd name="T104" fmla="*/ 106 w 205"/>
                  <a:gd name="T105" fmla="*/ 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5" h="302">
                    <a:moveTo>
                      <a:pt x="103" y="2"/>
                    </a:moveTo>
                    <a:cubicBezTo>
                      <a:pt x="97" y="4"/>
                      <a:pt x="97" y="4"/>
                      <a:pt x="97" y="4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86" y="94"/>
                      <a:pt x="86" y="94"/>
                      <a:pt x="86" y="94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7" y="93"/>
                      <a:pt x="97" y="93"/>
                      <a:pt x="97" y="93"/>
                    </a:cubicBezTo>
                    <a:cubicBezTo>
                      <a:pt x="108" y="103"/>
                      <a:pt x="108" y="103"/>
                      <a:pt x="108" y="103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7" y="119"/>
                      <a:pt x="107" y="119"/>
                      <a:pt x="107" y="119"/>
                    </a:cubicBezTo>
                    <a:cubicBezTo>
                      <a:pt x="98" y="121"/>
                      <a:pt x="98" y="121"/>
                      <a:pt x="98" y="121"/>
                    </a:cubicBezTo>
                    <a:cubicBezTo>
                      <a:pt x="84" y="143"/>
                      <a:pt x="84" y="143"/>
                      <a:pt x="84" y="143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4" y="158"/>
                      <a:pt x="74" y="158"/>
                      <a:pt x="74" y="158"/>
                    </a:cubicBezTo>
                    <a:cubicBezTo>
                      <a:pt x="80" y="167"/>
                      <a:pt x="80" y="167"/>
                      <a:pt x="80" y="167"/>
                    </a:cubicBezTo>
                    <a:cubicBezTo>
                      <a:pt x="85" y="173"/>
                      <a:pt x="85" y="173"/>
                      <a:pt x="85" y="173"/>
                    </a:cubicBezTo>
                    <a:cubicBezTo>
                      <a:pt x="84" y="183"/>
                      <a:pt x="84" y="183"/>
                      <a:pt x="84" y="183"/>
                    </a:cubicBezTo>
                    <a:cubicBezTo>
                      <a:pt x="71" y="197"/>
                      <a:pt x="71" y="197"/>
                      <a:pt x="71" y="197"/>
                    </a:cubicBezTo>
                    <a:cubicBezTo>
                      <a:pt x="54" y="204"/>
                      <a:pt x="54" y="204"/>
                      <a:pt x="54" y="204"/>
                    </a:cubicBezTo>
                    <a:cubicBezTo>
                      <a:pt x="52" y="214"/>
                      <a:pt x="52" y="214"/>
                      <a:pt x="52" y="214"/>
                    </a:cubicBezTo>
                    <a:cubicBezTo>
                      <a:pt x="43" y="222"/>
                      <a:pt x="43" y="222"/>
                      <a:pt x="43" y="222"/>
                    </a:cubicBezTo>
                    <a:cubicBezTo>
                      <a:pt x="40" y="234"/>
                      <a:pt x="40" y="234"/>
                      <a:pt x="40" y="234"/>
                    </a:cubicBezTo>
                    <a:cubicBezTo>
                      <a:pt x="28" y="233"/>
                      <a:pt x="28" y="233"/>
                      <a:pt x="28" y="233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3" y="244"/>
                      <a:pt x="3" y="244"/>
                      <a:pt x="3" y="244"/>
                    </a:cubicBezTo>
                    <a:cubicBezTo>
                      <a:pt x="3" y="252"/>
                      <a:pt x="3" y="252"/>
                      <a:pt x="3" y="252"/>
                    </a:cubicBezTo>
                    <a:cubicBezTo>
                      <a:pt x="2" y="258"/>
                      <a:pt x="2" y="258"/>
                      <a:pt x="2" y="258"/>
                    </a:cubicBezTo>
                    <a:cubicBezTo>
                      <a:pt x="3" y="273"/>
                      <a:pt x="3" y="273"/>
                      <a:pt x="3" y="273"/>
                    </a:cubicBezTo>
                    <a:cubicBezTo>
                      <a:pt x="10" y="273"/>
                      <a:pt x="10" y="273"/>
                      <a:pt x="10" y="273"/>
                    </a:cubicBezTo>
                    <a:cubicBezTo>
                      <a:pt x="1" y="281"/>
                      <a:pt x="1" y="281"/>
                      <a:pt x="1" y="281"/>
                    </a:cubicBezTo>
                    <a:cubicBezTo>
                      <a:pt x="0" y="288"/>
                      <a:pt x="0" y="288"/>
                      <a:pt x="0" y="288"/>
                    </a:cubicBezTo>
                    <a:cubicBezTo>
                      <a:pt x="1" y="288"/>
                      <a:pt x="1" y="289"/>
                      <a:pt x="1" y="290"/>
                    </a:cubicBezTo>
                    <a:cubicBezTo>
                      <a:pt x="1" y="295"/>
                      <a:pt x="7" y="296"/>
                      <a:pt x="10" y="299"/>
                    </a:cubicBezTo>
                    <a:cubicBezTo>
                      <a:pt x="13" y="302"/>
                      <a:pt x="20" y="302"/>
                      <a:pt x="24" y="300"/>
                    </a:cubicBezTo>
                    <a:cubicBezTo>
                      <a:pt x="27" y="298"/>
                      <a:pt x="30" y="296"/>
                      <a:pt x="34" y="299"/>
                    </a:cubicBezTo>
                    <a:cubicBezTo>
                      <a:pt x="37" y="301"/>
                      <a:pt x="41" y="299"/>
                      <a:pt x="45" y="298"/>
                    </a:cubicBezTo>
                    <a:cubicBezTo>
                      <a:pt x="49" y="298"/>
                      <a:pt x="52" y="294"/>
                      <a:pt x="55" y="295"/>
                    </a:cubicBezTo>
                    <a:cubicBezTo>
                      <a:pt x="58" y="297"/>
                      <a:pt x="62" y="292"/>
                      <a:pt x="64" y="289"/>
                    </a:cubicBezTo>
                    <a:cubicBezTo>
                      <a:pt x="66" y="286"/>
                      <a:pt x="82" y="274"/>
                      <a:pt x="89" y="274"/>
                    </a:cubicBezTo>
                    <a:cubicBezTo>
                      <a:pt x="95" y="274"/>
                      <a:pt x="96" y="271"/>
                      <a:pt x="97" y="265"/>
                    </a:cubicBezTo>
                    <a:cubicBezTo>
                      <a:pt x="98" y="259"/>
                      <a:pt x="101" y="258"/>
                      <a:pt x="104" y="253"/>
                    </a:cubicBezTo>
                    <a:cubicBezTo>
                      <a:pt x="107" y="248"/>
                      <a:pt x="112" y="242"/>
                      <a:pt x="116" y="242"/>
                    </a:cubicBezTo>
                    <a:cubicBezTo>
                      <a:pt x="120" y="242"/>
                      <a:pt x="127" y="240"/>
                      <a:pt x="131" y="244"/>
                    </a:cubicBezTo>
                    <a:cubicBezTo>
                      <a:pt x="134" y="247"/>
                      <a:pt x="142" y="242"/>
                      <a:pt x="145" y="239"/>
                    </a:cubicBezTo>
                    <a:cubicBezTo>
                      <a:pt x="149" y="236"/>
                      <a:pt x="154" y="235"/>
                      <a:pt x="155" y="237"/>
                    </a:cubicBezTo>
                    <a:cubicBezTo>
                      <a:pt x="157" y="239"/>
                      <a:pt x="160" y="239"/>
                      <a:pt x="164" y="239"/>
                    </a:cubicBezTo>
                    <a:cubicBezTo>
                      <a:pt x="168" y="239"/>
                      <a:pt x="173" y="240"/>
                      <a:pt x="178" y="239"/>
                    </a:cubicBezTo>
                    <a:cubicBezTo>
                      <a:pt x="182" y="239"/>
                      <a:pt x="187" y="235"/>
                      <a:pt x="188" y="231"/>
                    </a:cubicBezTo>
                    <a:cubicBezTo>
                      <a:pt x="189" y="227"/>
                      <a:pt x="193" y="220"/>
                      <a:pt x="198" y="218"/>
                    </a:cubicBezTo>
                    <a:cubicBezTo>
                      <a:pt x="202" y="216"/>
                      <a:pt x="204" y="212"/>
                      <a:pt x="201" y="209"/>
                    </a:cubicBezTo>
                    <a:cubicBezTo>
                      <a:pt x="198" y="205"/>
                      <a:pt x="195" y="202"/>
                      <a:pt x="196" y="199"/>
                    </a:cubicBezTo>
                    <a:cubicBezTo>
                      <a:pt x="197" y="196"/>
                      <a:pt x="197" y="193"/>
                      <a:pt x="197" y="190"/>
                    </a:cubicBezTo>
                    <a:cubicBezTo>
                      <a:pt x="196" y="186"/>
                      <a:pt x="197" y="181"/>
                      <a:pt x="197" y="176"/>
                    </a:cubicBezTo>
                    <a:cubicBezTo>
                      <a:pt x="197" y="170"/>
                      <a:pt x="196" y="166"/>
                      <a:pt x="198" y="163"/>
                    </a:cubicBezTo>
                    <a:cubicBezTo>
                      <a:pt x="200" y="159"/>
                      <a:pt x="202" y="149"/>
                      <a:pt x="199" y="145"/>
                    </a:cubicBezTo>
                    <a:cubicBezTo>
                      <a:pt x="196" y="142"/>
                      <a:pt x="199" y="139"/>
                      <a:pt x="195" y="137"/>
                    </a:cubicBezTo>
                    <a:cubicBezTo>
                      <a:pt x="192" y="135"/>
                      <a:pt x="189" y="139"/>
                      <a:pt x="187" y="141"/>
                    </a:cubicBezTo>
                    <a:cubicBezTo>
                      <a:pt x="184" y="143"/>
                      <a:pt x="180" y="143"/>
                      <a:pt x="182" y="137"/>
                    </a:cubicBezTo>
                    <a:cubicBezTo>
                      <a:pt x="183" y="130"/>
                      <a:pt x="186" y="123"/>
                      <a:pt x="186" y="120"/>
                    </a:cubicBezTo>
                    <a:cubicBezTo>
                      <a:pt x="186" y="117"/>
                      <a:pt x="198" y="111"/>
                      <a:pt x="202" y="107"/>
                    </a:cubicBezTo>
                    <a:cubicBezTo>
                      <a:pt x="203" y="105"/>
                      <a:pt x="204" y="104"/>
                      <a:pt x="205" y="104"/>
                    </a:cubicBezTo>
                    <a:cubicBezTo>
                      <a:pt x="200" y="95"/>
                      <a:pt x="200" y="95"/>
                      <a:pt x="200" y="95"/>
                    </a:cubicBezTo>
                    <a:cubicBezTo>
                      <a:pt x="193" y="93"/>
                      <a:pt x="193" y="93"/>
                      <a:pt x="193" y="93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93" y="81"/>
                      <a:pt x="193" y="81"/>
                      <a:pt x="193" y="81"/>
                    </a:cubicBezTo>
                    <a:cubicBezTo>
                      <a:pt x="188" y="74"/>
                      <a:pt x="188" y="74"/>
                      <a:pt x="188" y="74"/>
                    </a:cubicBezTo>
                    <a:cubicBezTo>
                      <a:pt x="183" y="73"/>
                      <a:pt x="183" y="73"/>
                      <a:pt x="183" y="73"/>
                    </a:cubicBezTo>
                    <a:cubicBezTo>
                      <a:pt x="183" y="62"/>
                      <a:pt x="183" y="62"/>
                      <a:pt x="183" y="62"/>
                    </a:cubicBezTo>
                    <a:cubicBezTo>
                      <a:pt x="178" y="54"/>
                      <a:pt x="178" y="54"/>
                      <a:pt x="178" y="54"/>
                    </a:cubicBezTo>
                    <a:cubicBezTo>
                      <a:pt x="174" y="51"/>
                      <a:pt x="174" y="51"/>
                      <a:pt x="174" y="51"/>
                    </a:cubicBezTo>
                    <a:cubicBezTo>
                      <a:pt x="170" y="55"/>
                      <a:pt x="170" y="55"/>
                      <a:pt x="170" y="55"/>
                    </a:cubicBezTo>
                    <a:cubicBezTo>
                      <a:pt x="166" y="54"/>
                      <a:pt x="166" y="54"/>
                      <a:pt x="166" y="54"/>
                    </a:cubicBezTo>
                    <a:cubicBezTo>
                      <a:pt x="164" y="48"/>
                      <a:pt x="164" y="48"/>
                      <a:pt x="164" y="48"/>
                    </a:cubicBezTo>
                    <a:cubicBezTo>
                      <a:pt x="159" y="45"/>
                      <a:pt x="159" y="45"/>
                      <a:pt x="159" y="45"/>
                    </a:cubicBezTo>
                    <a:cubicBezTo>
                      <a:pt x="152" y="51"/>
                      <a:pt x="152" y="51"/>
                      <a:pt x="152" y="51"/>
                    </a:cubicBezTo>
                    <a:cubicBezTo>
                      <a:pt x="151" y="54"/>
                      <a:pt x="151" y="54"/>
                      <a:pt x="151" y="54"/>
                    </a:cubicBezTo>
                    <a:cubicBezTo>
                      <a:pt x="143" y="49"/>
                      <a:pt x="143" y="49"/>
                      <a:pt x="143" y="49"/>
                    </a:cubicBezTo>
                    <a:cubicBezTo>
                      <a:pt x="148" y="43"/>
                      <a:pt x="148" y="43"/>
                      <a:pt x="148" y="43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4" y="38"/>
                      <a:pt x="134" y="38"/>
                      <a:pt x="134" y="38"/>
                    </a:cubicBezTo>
                    <a:cubicBezTo>
                      <a:pt x="130" y="34"/>
                      <a:pt x="130" y="34"/>
                      <a:pt x="130" y="34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6" y="5"/>
                      <a:pt x="106" y="5"/>
                      <a:pt x="106" y="5"/>
                    </a:cubicBezTo>
                    <a:lnTo>
                      <a:pt x="103" y="2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43" name="Томская обл.">
                <a:extLst>
                  <a:ext uri="{FF2B5EF4-FFF2-40B4-BE49-F238E27FC236}">
                    <a16:creationId xmlns:a16="http://schemas.microsoft.com/office/drawing/2014/main" id="{C50DABBF-B9CF-4A9C-8FB4-AAC1AC9A6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253" y="4691601"/>
                <a:ext cx="1164660" cy="760632"/>
              </a:xfrm>
              <a:custGeom>
                <a:avLst/>
                <a:gdLst>
                  <a:gd name="T0" fmla="*/ 31 w 456"/>
                  <a:gd name="T1" fmla="*/ 207 h 334"/>
                  <a:gd name="T2" fmla="*/ 69 w 456"/>
                  <a:gd name="T3" fmla="*/ 219 h 334"/>
                  <a:gd name="T4" fmla="*/ 146 w 456"/>
                  <a:gd name="T5" fmla="*/ 278 h 334"/>
                  <a:gd name="T6" fmla="*/ 192 w 456"/>
                  <a:gd name="T7" fmla="*/ 292 h 334"/>
                  <a:gd name="T8" fmla="*/ 231 w 456"/>
                  <a:gd name="T9" fmla="*/ 278 h 334"/>
                  <a:gd name="T10" fmla="*/ 244 w 456"/>
                  <a:gd name="T11" fmla="*/ 313 h 334"/>
                  <a:gd name="T12" fmla="*/ 244 w 456"/>
                  <a:gd name="T13" fmla="*/ 326 h 334"/>
                  <a:gd name="T14" fmla="*/ 269 w 456"/>
                  <a:gd name="T15" fmla="*/ 313 h 334"/>
                  <a:gd name="T16" fmla="*/ 300 w 456"/>
                  <a:gd name="T17" fmla="*/ 307 h 334"/>
                  <a:gd name="T18" fmla="*/ 352 w 456"/>
                  <a:gd name="T19" fmla="*/ 290 h 334"/>
                  <a:gd name="T20" fmla="*/ 377 w 456"/>
                  <a:gd name="T21" fmla="*/ 294 h 334"/>
                  <a:gd name="T22" fmla="*/ 398 w 456"/>
                  <a:gd name="T23" fmla="*/ 290 h 334"/>
                  <a:gd name="T24" fmla="*/ 427 w 456"/>
                  <a:gd name="T25" fmla="*/ 271 h 334"/>
                  <a:gd name="T26" fmla="*/ 442 w 456"/>
                  <a:gd name="T27" fmla="*/ 232 h 334"/>
                  <a:gd name="T28" fmla="*/ 452 w 456"/>
                  <a:gd name="T29" fmla="*/ 213 h 334"/>
                  <a:gd name="T30" fmla="*/ 421 w 456"/>
                  <a:gd name="T31" fmla="*/ 205 h 334"/>
                  <a:gd name="T32" fmla="*/ 411 w 456"/>
                  <a:gd name="T33" fmla="*/ 171 h 334"/>
                  <a:gd name="T34" fmla="*/ 429 w 456"/>
                  <a:gd name="T35" fmla="*/ 128 h 334"/>
                  <a:gd name="T36" fmla="*/ 406 w 456"/>
                  <a:gd name="T37" fmla="*/ 111 h 334"/>
                  <a:gd name="T38" fmla="*/ 338 w 456"/>
                  <a:gd name="T39" fmla="*/ 82 h 334"/>
                  <a:gd name="T40" fmla="*/ 313 w 456"/>
                  <a:gd name="T41" fmla="*/ 82 h 334"/>
                  <a:gd name="T42" fmla="*/ 319 w 456"/>
                  <a:gd name="T43" fmla="*/ 55 h 334"/>
                  <a:gd name="T44" fmla="*/ 275 w 456"/>
                  <a:gd name="T45" fmla="*/ 7 h 334"/>
                  <a:gd name="T46" fmla="*/ 244 w 456"/>
                  <a:gd name="T47" fmla="*/ 36 h 334"/>
                  <a:gd name="T48" fmla="*/ 213 w 456"/>
                  <a:gd name="T49" fmla="*/ 28 h 334"/>
                  <a:gd name="T50" fmla="*/ 181 w 456"/>
                  <a:gd name="T51" fmla="*/ 17 h 334"/>
                  <a:gd name="T52" fmla="*/ 150 w 456"/>
                  <a:gd name="T53" fmla="*/ 7 h 334"/>
                  <a:gd name="T54" fmla="*/ 113 w 456"/>
                  <a:gd name="T55" fmla="*/ 0 h 334"/>
                  <a:gd name="T56" fmla="*/ 71 w 456"/>
                  <a:gd name="T57" fmla="*/ 40 h 334"/>
                  <a:gd name="T58" fmla="*/ 52 w 456"/>
                  <a:gd name="T59" fmla="*/ 67 h 334"/>
                  <a:gd name="T60" fmla="*/ 27 w 456"/>
                  <a:gd name="T61" fmla="*/ 96 h 334"/>
                  <a:gd name="T62" fmla="*/ 2 w 456"/>
                  <a:gd name="T63" fmla="*/ 115 h 334"/>
                  <a:gd name="T64" fmla="*/ 0 w 456"/>
                  <a:gd name="T65" fmla="*/ 151 h 334"/>
                  <a:gd name="T66" fmla="*/ 8 w 456"/>
                  <a:gd name="T67" fmla="*/ 173 h 334"/>
                  <a:gd name="T68" fmla="*/ 19 w 456"/>
                  <a:gd name="T69" fmla="*/ 205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6" h="334">
                    <a:moveTo>
                      <a:pt x="19" y="205"/>
                    </a:moveTo>
                    <a:lnTo>
                      <a:pt x="31" y="207"/>
                    </a:lnTo>
                    <a:lnTo>
                      <a:pt x="44" y="219"/>
                    </a:lnTo>
                    <a:lnTo>
                      <a:pt x="69" y="219"/>
                    </a:lnTo>
                    <a:lnTo>
                      <a:pt x="111" y="234"/>
                    </a:lnTo>
                    <a:lnTo>
                      <a:pt x="146" y="278"/>
                    </a:lnTo>
                    <a:lnTo>
                      <a:pt x="177" y="278"/>
                    </a:lnTo>
                    <a:lnTo>
                      <a:pt x="192" y="292"/>
                    </a:lnTo>
                    <a:lnTo>
                      <a:pt x="221" y="290"/>
                    </a:lnTo>
                    <a:lnTo>
                      <a:pt x="231" y="278"/>
                    </a:lnTo>
                    <a:lnTo>
                      <a:pt x="246" y="284"/>
                    </a:lnTo>
                    <a:lnTo>
                      <a:pt x="244" y="313"/>
                    </a:lnTo>
                    <a:lnTo>
                      <a:pt x="248" y="319"/>
                    </a:lnTo>
                    <a:lnTo>
                      <a:pt x="244" y="326"/>
                    </a:lnTo>
                    <a:lnTo>
                      <a:pt x="250" y="334"/>
                    </a:lnTo>
                    <a:lnTo>
                      <a:pt x="269" y="313"/>
                    </a:lnTo>
                    <a:lnTo>
                      <a:pt x="288" y="317"/>
                    </a:lnTo>
                    <a:lnTo>
                      <a:pt x="300" y="307"/>
                    </a:lnTo>
                    <a:lnTo>
                      <a:pt x="327" y="309"/>
                    </a:lnTo>
                    <a:lnTo>
                      <a:pt x="352" y="290"/>
                    </a:lnTo>
                    <a:lnTo>
                      <a:pt x="373" y="290"/>
                    </a:lnTo>
                    <a:lnTo>
                      <a:pt x="377" y="294"/>
                    </a:lnTo>
                    <a:lnTo>
                      <a:pt x="390" y="284"/>
                    </a:lnTo>
                    <a:lnTo>
                      <a:pt x="398" y="290"/>
                    </a:lnTo>
                    <a:lnTo>
                      <a:pt x="423" y="271"/>
                    </a:lnTo>
                    <a:lnTo>
                      <a:pt x="427" y="271"/>
                    </a:lnTo>
                    <a:lnTo>
                      <a:pt x="431" y="248"/>
                    </a:lnTo>
                    <a:lnTo>
                      <a:pt x="442" y="232"/>
                    </a:lnTo>
                    <a:lnTo>
                      <a:pt x="456" y="228"/>
                    </a:lnTo>
                    <a:lnTo>
                      <a:pt x="452" y="213"/>
                    </a:lnTo>
                    <a:lnTo>
                      <a:pt x="440" y="205"/>
                    </a:lnTo>
                    <a:lnTo>
                      <a:pt x="421" y="205"/>
                    </a:lnTo>
                    <a:lnTo>
                      <a:pt x="417" y="194"/>
                    </a:lnTo>
                    <a:lnTo>
                      <a:pt x="411" y="171"/>
                    </a:lnTo>
                    <a:lnTo>
                      <a:pt x="438" y="136"/>
                    </a:lnTo>
                    <a:lnTo>
                      <a:pt x="429" y="128"/>
                    </a:lnTo>
                    <a:lnTo>
                      <a:pt x="409" y="128"/>
                    </a:lnTo>
                    <a:lnTo>
                      <a:pt x="406" y="111"/>
                    </a:lnTo>
                    <a:lnTo>
                      <a:pt x="381" y="80"/>
                    </a:lnTo>
                    <a:lnTo>
                      <a:pt x="338" y="82"/>
                    </a:lnTo>
                    <a:lnTo>
                      <a:pt x="327" y="86"/>
                    </a:lnTo>
                    <a:lnTo>
                      <a:pt x="313" y="82"/>
                    </a:lnTo>
                    <a:lnTo>
                      <a:pt x="306" y="67"/>
                    </a:lnTo>
                    <a:lnTo>
                      <a:pt x="319" y="55"/>
                    </a:lnTo>
                    <a:lnTo>
                      <a:pt x="304" y="23"/>
                    </a:lnTo>
                    <a:lnTo>
                      <a:pt x="275" y="7"/>
                    </a:lnTo>
                    <a:lnTo>
                      <a:pt x="248" y="21"/>
                    </a:lnTo>
                    <a:lnTo>
                      <a:pt x="244" y="36"/>
                    </a:lnTo>
                    <a:lnTo>
                      <a:pt x="225" y="23"/>
                    </a:lnTo>
                    <a:lnTo>
                      <a:pt x="213" y="28"/>
                    </a:lnTo>
                    <a:lnTo>
                      <a:pt x="196" y="11"/>
                    </a:lnTo>
                    <a:lnTo>
                      <a:pt x="181" y="17"/>
                    </a:lnTo>
                    <a:lnTo>
                      <a:pt x="156" y="15"/>
                    </a:lnTo>
                    <a:lnTo>
                      <a:pt x="150" y="7"/>
                    </a:lnTo>
                    <a:lnTo>
                      <a:pt x="125" y="7"/>
                    </a:lnTo>
                    <a:lnTo>
                      <a:pt x="113" y="0"/>
                    </a:lnTo>
                    <a:lnTo>
                      <a:pt x="86" y="5"/>
                    </a:lnTo>
                    <a:lnTo>
                      <a:pt x="71" y="40"/>
                    </a:lnTo>
                    <a:lnTo>
                      <a:pt x="71" y="63"/>
                    </a:lnTo>
                    <a:lnTo>
                      <a:pt x="52" y="67"/>
                    </a:lnTo>
                    <a:lnTo>
                      <a:pt x="29" y="84"/>
                    </a:lnTo>
                    <a:lnTo>
                      <a:pt x="27" y="96"/>
                    </a:lnTo>
                    <a:lnTo>
                      <a:pt x="6" y="113"/>
                    </a:lnTo>
                    <a:lnTo>
                      <a:pt x="2" y="115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8" y="155"/>
                    </a:lnTo>
                    <a:lnTo>
                      <a:pt x="8" y="173"/>
                    </a:lnTo>
                    <a:lnTo>
                      <a:pt x="19" y="198"/>
                    </a:lnTo>
                    <a:lnTo>
                      <a:pt x="19" y="205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44" name="Омская обл.">
                <a:extLst>
                  <a:ext uri="{FF2B5EF4-FFF2-40B4-BE49-F238E27FC236}">
                    <a16:creationId xmlns:a16="http://schemas.microsoft.com/office/drawing/2014/main" id="{2E7BED1C-90C4-48E7-8277-A90CFE5EB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654" y="4905671"/>
                <a:ext cx="549127" cy="717363"/>
              </a:xfrm>
              <a:custGeom>
                <a:avLst/>
                <a:gdLst>
                  <a:gd name="T0" fmla="*/ 94 w 103"/>
                  <a:gd name="T1" fmla="*/ 19 h 151"/>
                  <a:gd name="T2" fmla="*/ 98 w 103"/>
                  <a:gd name="T3" fmla="*/ 29 h 151"/>
                  <a:gd name="T4" fmla="*/ 103 w 103"/>
                  <a:gd name="T5" fmla="*/ 50 h 151"/>
                  <a:gd name="T6" fmla="*/ 98 w 103"/>
                  <a:gd name="T7" fmla="*/ 72 h 151"/>
                  <a:gd name="T8" fmla="*/ 89 w 103"/>
                  <a:gd name="T9" fmla="*/ 86 h 151"/>
                  <a:gd name="T10" fmla="*/ 77 w 103"/>
                  <a:gd name="T11" fmla="*/ 103 h 151"/>
                  <a:gd name="T12" fmla="*/ 81 w 103"/>
                  <a:gd name="T13" fmla="*/ 126 h 151"/>
                  <a:gd name="T14" fmla="*/ 76 w 103"/>
                  <a:gd name="T15" fmla="*/ 139 h 151"/>
                  <a:gd name="T16" fmla="*/ 65 w 103"/>
                  <a:gd name="T17" fmla="*/ 146 h 151"/>
                  <a:gd name="T18" fmla="*/ 49 w 103"/>
                  <a:gd name="T19" fmla="*/ 149 h 151"/>
                  <a:gd name="T20" fmla="*/ 35 w 103"/>
                  <a:gd name="T21" fmla="*/ 147 h 151"/>
                  <a:gd name="T22" fmla="*/ 40 w 103"/>
                  <a:gd name="T23" fmla="*/ 136 h 151"/>
                  <a:gd name="T24" fmla="*/ 26 w 103"/>
                  <a:gd name="T25" fmla="*/ 132 h 151"/>
                  <a:gd name="T26" fmla="*/ 18 w 103"/>
                  <a:gd name="T27" fmla="*/ 121 h 151"/>
                  <a:gd name="T28" fmla="*/ 2 w 103"/>
                  <a:gd name="T29" fmla="*/ 117 h 151"/>
                  <a:gd name="T30" fmla="*/ 7 w 103"/>
                  <a:gd name="T31" fmla="*/ 104 h 151"/>
                  <a:gd name="T32" fmla="*/ 5 w 103"/>
                  <a:gd name="T33" fmla="*/ 89 h 151"/>
                  <a:gd name="T34" fmla="*/ 1 w 103"/>
                  <a:gd name="T35" fmla="*/ 81 h 151"/>
                  <a:gd name="T36" fmla="*/ 6 w 103"/>
                  <a:gd name="T37" fmla="*/ 72 h 151"/>
                  <a:gd name="T38" fmla="*/ 14 w 103"/>
                  <a:gd name="T39" fmla="*/ 66 h 151"/>
                  <a:gd name="T40" fmla="*/ 22 w 103"/>
                  <a:gd name="T41" fmla="*/ 51 h 151"/>
                  <a:gd name="T42" fmla="*/ 30 w 103"/>
                  <a:gd name="T43" fmla="*/ 48 h 151"/>
                  <a:gd name="T44" fmla="*/ 28 w 103"/>
                  <a:gd name="T45" fmla="*/ 39 h 151"/>
                  <a:gd name="T46" fmla="*/ 17 w 103"/>
                  <a:gd name="T47" fmla="*/ 29 h 151"/>
                  <a:gd name="T48" fmla="*/ 22 w 103"/>
                  <a:gd name="T49" fmla="*/ 23 h 151"/>
                  <a:gd name="T50" fmla="*/ 21 w 103"/>
                  <a:gd name="T51" fmla="*/ 12 h 151"/>
                  <a:gd name="T52" fmla="*/ 38 w 103"/>
                  <a:gd name="T53" fmla="*/ 3 h 151"/>
                  <a:gd name="T54" fmla="*/ 35 w 103"/>
                  <a:gd name="T55" fmla="*/ 12 h 151"/>
                  <a:gd name="T56" fmla="*/ 50 w 103"/>
                  <a:gd name="T57" fmla="*/ 17 h 151"/>
                  <a:gd name="T58" fmla="*/ 60 w 103"/>
                  <a:gd name="T59" fmla="*/ 19 h 151"/>
                  <a:gd name="T60" fmla="*/ 69 w 103"/>
                  <a:gd name="T61" fmla="*/ 19 h 151"/>
                  <a:gd name="T62" fmla="*/ 95 w 103"/>
                  <a:gd name="T63" fmla="*/ 1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3" h="151">
                    <a:moveTo>
                      <a:pt x="95" y="10"/>
                    </a:move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67"/>
                      <a:pt x="103" y="67"/>
                      <a:pt x="103" y="67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89" y="86"/>
                      <a:pt x="89" y="86"/>
                      <a:pt x="89" y="86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8" y="120"/>
                      <a:pt x="78" y="120"/>
                      <a:pt x="78" y="120"/>
                    </a:cubicBezTo>
                    <a:cubicBezTo>
                      <a:pt x="81" y="126"/>
                      <a:pt x="81" y="126"/>
                      <a:pt x="81" y="126"/>
                    </a:cubicBezTo>
                    <a:cubicBezTo>
                      <a:pt x="77" y="134"/>
                      <a:pt x="77" y="134"/>
                      <a:pt x="77" y="134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74" y="139"/>
                      <a:pt x="72" y="140"/>
                      <a:pt x="71" y="141"/>
                    </a:cubicBezTo>
                    <a:cubicBezTo>
                      <a:pt x="69" y="144"/>
                      <a:pt x="65" y="146"/>
                      <a:pt x="65" y="146"/>
                    </a:cubicBezTo>
                    <a:cubicBezTo>
                      <a:pt x="64" y="146"/>
                      <a:pt x="58" y="146"/>
                      <a:pt x="56" y="149"/>
                    </a:cubicBezTo>
                    <a:cubicBezTo>
                      <a:pt x="53" y="151"/>
                      <a:pt x="49" y="151"/>
                      <a:pt x="49" y="149"/>
                    </a:cubicBezTo>
                    <a:cubicBezTo>
                      <a:pt x="48" y="147"/>
                      <a:pt x="45" y="146"/>
                      <a:pt x="43" y="148"/>
                    </a:cubicBezTo>
                    <a:cubicBezTo>
                      <a:pt x="41" y="150"/>
                      <a:pt x="36" y="149"/>
                      <a:pt x="35" y="147"/>
                    </a:cubicBezTo>
                    <a:cubicBezTo>
                      <a:pt x="35" y="145"/>
                      <a:pt x="33" y="143"/>
                      <a:pt x="35" y="141"/>
                    </a:cubicBezTo>
                    <a:cubicBezTo>
                      <a:pt x="36" y="139"/>
                      <a:pt x="40" y="136"/>
                      <a:pt x="40" y="136"/>
                    </a:cubicBezTo>
                    <a:cubicBezTo>
                      <a:pt x="40" y="136"/>
                      <a:pt x="35" y="133"/>
                      <a:pt x="33" y="131"/>
                    </a:cubicBezTo>
                    <a:cubicBezTo>
                      <a:pt x="31" y="129"/>
                      <a:pt x="28" y="130"/>
                      <a:pt x="26" y="132"/>
                    </a:cubicBezTo>
                    <a:cubicBezTo>
                      <a:pt x="23" y="134"/>
                      <a:pt x="23" y="126"/>
                      <a:pt x="23" y="124"/>
                    </a:cubicBezTo>
                    <a:cubicBezTo>
                      <a:pt x="23" y="122"/>
                      <a:pt x="20" y="118"/>
                      <a:pt x="18" y="121"/>
                    </a:cubicBezTo>
                    <a:cubicBezTo>
                      <a:pt x="16" y="124"/>
                      <a:pt x="9" y="123"/>
                      <a:pt x="9" y="122"/>
                    </a:cubicBezTo>
                    <a:cubicBezTo>
                      <a:pt x="8" y="120"/>
                      <a:pt x="4" y="120"/>
                      <a:pt x="2" y="117"/>
                    </a:cubicBezTo>
                    <a:cubicBezTo>
                      <a:pt x="0" y="115"/>
                      <a:pt x="3" y="115"/>
                      <a:pt x="4" y="112"/>
                    </a:cubicBezTo>
                    <a:cubicBezTo>
                      <a:pt x="6" y="110"/>
                      <a:pt x="7" y="108"/>
                      <a:pt x="7" y="104"/>
                    </a:cubicBezTo>
                    <a:cubicBezTo>
                      <a:pt x="8" y="101"/>
                      <a:pt x="6" y="99"/>
                      <a:pt x="7" y="97"/>
                    </a:cubicBezTo>
                    <a:cubicBezTo>
                      <a:pt x="8" y="95"/>
                      <a:pt x="6" y="92"/>
                      <a:pt x="5" y="89"/>
                    </a:cubicBezTo>
                    <a:cubicBezTo>
                      <a:pt x="5" y="88"/>
                      <a:pt x="3" y="86"/>
                      <a:pt x="1" y="86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83" y="20"/>
                      <a:pt x="83" y="20"/>
                      <a:pt x="83" y="20"/>
                    </a:cubicBezTo>
                    <a:lnTo>
                      <a:pt x="95" y="1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45" name="Новосибирская обл.">
                <a:extLst>
                  <a:ext uri="{FF2B5EF4-FFF2-40B4-BE49-F238E27FC236}">
                    <a16:creationId xmlns:a16="http://schemas.microsoft.com/office/drawing/2014/main" id="{BB5FA6C5-3835-41C6-8777-736C98F8F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752" y="5158456"/>
                <a:ext cx="876049" cy="592109"/>
              </a:xfrm>
              <a:custGeom>
                <a:avLst/>
                <a:gdLst>
                  <a:gd name="T0" fmla="*/ 27 w 165"/>
                  <a:gd name="T1" fmla="*/ 0 h 125"/>
                  <a:gd name="T2" fmla="*/ 33 w 165"/>
                  <a:gd name="T3" fmla="*/ 1 h 125"/>
                  <a:gd name="T4" fmla="*/ 39 w 165"/>
                  <a:gd name="T5" fmla="*/ 7 h 125"/>
                  <a:gd name="T6" fmla="*/ 51 w 165"/>
                  <a:gd name="T7" fmla="*/ 7 h 125"/>
                  <a:gd name="T8" fmla="*/ 71 w 165"/>
                  <a:gd name="T9" fmla="*/ 14 h 125"/>
                  <a:gd name="T10" fmla="*/ 88 w 165"/>
                  <a:gd name="T11" fmla="*/ 35 h 125"/>
                  <a:gd name="T12" fmla="*/ 103 w 165"/>
                  <a:gd name="T13" fmla="*/ 35 h 125"/>
                  <a:gd name="T14" fmla="*/ 110 w 165"/>
                  <a:gd name="T15" fmla="*/ 42 h 125"/>
                  <a:gd name="T16" fmla="*/ 124 w 165"/>
                  <a:gd name="T17" fmla="*/ 41 h 125"/>
                  <a:gd name="T18" fmla="*/ 129 w 165"/>
                  <a:gd name="T19" fmla="*/ 35 h 125"/>
                  <a:gd name="T20" fmla="*/ 136 w 165"/>
                  <a:gd name="T21" fmla="*/ 38 h 125"/>
                  <a:gd name="T22" fmla="*/ 135 w 165"/>
                  <a:gd name="T23" fmla="*/ 52 h 125"/>
                  <a:gd name="T24" fmla="*/ 137 w 165"/>
                  <a:gd name="T25" fmla="*/ 55 h 125"/>
                  <a:gd name="T26" fmla="*/ 135 w 165"/>
                  <a:gd name="T27" fmla="*/ 58 h 125"/>
                  <a:gd name="T28" fmla="*/ 138 w 165"/>
                  <a:gd name="T29" fmla="*/ 62 h 125"/>
                  <a:gd name="T30" fmla="*/ 147 w 165"/>
                  <a:gd name="T31" fmla="*/ 52 h 125"/>
                  <a:gd name="T32" fmla="*/ 156 w 165"/>
                  <a:gd name="T33" fmla="*/ 54 h 125"/>
                  <a:gd name="T34" fmla="*/ 158 w 165"/>
                  <a:gd name="T35" fmla="*/ 64 h 125"/>
                  <a:gd name="T36" fmla="*/ 161 w 165"/>
                  <a:gd name="T37" fmla="*/ 76 h 125"/>
                  <a:gd name="T38" fmla="*/ 159 w 165"/>
                  <a:gd name="T39" fmla="*/ 88 h 125"/>
                  <a:gd name="T40" fmla="*/ 165 w 165"/>
                  <a:gd name="T41" fmla="*/ 99 h 125"/>
                  <a:gd name="T42" fmla="*/ 156 w 165"/>
                  <a:gd name="T43" fmla="*/ 106 h 125"/>
                  <a:gd name="T44" fmla="*/ 147 w 165"/>
                  <a:gd name="T45" fmla="*/ 106 h 125"/>
                  <a:gd name="T46" fmla="*/ 142 w 165"/>
                  <a:gd name="T47" fmla="*/ 110 h 125"/>
                  <a:gd name="T48" fmla="*/ 137 w 165"/>
                  <a:gd name="T49" fmla="*/ 107 h 125"/>
                  <a:gd name="T50" fmla="*/ 133 w 165"/>
                  <a:gd name="T51" fmla="*/ 112 h 125"/>
                  <a:gd name="T52" fmla="*/ 128 w 165"/>
                  <a:gd name="T53" fmla="*/ 107 h 125"/>
                  <a:gd name="T54" fmla="*/ 121 w 165"/>
                  <a:gd name="T55" fmla="*/ 117 h 125"/>
                  <a:gd name="T56" fmla="*/ 117 w 165"/>
                  <a:gd name="T57" fmla="*/ 125 h 125"/>
                  <a:gd name="T58" fmla="*/ 103 w 165"/>
                  <a:gd name="T59" fmla="*/ 115 h 125"/>
                  <a:gd name="T60" fmla="*/ 103 w 165"/>
                  <a:gd name="T61" fmla="*/ 108 h 125"/>
                  <a:gd name="T62" fmla="*/ 95 w 165"/>
                  <a:gd name="T63" fmla="*/ 99 h 125"/>
                  <a:gd name="T64" fmla="*/ 86 w 165"/>
                  <a:gd name="T65" fmla="*/ 99 h 125"/>
                  <a:gd name="T66" fmla="*/ 75 w 165"/>
                  <a:gd name="T67" fmla="*/ 103 h 125"/>
                  <a:gd name="T68" fmla="*/ 67 w 165"/>
                  <a:gd name="T69" fmla="*/ 110 h 125"/>
                  <a:gd name="T70" fmla="*/ 56 w 165"/>
                  <a:gd name="T71" fmla="*/ 110 h 125"/>
                  <a:gd name="T72" fmla="*/ 50 w 165"/>
                  <a:gd name="T73" fmla="*/ 112 h 125"/>
                  <a:gd name="T74" fmla="*/ 45 w 165"/>
                  <a:gd name="T75" fmla="*/ 114 h 125"/>
                  <a:gd name="T76" fmla="*/ 40 w 165"/>
                  <a:gd name="T77" fmla="*/ 109 h 125"/>
                  <a:gd name="T78" fmla="*/ 33 w 165"/>
                  <a:gd name="T79" fmla="*/ 116 h 125"/>
                  <a:gd name="T80" fmla="*/ 28 w 165"/>
                  <a:gd name="T81" fmla="*/ 109 h 125"/>
                  <a:gd name="T82" fmla="*/ 16 w 165"/>
                  <a:gd name="T83" fmla="*/ 91 h 125"/>
                  <a:gd name="T84" fmla="*/ 21 w 165"/>
                  <a:gd name="T85" fmla="*/ 87 h 125"/>
                  <a:gd name="T86" fmla="*/ 20 w 165"/>
                  <a:gd name="T87" fmla="*/ 82 h 125"/>
                  <a:gd name="T88" fmla="*/ 11 w 165"/>
                  <a:gd name="T89" fmla="*/ 84 h 125"/>
                  <a:gd name="T90" fmla="*/ 3 w 165"/>
                  <a:gd name="T91" fmla="*/ 86 h 125"/>
                  <a:gd name="T92" fmla="*/ 0 w 165"/>
                  <a:gd name="T93" fmla="*/ 86 h 125"/>
                  <a:gd name="T94" fmla="*/ 1 w 165"/>
                  <a:gd name="T95" fmla="*/ 81 h 125"/>
                  <a:gd name="T96" fmla="*/ 5 w 165"/>
                  <a:gd name="T97" fmla="*/ 73 h 125"/>
                  <a:gd name="T98" fmla="*/ 2 w 165"/>
                  <a:gd name="T99" fmla="*/ 67 h 125"/>
                  <a:gd name="T100" fmla="*/ 1 w 165"/>
                  <a:gd name="T101" fmla="*/ 50 h 125"/>
                  <a:gd name="T102" fmla="*/ 4 w 165"/>
                  <a:gd name="T103" fmla="*/ 38 h 125"/>
                  <a:gd name="T104" fmla="*/ 13 w 165"/>
                  <a:gd name="T105" fmla="*/ 33 h 125"/>
                  <a:gd name="T106" fmla="*/ 20 w 165"/>
                  <a:gd name="T107" fmla="*/ 29 h 125"/>
                  <a:gd name="T108" fmla="*/ 22 w 165"/>
                  <a:gd name="T109" fmla="*/ 19 h 125"/>
                  <a:gd name="T110" fmla="*/ 27 w 165"/>
                  <a:gd name="T111" fmla="*/ 14 h 125"/>
                  <a:gd name="T112" fmla="*/ 27 w 165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5" h="125">
                    <a:moveTo>
                      <a:pt x="27" y="0"/>
                    </a:moveTo>
                    <a:cubicBezTo>
                      <a:pt x="33" y="1"/>
                      <a:pt x="33" y="1"/>
                      <a:pt x="33" y="1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24" y="41"/>
                      <a:pt x="124" y="41"/>
                      <a:pt x="124" y="41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36" y="38"/>
                      <a:pt x="136" y="38"/>
                      <a:pt x="136" y="38"/>
                    </a:cubicBezTo>
                    <a:cubicBezTo>
                      <a:pt x="135" y="52"/>
                      <a:pt x="135" y="52"/>
                      <a:pt x="135" y="52"/>
                    </a:cubicBezTo>
                    <a:cubicBezTo>
                      <a:pt x="137" y="55"/>
                      <a:pt x="137" y="55"/>
                      <a:pt x="137" y="55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38" y="62"/>
                      <a:pt x="138" y="62"/>
                      <a:pt x="138" y="6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56" y="54"/>
                      <a:pt x="156" y="54"/>
                      <a:pt x="156" y="54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8" y="64"/>
                      <a:pt x="161" y="76"/>
                      <a:pt x="161" y="76"/>
                    </a:cubicBezTo>
                    <a:cubicBezTo>
                      <a:pt x="161" y="77"/>
                      <a:pt x="159" y="88"/>
                      <a:pt x="159" y="88"/>
                    </a:cubicBezTo>
                    <a:cubicBezTo>
                      <a:pt x="165" y="99"/>
                      <a:pt x="165" y="99"/>
                      <a:pt x="165" y="99"/>
                    </a:cubicBezTo>
                    <a:cubicBezTo>
                      <a:pt x="156" y="106"/>
                      <a:pt x="156" y="106"/>
                      <a:pt x="156" y="106"/>
                    </a:cubicBezTo>
                    <a:cubicBezTo>
                      <a:pt x="147" y="106"/>
                      <a:pt x="147" y="106"/>
                      <a:pt x="147" y="106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37" y="107"/>
                      <a:pt x="137" y="107"/>
                      <a:pt x="137" y="107"/>
                    </a:cubicBezTo>
                    <a:cubicBezTo>
                      <a:pt x="133" y="112"/>
                      <a:pt x="133" y="112"/>
                      <a:pt x="133" y="112"/>
                    </a:cubicBezTo>
                    <a:cubicBezTo>
                      <a:pt x="128" y="107"/>
                      <a:pt x="128" y="107"/>
                      <a:pt x="128" y="107"/>
                    </a:cubicBezTo>
                    <a:cubicBezTo>
                      <a:pt x="121" y="117"/>
                      <a:pt x="121" y="117"/>
                      <a:pt x="121" y="117"/>
                    </a:cubicBezTo>
                    <a:cubicBezTo>
                      <a:pt x="117" y="125"/>
                      <a:pt x="117" y="125"/>
                      <a:pt x="117" y="125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95" y="99"/>
                      <a:pt x="95" y="99"/>
                      <a:pt x="95" y="99"/>
                    </a:cubicBezTo>
                    <a:cubicBezTo>
                      <a:pt x="86" y="99"/>
                      <a:pt x="86" y="99"/>
                      <a:pt x="86" y="99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0" y="112"/>
                      <a:pt x="50" y="112"/>
                      <a:pt x="50" y="112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0" y="109"/>
                      <a:pt x="40" y="109"/>
                      <a:pt x="40" y="109"/>
                    </a:cubicBezTo>
                    <a:cubicBezTo>
                      <a:pt x="33" y="116"/>
                      <a:pt x="33" y="116"/>
                      <a:pt x="33" y="116"/>
                    </a:cubicBezTo>
                    <a:cubicBezTo>
                      <a:pt x="31" y="113"/>
                      <a:pt x="29" y="110"/>
                      <a:pt x="28" y="109"/>
                    </a:cubicBezTo>
                    <a:cubicBezTo>
                      <a:pt x="23" y="105"/>
                      <a:pt x="16" y="94"/>
                      <a:pt x="16" y="91"/>
                    </a:cubicBezTo>
                    <a:cubicBezTo>
                      <a:pt x="16" y="87"/>
                      <a:pt x="18" y="88"/>
                      <a:pt x="21" y="87"/>
                    </a:cubicBezTo>
                    <a:cubicBezTo>
                      <a:pt x="23" y="85"/>
                      <a:pt x="21" y="82"/>
                      <a:pt x="20" y="82"/>
                    </a:cubicBezTo>
                    <a:cubicBezTo>
                      <a:pt x="18" y="82"/>
                      <a:pt x="13" y="83"/>
                      <a:pt x="11" y="84"/>
                    </a:cubicBezTo>
                    <a:cubicBezTo>
                      <a:pt x="9" y="84"/>
                      <a:pt x="6" y="86"/>
                      <a:pt x="3" y="86"/>
                    </a:cubicBezTo>
                    <a:cubicBezTo>
                      <a:pt x="2" y="85"/>
                      <a:pt x="1" y="85"/>
                      <a:pt x="0" y="86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7" y="14"/>
                      <a:pt x="27" y="14"/>
                      <a:pt x="27" y="14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46" name="Кемеровская обл.">
                <a:extLst>
                  <a:ext uri="{FF2B5EF4-FFF2-40B4-BE49-F238E27FC236}">
                    <a16:creationId xmlns:a16="http://schemas.microsoft.com/office/drawing/2014/main" id="{82847DB3-B1B9-401D-9FE9-F6E8AFCD4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828" y="5308761"/>
                <a:ext cx="418869" cy="655875"/>
              </a:xfrm>
              <a:custGeom>
                <a:avLst/>
                <a:gdLst>
                  <a:gd name="T0" fmla="*/ 0 w 79"/>
                  <a:gd name="T1" fmla="*/ 22 h 138"/>
                  <a:gd name="T2" fmla="*/ 6 w 79"/>
                  <a:gd name="T3" fmla="*/ 17 h 138"/>
                  <a:gd name="T4" fmla="*/ 19 w 79"/>
                  <a:gd name="T5" fmla="*/ 18 h 138"/>
                  <a:gd name="T6" fmla="*/ 31 w 79"/>
                  <a:gd name="T7" fmla="*/ 9 h 138"/>
                  <a:gd name="T8" fmla="*/ 41 w 79"/>
                  <a:gd name="T9" fmla="*/ 9 h 138"/>
                  <a:gd name="T10" fmla="*/ 43 w 79"/>
                  <a:gd name="T11" fmla="*/ 11 h 138"/>
                  <a:gd name="T12" fmla="*/ 49 w 79"/>
                  <a:gd name="T13" fmla="*/ 6 h 138"/>
                  <a:gd name="T14" fmla="*/ 53 w 79"/>
                  <a:gd name="T15" fmla="*/ 9 h 138"/>
                  <a:gd name="T16" fmla="*/ 65 w 79"/>
                  <a:gd name="T17" fmla="*/ 0 h 138"/>
                  <a:gd name="T18" fmla="*/ 67 w 79"/>
                  <a:gd name="T19" fmla="*/ 0 h 138"/>
                  <a:gd name="T20" fmla="*/ 68 w 79"/>
                  <a:gd name="T21" fmla="*/ 11 h 138"/>
                  <a:gd name="T22" fmla="*/ 75 w 79"/>
                  <a:gd name="T23" fmla="*/ 17 h 138"/>
                  <a:gd name="T24" fmla="*/ 79 w 79"/>
                  <a:gd name="T25" fmla="*/ 23 h 138"/>
                  <a:gd name="T26" fmla="*/ 79 w 79"/>
                  <a:gd name="T27" fmla="*/ 34 h 138"/>
                  <a:gd name="T28" fmla="*/ 65 w 79"/>
                  <a:gd name="T29" fmla="*/ 45 h 138"/>
                  <a:gd name="T30" fmla="*/ 69 w 79"/>
                  <a:gd name="T31" fmla="*/ 57 h 138"/>
                  <a:gd name="T32" fmla="*/ 69 w 79"/>
                  <a:gd name="T33" fmla="*/ 69 h 138"/>
                  <a:gd name="T34" fmla="*/ 62 w 79"/>
                  <a:gd name="T35" fmla="*/ 74 h 138"/>
                  <a:gd name="T36" fmla="*/ 65 w 79"/>
                  <a:gd name="T37" fmla="*/ 76 h 138"/>
                  <a:gd name="T38" fmla="*/ 71 w 79"/>
                  <a:gd name="T39" fmla="*/ 74 h 138"/>
                  <a:gd name="T40" fmla="*/ 79 w 79"/>
                  <a:gd name="T41" fmla="*/ 75 h 138"/>
                  <a:gd name="T42" fmla="*/ 75 w 79"/>
                  <a:gd name="T43" fmla="*/ 80 h 138"/>
                  <a:gd name="T44" fmla="*/ 75 w 79"/>
                  <a:gd name="T45" fmla="*/ 91 h 138"/>
                  <a:gd name="T46" fmla="*/ 68 w 79"/>
                  <a:gd name="T47" fmla="*/ 100 h 138"/>
                  <a:gd name="T48" fmla="*/ 75 w 79"/>
                  <a:gd name="T49" fmla="*/ 107 h 138"/>
                  <a:gd name="T50" fmla="*/ 72 w 79"/>
                  <a:gd name="T51" fmla="*/ 114 h 138"/>
                  <a:gd name="T52" fmla="*/ 77 w 79"/>
                  <a:gd name="T53" fmla="*/ 122 h 138"/>
                  <a:gd name="T54" fmla="*/ 67 w 79"/>
                  <a:gd name="T55" fmla="*/ 130 h 138"/>
                  <a:gd name="T56" fmla="*/ 67 w 79"/>
                  <a:gd name="T57" fmla="*/ 138 h 138"/>
                  <a:gd name="T58" fmla="*/ 62 w 79"/>
                  <a:gd name="T59" fmla="*/ 136 h 138"/>
                  <a:gd name="T60" fmla="*/ 62 w 79"/>
                  <a:gd name="T61" fmla="*/ 131 h 138"/>
                  <a:gd name="T62" fmla="*/ 57 w 79"/>
                  <a:gd name="T63" fmla="*/ 130 h 138"/>
                  <a:gd name="T64" fmla="*/ 50 w 79"/>
                  <a:gd name="T65" fmla="*/ 126 h 138"/>
                  <a:gd name="T66" fmla="*/ 44 w 79"/>
                  <a:gd name="T67" fmla="*/ 127 h 138"/>
                  <a:gd name="T68" fmla="*/ 38 w 79"/>
                  <a:gd name="T69" fmla="*/ 122 h 138"/>
                  <a:gd name="T70" fmla="*/ 36 w 79"/>
                  <a:gd name="T71" fmla="*/ 114 h 138"/>
                  <a:gd name="T72" fmla="*/ 31 w 79"/>
                  <a:gd name="T73" fmla="*/ 104 h 138"/>
                  <a:gd name="T74" fmla="*/ 38 w 79"/>
                  <a:gd name="T75" fmla="*/ 103 h 138"/>
                  <a:gd name="T76" fmla="*/ 40 w 79"/>
                  <a:gd name="T77" fmla="*/ 98 h 138"/>
                  <a:gd name="T78" fmla="*/ 27 w 79"/>
                  <a:gd name="T79" fmla="*/ 94 h 138"/>
                  <a:gd name="T80" fmla="*/ 23 w 79"/>
                  <a:gd name="T81" fmla="*/ 85 h 138"/>
                  <a:gd name="T82" fmla="*/ 20 w 79"/>
                  <a:gd name="T83" fmla="*/ 77 h 138"/>
                  <a:gd name="T84" fmla="*/ 12 w 79"/>
                  <a:gd name="T85" fmla="*/ 75 h 138"/>
                  <a:gd name="T86" fmla="*/ 9 w 79"/>
                  <a:gd name="T87" fmla="*/ 67 h 138"/>
                  <a:gd name="T88" fmla="*/ 3 w 79"/>
                  <a:gd name="T89" fmla="*/ 56 h 138"/>
                  <a:gd name="T90" fmla="*/ 5 w 79"/>
                  <a:gd name="T91" fmla="*/ 44 h 138"/>
                  <a:gd name="T92" fmla="*/ 2 w 79"/>
                  <a:gd name="T93" fmla="*/ 32 h 138"/>
                  <a:gd name="T94" fmla="*/ 0 w 79"/>
                  <a:gd name="T95" fmla="*/ 2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138">
                    <a:moveTo>
                      <a:pt x="0" y="22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69" y="69"/>
                      <a:pt x="69" y="69"/>
                      <a:pt x="69" y="69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68" y="100"/>
                      <a:pt x="68" y="100"/>
                      <a:pt x="68" y="100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7" y="122"/>
                      <a:pt x="77" y="122"/>
                      <a:pt x="77" y="122"/>
                    </a:cubicBezTo>
                    <a:cubicBezTo>
                      <a:pt x="67" y="130"/>
                      <a:pt x="67" y="130"/>
                      <a:pt x="67" y="130"/>
                    </a:cubicBezTo>
                    <a:cubicBezTo>
                      <a:pt x="67" y="138"/>
                      <a:pt x="67" y="138"/>
                      <a:pt x="67" y="138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62" y="131"/>
                      <a:pt x="62" y="131"/>
                      <a:pt x="62" y="131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0" y="126"/>
                      <a:pt x="50" y="126"/>
                      <a:pt x="50" y="126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38" y="122"/>
                      <a:pt x="38" y="122"/>
                      <a:pt x="38" y="122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3" y="85"/>
                      <a:pt x="23" y="85"/>
                      <a:pt x="23" y="85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5" y="45"/>
                      <a:pt x="5" y="44"/>
                    </a:cubicBezTo>
                    <a:cubicBezTo>
                      <a:pt x="5" y="44"/>
                      <a:pt x="2" y="32"/>
                      <a:pt x="2" y="32"/>
                    </a:cubicBezTo>
                    <a:lnTo>
                      <a:pt x="0" y="22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47" name="Иркутская обл.">
                <a:extLst>
                  <a:ext uri="{FF2B5EF4-FFF2-40B4-BE49-F238E27FC236}">
                    <a16:creationId xmlns:a16="http://schemas.microsoft.com/office/drawing/2014/main" id="{DA863DF3-6ADF-4320-974B-798D480C3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5256" y="4156426"/>
                <a:ext cx="1826166" cy="1826429"/>
              </a:xfrm>
              <a:custGeom>
                <a:avLst/>
                <a:gdLst>
                  <a:gd name="T0" fmla="*/ 130 w 343"/>
                  <a:gd name="T1" fmla="*/ 6 h 385"/>
                  <a:gd name="T2" fmla="*/ 122 w 343"/>
                  <a:gd name="T3" fmla="*/ 28 h 385"/>
                  <a:gd name="T4" fmla="*/ 130 w 343"/>
                  <a:gd name="T5" fmla="*/ 52 h 385"/>
                  <a:gd name="T6" fmla="*/ 125 w 343"/>
                  <a:gd name="T7" fmla="*/ 69 h 385"/>
                  <a:gd name="T8" fmla="*/ 112 w 343"/>
                  <a:gd name="T9" fmla="*/ 91 h 385"/>
                  <a:gd name="T10" fmla="*/ 121 w 343"/>
                  <a:gd name="T11" fmla="*/ 120 h 385"/>
                  <a:gd name="T12" fmla="*/ 126 w 343"/>
                  <a:gd name="T13" fmla="*/ 134 h 385"/>
                  <a:gd name="T14" fmla="*/ 135 w 343"/>
                  <a:gd name="T15" fmla="*/ 155 h 385"/>
                  <a:gd name="T16" fmla="*/ 117 w 343"/>
                  <a:gd name="T17" fmla="*/ 166 h 385"/>
                  <a:gd name="T18" fmla="*/ 101 w 343"/>
                  <a:gd name="T19" fmla="*/ 156 h 385"/>
                  <a:gd name="T20" fmla="*/ 93 w 343"/>
                  <a:gd name="T21" fmla="*/ 172 h 385"/>
                  <a:gd name="T22" fmla="*/ 76 w 343"/>
                  <a:gd name="T23" fmla="*/ 211 h 385"/>
                  <a:gd name="T24" fmla="*/ 61 w 343"/>
                  <a:gd name="T25" fmla="*/ 202 h 385"/>
                  <a:gd name="T26" fmla="*/ 47 w 343"/>
                  <a:gd name="T27" fmla="*/ 209 h 385"/>
                  <a:gd name="T28" fmla="*/ 28 w 343"/>
                  <a:gd name="T29" fmla="*/ 221 h 385"/>
                  <a:gd name="T30" fmla="*/ 30 w 343"/>
                  <a:gd name="T31" fmla="*/ 240 h 385"/>
                  <a:gd name="T32" fmla="*/ 21 w 343"/>
                  <a:gd name="T33" fmla="*/ 260 h 385"/>
                  <a:gd name="T34" fmla="*/ 19 w 343"/>
                  <a:gd name="T35" fmla="*/ 279 h 385"/>
                  <a:gd name="T36" fmla="*/ 16 w 343"/>
                  <a:gd name="T37" fmla="*/ 301 h 385"/>
                  <a:gd name="T38" fmla="*/ 4 w 343"/>
                  <a:gd name="T39" fmla="*/ 310 h 385"/>
                  <a:gd name="T40" fmla="*/ 21 w 343"/>
                  <a:gd name="T41" fmla="*/ 331 h 385"/>
                  <a:gd name="T42" fmla="*/ 50 w 343"/>
                  <a:gd name="T43" fmla="*/ 343 h 385"/>
                  <a:gd name="T44" fmla="*/ 81 w 343"/>
                  <a:gd name="T45" fmla="*/ 335 h 385"/>
                  <a:gd name="T46" fmla="*/ 94 w 343"/>
                  <a:gd name="T47" fmla="*/ 348 h 385"/>
                  <a:gd name="T48" fmla="*/ 125 w 343"/>
                  <a:gd name="T49" fmla="*/ 359 h 385"/>
                  <a:gd name="T50" fmla="*/ 146 w 343"/>
                  <a:gd name="T51" fmla="*/ 378 h 385"/>
                  <a:gd name="T52" fmla="*/ 165 w 343"/>
                  <a:gd name="T53" fmla="*/ 380 h 385"/>
                  <a:gd name="T54" fmla="*/ 188 w 343"/>
                  <a:gd name="T55" fmla="*/ 351 h 385"/>
                  <a:gd name="T56" fmla="*/ 219 w 343"/>
                  <a:gd name="T57" fmla="*/ 286 h 385"/>
                  <a:gd name="T58" fmla="*/ 210 w 343"/>
                  <a:gd name="T59" fmla="*/ 235 h 385"/>
                  <a:gd name="T60" fmla="*/ 204 w 343"/>
                  <a:gd name="T61" fmla="*/ 208 h 385"/>
                  <a:gd name="T62" fmla="*/ 220 w 343"/>
                  <a:gd name="T63" fmla="*/ 196 h 385"/>
                  <a:gd name="T64" fmla="*/ 240 w 343"/>
                  <a:gd name="T65" fmla="*/ 194 h 385"/>
                  <a:gd name="T66" fmla="*/ 246 w 343"/>
                  <a:gd name="T67" fmla="*/ 189 h 385"/>
                  <a:gd name="T68" fmla="*/ 264 w 343"/>
                  <a:gd name="T69" fmla="*/ 189 h 385"/>
                  <a:gd name="T70" fmla="*/ 284 w 343"/>
                  <a:gd name="T71" fmla="*/ 188 h 385"/>
                  <a:gd name="T72" fmla="*/ 294 w 343"/>
                  <a:gd name="T73" fmla="*/ 170 h 385"/>
                  <a:gd name="T74" fmla="*/ 315 w 343"/>
                  <a:gd name="T75" fmla="*/ 161 h 385"/>
                  <a:gd name="T76" fmla="*/ 319 w 343"/>
                  <a:gd name="T77" fmla="*/ 165 h 385"/>
                  <a:gd name="T78" fmla="*/ 337 w 343"/>
                  <a:gd name="T79" fmla="*/ 152 h 385"/>
                  <a:gd name="T80" fmla="*/ 318 w 343"/>
                  <a:gd name="T81" fmla="*/ 136 h 385"/>
                  <a:gd name="T82" fmla="*/ 320 w 343"/>
                  <a:gd name="T83" fmla="*/ 126 h 385"/>
                  <a:gd name="T84" fmla="*/ 331 w 343"/>
                  <a:gd name="T85" fmla="*/ 116 h 385"/>
                  <a:gd name="T86" fmla="*/ 343 w 343"/>
                  <a:gd name="T87" fmla="*/ 109 h 385"/>
                  <a:gd name="T88" fmla="*/ 326 w 343"/>
                  <a:gd name="T89" fmla="*/ 93 h 385"/>
                  <a:gd name="T90" fmla="*/ 312 w 343"/>
                  <a:gd name="T91" fmla="*/ 81 h 385"/>
                  <a:gd name="T92" fmla="*/ 298 w 343"/>
                  <a:gd name="T93" fmla="*/ 82 h 385"/>
                  <a:gd name="T94" fmla="*/ 282 w 343"/>
                  <a:gd name="T95" fmla="*/ 70 h 385"/>
                  <a:gd name="T96" fmla="*/ 260 w 343"/>
                  <a:gd name="T97" fmla="*/ 82 h 385"/>
                  <a:gd name="T98" fmla="*/ 255 w 343"/>
                  <a:gd name="T99" fmla="*/ 98 h 385"/>
                  <a:gd name="T100" fmla="*/ 242 w 343"/>
                  <a:gd name="T101" fmla="*/ 123 h 385"/>
                  <a:gd name="T102" fmla="*/ 237 w 343"/>
                  <a:gd name="T103" fmla="*/ 120 h 385"/>
                  <a:gd name="T104" fmla="*/ 224 w 343"/>
                  <a:gd name="T105" fmla="*/ 124 h 385"/>
                  <a:gd name="T106" fmla="*/ 199 w 343"/>
                  <a:gd name="T107" fmla="*/ 139 h 385"/>
                  <a:gd name="T108" fmla="*/ 191 w 343"/>
                  <a:gd name="T109" fmla="*/ 91 h 385"/>
                  <a:gd name="T110" fmla="*/ 181 w 343"/>
                  <a:gd name="T111" fmla="*/ 68 h 385"/>
                  <a:gd name="T112" fmla="*/ 175 w 343"/>
                  <a:gd name="T113" fmla="*/ 56 h 385"/>
                  <a:gd name="T114" fmla="*/ 173 w 343"/>
                  <a:gd name="T115" fmla="*/ 44 h 385"/>
                  <a:gd name="T116" fmla="*/ 163 w 343"/>
                  <a:gd name="T117" fmla="*/ 28 h 385"/>
                  <a:gd name="T118" fmla="*/ 144 w 343"/>
                  <a:gd name="T119" fmla="*/ 16 h 385"/>
                  <a:gd name="T120" fmla="*/ 143 w 343"/>
                  <a:gd name="T1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43" h="385">
                    <a:moveTo>
                      <a:pt x="143" y="0"/>
                    </a:moveTo>
                    <a:cubicBezTo>
                      <a:pt x="136" y="5"/>
                      <a:pt x="136" y="5"/>
                      <a:pt x="136" y="5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20" y="13"/>
                      <a:pt x="120" y="13"/>
                      <a:pt x="120" y="13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1" y="35"/>
                      <a:pt x="121" y="35"/>
                      <a:pt x="121" y="35"/>
                    </a:cubicBezTo>
                    <a:cubicBezTo>
                      <a:pt x="121" y="42"/>
                      <a:pt x="121" y="42"/>
                      <a:pt x="121" y="42"/>
                    </a:cubicBezTo>
                    <a:cubicBezTo>
                      <a:pt x="130" y="52"/>
                      <a:pt x="130" y="52"/>
                      <a:pt x="130" y="52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31" y="63"/>
                      <a:pt x="131" y="63"/>
                      <a:pt x="131" y="63"/>
                    </a:cubicBezTo>
                    <a:cubicBezTo>
                      <a:pt x="125" y="69"/>
                      <a:pt x="125" y="69"/>
                      <a:pt x="125" y="69"/>
                    </a:cubicBezTo>
                    <a:cubicBezTo>
                      <a:pt x="125" y="79"/>
                      <a:pt x="125" y="79"/>
                      <a:pt x="125" y="79"/>
                    </a:cubicBezTo>
                    <a:cubicBezTo>
                      <a:pt x="121" y="84"/>
                      <a:pt x="121" y="84"/>
                      <a:pt x="121" y="84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3" y="104"/>
                      <a:pt x="113" y="104"/>
                      <a:pt x="113" y="104"/>
                    </a:cubicBezTo>
                    <a:cubicBezTo>
                      <a:pt x="111" y="113"/>
                      <a:pt x="111" y="113"/>
                      <a:pt x="111" y="113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27" y="119"/>
                      <a:pt x="127" y="119"/>
                      <a:pt x="127" y="119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26" y="134"/>
                      <a:pt x="126" y="134"/>
                      <a:pt x="126" y="134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32" y="142"/>
                      <a:pt x="132" y="142"/>
                      <a:pt x="132" y="142"/>
                    </a:cubicBezTo>
                    <a:cubicBezTo>
                      <a:pt x="135" y="155"/>
                      <a:pt x="135" y="155"/>
                      <a:pt x="135" y="155"/>
                    </a:cubicBezTo>
                    <a:cubicBezTo>
                      <a:pt x="129" y="161"/>
                      <a:pt x="129" y="161"/>
                      <a:pt x="129" y="161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1" y="156"/>
                      <a:pt x="101" y="156"/>
                      <a:pt x="101" y="156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91" y="163"/>
                      <a:pt x="91" y="163"/>
                      <a:pt x="91" y="163"/>
                    </a:cubicBezTo>
                    <a:cubicBezTo>
                      <a:pt x="93" y="172"/>
                      <a:pt x="93" y="172"/>
                      <a:pt x="93" y="172"/>
                    </a:cubicBezTo>
                    <a:cubicBezTo>
                      <a:pt x="77" y="191"/>
                      <a:pt x="77" y="191"/>
                      <a:pt x="77" y="191"/>
                    </a:cubicBezTo>
                    <a:cubicBezTo>
                      <a:pt x="73" y="205"/>
                      <a:pt x="73" y="205"/>
                      <a:pt x="73" y="205"/>
                    </a:cubicBezTo>
                    <a:cubicBezTo>
                      <a:pt x="76" y="211"/>
                      <a:pt x="76" y="211"/>
                      <a:pt x="76" y="211"/>
                    </a:cubicBezTo>
                    <a:cubicBezTo>
                      <a:pt x="74" y="216"/>
                      <a:pt x="74" y="216"/>
                      <a:pt x="74" y="216"/>
                    </a:cubicBezTo>
                    <a:cubicBezTo>
                      <a:pt x="67" y="212"/>
                      <a:pt x="67" y="212"/>
                      <a:pt x="67" y="212"/>
                    </a:cubicBezTo>
                    <a:cubicBezTo>
                      <a:pt x="61" y="202"/>
                      <a:pt x="61" y="202"/>
                      <a:pt x="61" y="202"/>
                    </a:cubicBezTo>
                    <a:cubicBezTo>
                      <a:pt x="56" y="198"/>
                      <a:pt x="56" y="198"/>
                      <a:pt x="56" y="198"/>
                    </a:cubicBezTo>
                    <a:cubicBezTo>
                      <a:pt x="53" y="201"/>
                      <a:pt x="53" y="201"/>
                      <a:pt x="53" y="201"/>
                    </a:cubicBezTo>
                    <a:cubicBezTo>
                      <a:pt x="47" y="209"/>
                      <a:pt x="47" y="209"/>
                      <a:pt x="47" y="209"/>
                    </a:cubicBezTo>
                    <a:cubicBezTo>
                      <a:pt x="36" y="210"/>
                      <a:pt x="36" y="210"/>
                      <a:pt x="36" y="210"/>
                    </a:cubicBezTo>
                    <a:cubicBezTo>
                      <a:pt x="29" y="211"/>
                      <a:pt x="29" y="211"/>
                      <a:pt x="29" y="211"/>
                    </a:cubicBezTo>
                    <a:cubicBezTo>
                      <a:pt x="28" y="221"/>
                      <a:pt x="28" y="221"/>
                      <a:pt x="28" y="221"/>
                    </a:cubicBezTo>
                    <a:cubicBezTo>
                      <a:pt x="23" y="225"/>
                      <a:pt x="23" y="225"/>
                      <a:pt x="23" y="225"/>
                    </a:cubicBezTo>
                    <a:cubicBezTo>
                      <a:pt x="24" y="232"/>
                      <a:pt x="24" y="232"/>
                      <a:pt x="24" y="232"/>
                    </a:cubicBezTo>
                    <a:cubicBezTo>
                      <a:pt x="30" y="240"/>
                      <a:pt x="30" y="240"/>
                      <a:pt x="30" y="240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21" y="260"/>
                      <a:pt x="21" y="260"/>
                      <a:pt x="21" y="260"/>
                    </a:cubicBezTo>
                    <a:cubicBezTo>
                      <a:pt x="16" y="261"/>
                      <a:pt x="16" y="261"/>
                      <a:pt x="16" y="261"/>
                    </a:cubicBezTo>
                    <a:cubicBezTo>
                      <a:pt x="14" y="271"/>
                      <a:pt x="14" y="271"/>
                      <a:pt x="14" y="271"/>
                    </a:cubicBezTo>
                    <a:cubicBezTo>
                      <a:pt x="19" y="279"/>
                      <a:pt x="19" y="279"/>
                      <a:pt x="19" y="279"/>
                    </a:cubicBezTo>
                    <a:cubicBezTo>
                      <a:pt x="16" y="286"/>
                      <a:pt x="16" y="286"/>
                      <a:pt x="16" y="286"/>
                    </a:cubicBezTo>
                    <a:cubicBezTo>
                      <a:pt x="18" y="297"/>
                      <a:pt x="18" y="297"/>
                      <a:pt x="18" y="297"/>
                    </a:cubicBezTo>
                    <a:cubicBezTo>
                      <a:pt x="16" y="301"/>
                      <a:pt x="16" y="301"/>
                      <a:pt x="16" y="301"/>
                    </a:cubicBezTo>
                    <a:cubicBezTo>
                      <a:pt x="16" y="306"/>
                      <a:pt x="16" y="306"/>
                      <a:pt x="16" y="306"/>
                    </a:cubicBezTo>
                    <a:cubicBezTo>
                      <a:pt x="9" y="307"/>
                      <a:pt x="9" y="307"/>
                      <a:pt x="9" y="307"/>
                    </a:cubicBezTo>
                    <a:cubicBezTo>
                      <a:pt x="4" y="310"/>
                      <a:pt x="4" y="310"/>
                      <a:pt x="4" y="310"/>
                    </a:cubicBezTo>
                    <a:cubicBezTo>
                      <a:pt x="0" y="312"/>
                      <a:pt x="0" y="312"/>
                      <a:pt x="0" y="312"/>
                    </a:cubicBezTo>
                    <a:cubicBezTo>
                      <a:pt x="2" y="321"/>
                      <a:pt x="2" y="321"/>
                      <a:pt x="2" y="321"/>
                    </a:cubicBezTo>
                    <a:cubicBezTo>
                      <a:pt x="21" y="331"/>
                      <a:pt x="21" y="331"/>
                      <a:pt x="21" y="331"/>
                    </a:cubicBezTo>
                    <a:cubicBezTo>
                      <a:pt x="30" y="333"/>
                      <a:pt x="30" y="333"/>
                      <a:pt x="30" y="333"/>
                    </a:cubicBezTo>
                    <a:cubicBezTo>
                      <a:pt x="41" y="336"/>
                      <a:pt x="41" y="336"/>
                      <a:pt x="41" y="336"/>
                    </a:cubicBezTo>
                    <a:cubicBezTo>
                      <a:pt x="50" y="343"/>
                      <a:pt x="50" y="343"/>
                      <a:pt x="50" y="343"/>
                    </a:cubicBezTo>
                    <a:cubicBezTo>
                      <a:pt x="62" y="341"/>
                      <a:pt x="62" y="341"/>
                      <a:pt x="62" y="341"/>
                    </a:cubicBezTo>
                    <a:cubicBezTo>
                      <a:pt x="67" y="348"/>
                      <a:pt x="67" y="348"/>
                      <a:pt x="67" y="348"/>
                    </a:cubicBezTo>
                    <a:cubicBezTo>
                      <a:pt x="81" y="335"/>
                      <a:pt x="81" y="335"/>
                      <a:pt x="81" y="335"/>
                    </a:cubicBezTo>
                    <a:cubicBezTo>
                      <a:pt x="87" y="339"/>
                      <a:pt x="87" y="339"/>
                      <a:pt x="87" y="339"/>
                    </a:cubicBezTo>
                    <a:cubicBezTo>
                      <a:pt x="86" y="342"/>
                      <a:pt x="86" y="342"/>
                      <a:pt x="86" y="342"/>
                    </a:cubicBezTo>
                    <a:cubicBezTo>
                      <a:pt x="94" y="348"/>
                      <a:pt x="94" y="348"/>
                      <a:pt x="94" y="348"/>
                    </a:cubicBezTo>
                    <a:cubicBezTo>
                      <a:pt x="103" y="349"/>
                      <a:pt x="103" y="349"/>
                      <a:pt x="103" y="349"/>
                    </a:cubicBezTo>
                    <a:cubicBezTo>
                      <a:pt x="118" y="361"/>
                      <a:pt x="118" y="361"/>
                      <a:pt x="118" y="361"/>
                    </a:cubicBezTo>
                    <a:cubicBezTo>
                      <a:pt x="125" y="359"/>
                      <a:pt x="125" y="359"/>
                      <a:pt x="125" y="359"/>
                    </a:cubicBezTo>
                    <a:cubicBezTo>
                      <a:pt x="135" y="368"/>
                      <a:pt x="135" y="368"/>
                      <a:pt x="135" y="368"/>
                    </a:cubicBezTo>
                    <a:cubicBezTo>
                      <a:pt x="143" y="367"/>
                      <a:pt x="143" y="367"/>
                      <a:pt x="143" y="367"/>
                    </a:cubicBezTo>
                    <a:cubicBezTo>
                      <a:pt x="146" y="378"/>
                      <a:pt x="146" y="378"/>
                      <a:pt x="146" y="378"/>
                    </a:cubicBezTo>
                    <a:cubicBezTo>
                      <a:pt x="155" y="379"/>
                      <a:pt x="155" y="379"/>
                      <a:pt x="155" y="379"/>
                    </a:cubicBezTo>
                    <a:cubicBezTo>
                      <a:pt x="160" y="385"/>
                      <a:pt x="160" y="385"/>
                      <a:pt x="160" y="385"/>
                    </a:cubicBezTo>
                    <a:cubicBezTo>
                      <a:pt x="165" y="380"/>
                      <a:pt x="165" y="380"/>
                      <a:pt x="165" y="380"/>
                    </a:cubicBezTo>
                    <a:cubicBezTo>
                      <a:pt x="170" y="380"/>
                      <a:pt x="170" y="380"/>
                      <a:pt x="170" y="380"/>
                    </a:cubicBezTo>
                    <a:cubicBezTo>
                      <a:pt x="171" y="369"/>
                      <a:pt x="171" y="369"/>
                      <a:pt x="171" y="369"/>
                    </a:cubicBezTo>
                    <a:cubicBezTo>
                      <a:pt x="188" y="351"/>
                      <a:pt x="188" y="351"/>
                      <a:pt x="188" y="351"/>
                    </a:cubicBezTo>
                    <a:cubicBezTo>
                      <a:pt x="191" y="341"/>
                      <a:pt x="191" y="341"/>
                      <a:pt x="191" y="341"/>
                    </a:cubicBezTo>
                    <a:cubicBezTo>
                      <a:pt x="217" y="313"/>
                      <a:pt x="217" y="313"/>
                      <a:pt x="217" y="313"/>
                    </a:cubicBezTo>
                    <a:cubicBezTo>
                      <a:pt x="219" y="286"/>
                      <a:pt x="219" y="286"/>
                      <a:pt x="219" y="286"/>
                    </a:cubicBezTo>
                    <a:cubicBezTo>
                      <a:pt x="224" y="270"/>
                      <a:pt x="224" y="270"/>
                      <a:pt x="224" y="270"/>
                    </a:cubicBezTo>
                    <a:cubicBezTo>
                      <a:pt x="215" y="267"/>
                      <a:pt x="215" y="267"/>
                      <a:pt x="215" y="267"/>
                    </a:cubicBezTo>
                    <a:cubicBezTo>
                      <a:pt x="210" y="235"/>
                      <a:pt x="210" y="235"/>
                      <a:pt x="210" y="235"/>
                    </a:cubicBezTo>
                    <a:cubicBezTo>
                      <a:pt x="216" y="226"/>
                      <a:pt x="216" y="226"/>
                      <a:pt x="216" y="226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4" y="208"/>
                      <a:pt x="204" y="208"/>
                      <a:pt x="204" y="208"/>
                    </a:cubicBezTo>
                    <a:cubicBezTo>
                      <a:pt x="212" y="203"/>
                      <a:pt x="212" y="203"/>
                      <a:pt x="212" y="203"/>
                    </a:cubicBezTo>
                    <a:cubicBezTo>
                      <a:pt x="219" y="205"/>
                      <a:pt x="219" y="205"/>
                      <a:pt x="219" y="205"/>
                    </a:cubicBezTo>
                    <a:cubicBezTo>
                      <a:pt x="220" y="196"/>
                      <a:pt x="220" y="196"/>
                      <a:pt x="220" y="196"/>
                    </a:cubicBezTo>
                    <a:cubicBezTo>
                      <a:pt x="224" y="195"/>
                      <a:pt x="224" y="195"/>
                      <a:pt x="224" y="195"/>
                    </a:cubicBezTo>
                    <a:cubicBezTo>
                      <a:pt x="232" y="197"/>
                      <a:pt x="232" y="197"/>
                      <a:pt x="232" y="197"/>
                    </a:cubicBezTo>
                    <a:cubicBezTo>
                      <a:pt x="240" y="194"/>
                      <a:pt x="240" y="194"/>
                      <a:pt x="240" y="194"/>
                    </a:cubicBezTo>
                    <a:cubicBezTo>
                      <a:pt x="239" y="188"/>
                      <a:pt x="239" y="188"/>
                      <a:pt x="239" y="188"/>
                    </a:cubicBezTo>
                    <a:cubicBezTo>
                      <a:pt x="244" y="182"/>
                      <a:pt x="244" y="182"/>
                      <a:pt x="244" y="182"/>
                    </a:cubicBezTo>
                    <a:cubicBezTo>
                      <a:pt x="246" y="189"/>
                      <a:pt x="246" y="189"/>
                      <a:pt x="246" y="189"/>
                    </a:cubicBezTo>
                    <a:cubicBezTo>
                      <a:pt x="256" y="189"/>
                      <a:pt x="256" y="189"/>
                      <a:pt x="256" y="189"/>
                    </a:cubicBezTo>
                    <a:cubicBezTo>
                      <a:pt x="261" y="184"/>
                      <a:pt x="261" y="184"/>
                      <a:pt x="261" y="184"/>
                    </a:cubicBezTo>
                    <a:cubicBezTo>
                      <a:pt x="264" y="189"/>
                      <a:pt x="264" y="189"/>
                      <a:pt x="264" y="189"/>
                    </a:cubicBezTo>
                    <a:cubicBezTo>
                      <a:pt x="274" y="189"/>
                      <a:pt x="274" y="189"/>
                      <a:pt x="274" y="189"/>
                    </a:cubicBezTo>
                    <a:cubicBezTo>
                      <a:pt x="277" y="183"/>
                      <a:pt x="277" y="183"/>
                      <a:pt x="277" y="183"/>
                    </a:cubicBezTo>
                    <a:cubicBezTo>
                      <a:pt x="284" y="188"/>
                      <a:pt x="284" y="188"/>
                      <a:pt x="284" y="188"/>
                    </a:cubicBezTo>
                    <a:cubicBezTo>
                      <a:pt x="290" y="182"/>
                      <a:pt x="290" y="182"/>
                      <a:pt x="290" y="182"/>
                    </a:cubicBezTo>
                    <a:cubicBezTo>
                      <a:pt x="296" y="182"/>
                      <a:pt x="296" y="182"/>
                      <a:pt x="296" y="182"/>
                    </a:cubicBezTo>
                    <a:cubicBezTo>
                      <a:pt x="294" y="170"/>
                      <a:pt x="294" y="170"/>
                      <a:pt x="294" y="170"/>
                    </a:cubicBezTo>
                    <a:cubicBezTo>
                      <a:pt x="302" y="163"/>
                      <a:pt x="302" y="163"/>
                      <a:pt x="302" y="163"/>
                    </a:cubicBezTo>
                    <a:cubicBezTo>
                      <a:pt x="307" y="157"/>
                      <a:pt x="307" y="157"/>
                      <a:pt x="307" y="157"/>
                    </a:cubicBezTo>
                    <a:cubicBezTo>
                      <a:pt x="315" y="161"/>
                      <a:pt x="315" y="161"/>
                      <a:pt x="315" y="161"/>
                    </a:cubicBezTo>
                    <a:cubicBezTo>
                      <a:pt x="308" y="168"/>
                      <a:pt x="308" y="168"/>
                      <a:pt x="308" y="168"/>
                    </a:cubicBezTo>
                    <a:cubicBezTo>
                      <a:pt x="312" y="168"/>
                      <a:pt x="312" y="168"/>
                      <a:pt x="312" y="168"/>
                    </a:cubicBezTo>
                    <a:cubicBezTo>
                      <a:pt x="319" y="165"/>
                      <a:pt x="319" y="165"/>
                      <a:pt x="319" y="165"/>
                    </a:cubicBezTo>
                    <a:cubicBezTo>
                      <a:pt x="326" y="168"/>
                      <a:pt x="326" y="168"/>
                      <a:pt x="326" y="168"/>
                    </a:cubicBezTo>
                    <a:cubicBezTo>
                      <a:pt x="335" y="156"/>
                      <a:pt x="335" y="156"/>
                      <a:pt x="335" y="156"/>
                    </a:cubicBezTo>
                    <a:cubicBezTo>
                      <a:pt x="337" y="152"/>
                      <a:pt x="337" y="152"/>
                      <a:pt x="337" y="152"/>
                    </a:cubicBezTo>
                    <a:cubicBezTo>
                      <a:pt x="334" y="146"/>
                      <a:pt x="334" y="146"/>
                      <a:pt x="334" y="146"/>
                    </a:cubicBezTo>
                    <a:cubicBezTo>
                      <a:pt x="328" y="149"/>
                      <a:pt x="328" y="149"/>
                      <a:pt x="328" y="149"/>
                    </a:cubicBezTo>
                    <a:cubicBezTo>
                      <a:pt x="318" y="136"/>
                      <a:pt x="318" y="136"/>
                      <a:pt x="318" y="136"/>
                    </a:cubicBezTo>
                    <a:cubicBezTo>
                      <a:pt x="321" y="132"/>
                      <a:pt x="321" y="132"/>
                      <a:pt x="321" y="132"/>
                    </a:cubicBezTo>
                    <a:cubicBezTo>
                      <a:pt x="317" y="128"/>
                      <a:pt x="317" y="128"/>
                      <a:pt x="317" y="128"/>
                    </a:cubicBezTo>
                    <a:cubicBezTo>
                      <a:pt x="320" y="126"/>
                      <a:pt x="320" y="126"/>
                      <a:pt x="320" y="126"/>
                    </a:cubicBezTo>
                    <a:cubicBezTo>
                      <a:pt x="319" y="118"/>
                      <a:pt x="319" y="118"/>
                      <a:pt x="319" y="118"/>
                    </a:cubicBezTo>
                    <a:cubicBezTo>
                      <a:pt x="326" y="113"/>
                      <a:pt x="326" y="113"/>
                      <a:pt x="326" y="113"/>
                    </a:cubicBezTo>
                    <a:cubicBezTo>
                      <a:pt x="331" y="116"/>
                      <a:pt x="331" y="116"/>
                      <a:pt x="331" y="116"/>
                    </a:cubicBezTo>
                    <a:cubicBezTo>
                      <a:pt x="336" y="117"/>
                      <a:pt x="336" y="117"/>
                      <a:pt x="336" y="117"/>
                    </a:cubicBezTo>
                    <a:cubicBezTo>
                      <a:pt x="342" y="115"/>
                      <a:pt x="342" y="115"/>
                      <a:pt x="342" y="115"/>
                    </a:cubicBezTo>
                    <a:cubicBezTo>
                      <a:pt x="343" y="109"/>
                      <a:pt x="343" y="109"/>
                      <a:pt x="343" y="109"/>
                    </a:cubicBezTo>
                    <a:cubicBezTo>
                      <a:pt x="331" y="96"/>
                      <a:pt x="331" y="96"/>
                      <a:pt x="331" y="96"/>
                    </a:cubicBezTo>
                    <a:cubicBezTo>
                      <a:pt x="330" y="93"/>
                      <a:pt x="330" y="93"/>
                      <a:pt x="330" y="93"/>
                    </a:cubicBezTo>
                    <a:cubicBezTo>
                      <a:pt x="326" y="93"/>
                      <a:pt x="326" y="93"/>
                      <a:pt x="326" y="93"/>
                    </a:cubicBezTo>
                    <a:cubicBezTo>
                      <a:pt x="326" y="87"/>
                      <a:pt x="326" y="87"/>
                      <a:pt x="326" y="87"/>
                    </a:cubicBezTo>
                    <a:cubicBezTo>
                      <a:pt x="316" y="77"/>
                      <a:pt x="316" y="77"/>
                      <a:pt x="316" y="77"/>
                    </a:cubicBezTo>
                    <a:cubicBezTo>
                      <a:pt x="312" y="81"/>
                      <a:pt x="312" y="81"/>
                      <a:pt x="312" y="81"/>
                    </a:cubicBezTo>
                    <a:cubicBezTo>
                      <a:pt x="309" y="85"/>
                      <a:pt x="309" y="85"/>
                      <a:pt x="309" y="85"/>
                    </a:cubicBezTo>
                    <a:cubicBezTo>
                      <a:pt x="303" y="88"/>
                      <a:pt x="303" y="88"/>
                      <a:pt x="303" y="88"/>
                    </a:cubicBezTo>
                    <a:cubicBezTo>
                      <a:pt x="298" y="82"/>
                      <a:pt x="298" y="82"/>
                      <a:pt x="298" y="82"/>
                    </a:cubicBezTo>
                    <a:cubicBezTo>
                      <a:pt x="297" y="76"/>
                      <a:pt x="297" y="76"/>
                      <a:pt x="297" y="76"/>
                    </a:cubicBezTo>
                    <a:cubicBezTo>
                      <a:pt x="289" y="73"/>
                      <a:pt x="289" y="73"/>
                      <a:pt x="289" y="73"/>
                    </a:cubicBezTo>
                    <a:cubicBezTo>
                      <a:pt x="289" y="73"/>
                      <a:pt x="282" y="70"/>
                      <a:pt x="282" y="70"/>
                    </a:cubicBezTo>
                    <a:cubicBezTo>
                      <a:pt x="281" y="70"/>
                      <a:pt x="267" y="70"/>
                      <a:pt x="267" y="70"/>
                    </a:cubicBezTo>
                    <a:cubicBezTo>
                      <a:pt x="262" y="76"/>
                      <a:pt x="262" y="76"/>
                      <a:pt x="262" y="76"/>
                    </a:cubicBezTo>
                    <a:cubicBezTo>
                      <a:pt x="260" y="82"/>
                      <a:pt x="260" y="82"/>
                      <a:pt x="260" y="82"/>
                    </a:cubicBezTo>
                    <a:cubicBezTo>
                      <a:pt x="256" y="85"/>
                      <a:pt x="256" y="85"/>
                      <a:pt x="256" y="85"/>
                    </a:cubicBezTo>
                    <a:cubicBezTo>
                      <a:pt x="261" y="92"/>
                      <a:pt x="261" y="92"/>
                      <a:pt x="261" y="92"/>
                    </a:cubicBezTo>
                    <a:cubicBezTo>
                      <a:pt x="255" y="98"/>
                      <a:pt x="255" y="98"/>
                      <a:pt x="255" y="98"/>
                    </a:cubicBezTo>
                    <a:cubicBezTo>
                      <a:pt x="250" y="106"/>
                      <a:pt x="250" y="106"/>
                      <a:pt x="250" y="106"/>
                    </a:cubicBezTo>
                    <a:cubicBezTo>
                      <a:pt x="251" y="118"/>
                      <a:pt x="251" y="118"/>
                      <a:pt x="251" y="118"/>
                    </a:cubicBezTo>
                    <a:cubicBezTo>
                      <a:pt x="242" y="123"/>
                      <a:pt x="242" y="123"/>
                      <a:pt x="242" y="123"/>
                    </a:cubicBezTo>
                    <a:cubicBezTo>
                      <a:pt x="242" y="131"/>
                      <a:pt x="242" y="131"/>
                      <a:pt x="242" y="131"/>
                    </a:cubicBezTo>
                    <a:cubicBezTo>
                      <a:pt x="238" y="127"/>
                      <a:pt x="238" y="127"/>
                      <a:pt x="238" y="127"/>
                    </a:cubicBezTo>
                    <a:cubicBezTo>
                      <a:pt x="237" y="120"/>
                      <a:pt x="237" y="120"/>
                      <a:pt x="237" y="120"/>
                    </a:cubicBezTo>
                    <a:cubicBezTo>
                      <a:pt x="234" y="117"/>
                      <a:pt x="234" y="117"/>
                      <a:pt x="234" y="117"/>
                    </a:cubicBezTo>
                    <a:cubicBezTo>
                      <a:pt x="229" y="122"/>
                      <a:pt x="229" y="122"/>
                      <a:pt x="229" y="122"/>
                    </a:cubicBezTo>
                    <a:cubicBezTo>
                      <a:pt x="224" y="124"/>
                      <a:pt x="224" y="124"/>
                      <a:pt x="224" y="124"/>
                    </a:cubicBezTo>
                    <a:cubicBezTo>
                      <a:pt x="214" y="127"/>
                      <a:pt x="214" y="127"/>
                      <a:pt x="214" y="127"/>
                    </a:cubicBezTo>
                    <a:cubicBezTo>
                      <a:pt x="207" y="138"/>
                      <a:pt x="207" y="138"/>
                      <a:pt x="207" y="138"/>
                    </a:cubicBezTo>
                    <a:cubicBezTo>
                      <a:pt x="199" y="139"/>
                      <a:pt x="199" y="139"/>
                      <a:pt x="199" y="139"/>
                    </a:cubicBezTo>
                    <a:cubicBezTo>
                      <a:pt x="190" y="131"/>
                      <a:pt x="190" y="131"/>
                      <a:pt x="190" y="131"/>
                    </a:cubicBezTo>
                    <a:cubicBezTo>
                      <a:pt x="190" y="103"/>
                      <a:pt x="190" y="103"/>
                      <a:pt x="190" y="103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182" y="73"/>
                      <a:pt x="182" y="73"/>
                      <a:pt x="182" y="73"/>
                    </a:cubicBezTo>
                    <a:cubicBezTo>
                      <a:pt x="181" y="68"/>
                      <a:pt x="181" y="68"/>
                      <a:pt x="181" y="68"/>
                    </a:cubicBezTo>
                    <a:cubicBezTo>
                      <a:pt x="178" y="63"/>
                      <a:pt x="178" y="63"/>
                      <a:pt x="178" y="63"/>
                    </a:cubicBezTo>
                    <a:cubicBezTo>
                      <a:pt x="175" y="61"/>
                      <a:pt x="175" y="61"/>
                      <a:pt x="175" y="61"/>
                    </a:cubicBezTo>
                    <a:cubicBezTo>
                      <a:pt x="175" y="56"/>
                      <a:pt x="175" y="56"/>
                      <a:pt x="175" y="56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78" y="47"/>
                      <a:pt x="178" y="47"/>
                      <a:pt x="178" y="47"/>
                    </a:cubicBezTo>
                    <a:cubicBezTo>
                      <a:pt x="173" y="44"/>
                      <a:pt x="173" y="44"/>
                      <a:pt x="173" y="44"/>
                    </a:cubicBezTo>
                    <a:cubicBezTo>
                      <a:pt x="164" y="41"/>
                      <a:pt x="164" y="41"/>
                      <a:pt x="164" y="41"/>
                    </a:cubicBezTo>
                    <a:cubicBezTo>
                      <a:pt x="166" y="34"/>
                      <a:pt x="166" y="34"/>
                      <a:pt x="166" y="34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59" y="20"/>
                      <a:pt x="159" y="20"/>
                      <a:pt x="159" y="20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8" y="6"/>
                      <a:pt x="148" y="6"/>
                      <a:pt x="148" y="6"/>
                    </a:cubicBezTo>
                    <a:lnTo>
                      <a:pt x="143" y="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48" name="Красноярский край">
                <a:extLst>
                  <a:ext uri="{FF2B5EF4-FFF2-40B4-BE49-F238E27FC236}">
                    <a16:creationId xmlns:a16="http://schemas.microsoft.com/office/drawing/2014/main" id="{DEFDC3EB-7145-4071-ADFB-BA6DF03E89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8908" y="1712837"/>
                <a:ext cx="1887464" cy="4299622"/>
              </a:xfrm>
              <a:custGeom>
                <a:avLst/>
                <a:gdLst>
                  <a:gd name="T0" fmla="*/ 94 w 355"/>
                  <a:gd name="T1" fmla="*/ 769 h 906"/>
                  <a:gd name="T2" fmla="*/ 111 w 355"/>
                  <a:gd name="T3" fmla="*/ 813 h 906"/>
                  <a:gd name="T4" fmla="*/ 139 w 355"/>
                  <a:gd name="T5" fmla="*/ 829 h 906"/>
                  <a:gd name="T6" fmla="*/ 142 w 355"/>
                  <a:gd name="T7" fmla="*/ 873 h 906"/>
                  <a:gd name="T8" fmla="*/ 176 w 355"/>
                  <a:gd name="T9" fmla="*/ 896 h 906"/>
                  <a:gd name="T10" fmla="*/ 198 w 355"/>
                  <a:gd name="T11" fmla="*/ 859 h 906"/>
                  <a:gd name="T12" fmla="*/ 233 w 355"/>
                  <a:gd name="T13" fmla="*/ 846 h 906"/>
                  <a:gd name="T14" fmla="*/ 228 w 355"/>
                  <a:gd name="T15" fmla="*/ 816 h 906"/>
                  <a:gd name="T16" fmla="*/ 233 w 355"/>
                  <a:gd name="T17" fmla="*/ 775 h 906"/>
                  <a:gd name="T18" fmla="*/ 240 w 355"/>
                  <a:gd name="T19" fmla="*/ 736 h 906"/>
                  <a:gd name="T20" fmla="*/ 273 w 355"/>
                  <a:gd name="T21" fmla="*/ 717 h 906"/>
                  <a:gd name="T22" fmla="*/ 305 w 355"/>
                  <a:gd name="T23" fmla="*/ 687 h 906"/>
                  <a:gd name="T24" fmla="*/ 329 w 355"/>
                  <a:gd name="T25" fmla="*/ 681 h 906"/>
                  <a:gd name="T26" fmla="*/ 338 w 355"/>
                  <a:gd name="T27" fmla="*/ 649 h 906"/>
                  <a:gd name="T28" fmla="*/ 324 w 355"/>
                  <a:gd name="T29" fmla="*/ 606 h 906"/>
                  <a:gd name="T30" fmla="*/ 342 w 355"/>
                  <a:gd name="T31" fmla="*/ 567 h 906"/>
                  <a:gd name="T32" fmla="*/ 342 w 355"/>
                  <a:gd name="T33" fmla="*/ 521 h 906"/>
                  <a:gd name="T34" fmla="*/ 340 w 355"/>
                  <a:gd name="T35" fmla="*/ 510 h 906"/>
                  <a:gd name="T36" fmla="*/ 318 w 355"/>
                  <a:gd name="T37" fmla="*/ 501 h 906"/>
                  <a:gd name="T38" fmla="*/ 307 w 355"/>
                  <a:gd name="T39" fmla="*/ 454 h 906"/>
                  <a:gd name="T40" fmla="*/ 304 w 355"/>
                  <a:gd name="T41" fmla="*/ 431 h 906"/>
                  <a:gd name="T42" fmla="*/ 291 w 355"/>
                  <a:gd name="T43" fmla="*/ 361 h 906"/>
                  <a:gd name="T44" fmla="*/ 315 w 355"/>
                  <a:gd name="T45" fmla="*/ 335 h 906"/>
                  <a:gd name="T46" fmla="*/ 336 w 355"/>
                  <a:gd name="T47" fmla="*/ 300 h 906"/>
                  <a:gd name="T48" fmla="*/ 313 w 355"/>
                  <a:gd name="T49" fmla="*/ 261 h 906"/>
                  <a:gd name="T50" fmla="*/ 296 w 355"/>
                  <a:gd name="T51" fmla="*/ 220 h 906"/>
                  <a:gd name="T52" fmla="*/ 269 w 355"/>
                  <a:gd name="T53" fmla="*/ 248 h 906"/>
                  <a:gd name="T54" fmla="*/ 284 w 355"/>
                  <a:gd name="T55" fmla="*/ 210 h 906"/>
                  <a:gd name="T56" fmla="*/ 298 w 355"/>
                  <a:gd name="T57" fmla="*/ 150 h 906"/>
                  <a:gd name="T58" fmla="*/ 238 w 355"/>
                  <a:gd name="T59" fmla="*/ 145 h 906"/>
                  <a:gd name="T60" fmla="*/ 196 w 355"/>
                  <a:gd name="T61" fmla="*/ 138 h 906"/>
                  <a:gd name="T62" fmla="*/ 159 w 355"/>
                  <a:gd name="T63" fmla="*/ 172 h 906"/>
                  <a:gd name="T64" fmla="*/ 91 w 355"/>
                  <a:gd name="T65" fmla="*/ 213 h 906"/>
                  <a:gd name="T66" fmla="*/ 63 w 355"/>
                  <a:gd name="T67" fmla="*/ 250 h 906"/>
                  <a:gd name="T68" fmla="*/ 48 w 355"/>
                  <a:gd name="T69" fmla="*/ 330 h 906"/>
                  <a:gd name="T70" fmla="*/ 47 w 355"/>
                  <a:gd name="T71" fmla="*/ 309 h 906"/>
                  <a:gd name="T72" fmla="*/ 22 w 355"/>
                  <a:gd name="T73" fmla="*/ 304 h 906"/>
                  <a:gd name="T74" fmla="*/ 21 w 355"/>
                  <a:gd name="T75" fmla="*/ 348 h 906"/>
                  <a:gd name="T76" fmla="*/ 15 w 355"/>
                  <a:gd name="T77" fmla="*/ 382 h 906"/>
                  <a:gd name="T78" fmla="*/ 33 w 355"/>
                  <a:gd name="T79" fmla="*/ 388 h 906"/>
                  <a:gd name="T80" fmla="*/ 24 w 355"/>
                  <a:gd name="T81" fmla="*/ 426 h 906"/>
                  <a:gd name="T82" fmla="*/ 34 w 355"/>
                  <a:gd name="T83" fmla="*/ 458 h 906"/>
                  <a:gd name="T84" fmla="*/ 35 w 355"/>
                  <a:gd name="T85" fmla="*/ 492 h 906"/>
                  <a:gd name="T86" fmla="*/ 53 w 355"/>
                  <a:gd name="T87" fmla="*/ 520 h 906"/>
                  <a:gd name="T88" fmla="*/ 51 w 355"/>
                  <a:gd name="T89" fmla="*/ 559 h 906"/>
                  <a:gd name="T90" fmla="*/ 41 w 355"/>
                  <a:gd name="T91" fmla="*/ 608 h 906"/>
                  <a:gd name="T92" fmla="*/ 35 w 355"/>
                  <a:gd name="T93" fmla="*/ 660 h 906"/>
                  <a:gd name="T94" fmla="*/ 84 w 355"/>
                  <a:gd name="T95" fmla="*/ 689 h 906"/>
                  <a:gd name="T96" fmla="*/ 99 w 355"/>
                  <a:gd name="T97" fmla="*/ 726 h 906"/>
                  <a:gd name="T98" fmla="*/ 188 w 355"/>
                  <a:gd name="T99" fmla="*/ 63 h 906"/>
                  <a:gd name="T100" fmla="*/ 216 w 355"/>
                  <a:gd name="T101" fmla="*/ 87 h 906"/>
                  <a:gd name="T102" fmla="*/ 138 w 355"/>
                  <a:gd name="T103" fmla="*/ 50 h 906"/>
                  <a:gd name="T104" fmla="*/ 130 w 355"/>
                  <a:gd name="T105" fmla="*/ 16 h 906"/>
                  <a:gd name="T106" fmla="*/ 145 w 355"/>
                  <a:gd name="T107" fmla="*/ 40 h 906"/>
                  <a:gd name="T108" fmla="*/ 178 w 355"/>
                  <a:gd name="T109" fmla="*/ 76 h 906"/>
                  <a:gd name="T110" fmla="*/ 138 w 355"/>
                  <a:gd name="T111" fmla="*/ 5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5" h="906">
                    <a:moveTo>
                      <a:pt x="0" y="326"/>
                    </a:moveTo>
                    <a:cubicBezTo>
                      <a:pt x="0" y="326"/>
                      <a:pt x="0" y="326"/>
                      <a:pt x="0" y="326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0" y="326"/>
                      <a:pt x="0" y="326"/>
                      <a:pt x="0" y="326"/>
                    </a:cubicBezTo>
                    <a:close/>
                    <a:moveTo>
                      <a:pt x="93" y="758"/>
                    </a:moveTo>
                    <a:cubicBezTo>
                      <a:pt x="94" y="769"/>
                      <a:pt x="94" y="769"/>
                      <a:pt x="94" y="769"/>
                    </a:cubicBezTo>
                    <a:cubicBezTo>
                      <a:pt x="101" y="775"/>
                      <a:pt x="101" y="775"/>
                      <a:pt x="101" y="775"/>
                    </a:cubicBezTo>
                    <a:cubicBezTo>
                      <a:pt x="105" y="781"/>
                      <a:pt x="105" y="781"/>
                      <a:pt x="105" y="781"/>
                    </a:cubicBezTo>
                    <a:cubicBezTo>
                      <a:pt x="105" y="792"/>
                      <a:pt x="105" y="792"/>
                      <a:pt x="105" y="792"/>
                    </a:cubicBezTo>
                    <a:cubicBezTo>
                      <a:pt x="97" y="799"/>
                      <a:pt x="97" y="799"/>
                      <a:pt x="97" y="799"/>
                    </a:cubicBezTo>
                    <a:cubicBezTo>
                      <a:pt x="105" y="813"/>
                      <a:pt x="105" y="813"/>
                      <a:pt x="105" y="813"/>
                    </a:cubicBezTo>
                    <a:cubicBezTo>
                      <a:pt x="111" y="813"/>
                      <a:pt x="111" y="813"/>
                      <a:pt x="111" y="813"/>
                    </a:cubicBezTo>
                    <a:cubicBezTo>
                      <a:pt x="115" y="810"/>
                      <a:pt x="115" y="810"/>
                      <a:pt x="115" y="810"/>
                    </a:cubicBezTo>
                    <a:cubicBezTo>
                      <a:pt x="128" y="813"/>
                      <a:pt x="128" y="813"/>
                      <a:pt x="128" y="813"/>
                    </a:cubicBezTo>
                    <a:cubicBezTo>
                      <a:pt x="132" y="811"/>
                      <a:pt x="132" y="811"/>
                      <a:pt x="132" y="811"/>
                    </a:cubicBezTo>
                    <a:cubicBezTo>
                      <a:pt x="135" y="816"/>
                      <a:pt x="135" y="816"/>
                      <a:pt x="135" y="816"/>
                    </a:cubicBezTo>
                    <a:cubicBezTo>
                      <a:pt x="132" y="822"/>
                      <a:pt x="132" y="822"/>
                      <a:pt x="132" y="822"/>
                    </a:cubicBezTo>
                    <a:cubicBezTo>
                      <a:pt x="139" y="829"/>
                      <a:pt x="139" y="829"/>
                      <a:pt x="139" y="829"/>
                    </a:cubicBezTo>
                    <a:cubicBezTo>
                      <a:pt x="139" y="838"/>
                      <a:pt x="139" y="838"/>
                      <a:pt x="139" y="838"/>
                    </a:cubicBezTo>
                    <a:cubicBezTo>
                      <a:pt x="148" y="845"/>
                      <a:pt x="148" y="845"/>
                      <a:pt x="148" y="845"/>
                    </a:cubicBezTo>
                    <a:cubicBezTo>
                      <a:pt x="147" y="854"/>
                      <a:pt x="147" y="854"/>
                      <a:pt x="147" y="854"/>
                    </a:cubicBezTo>
                    <a:cubicBezTo>
                      <a:pt x="150" y="860"/>
                      <a:pt x="150" y="860"/>
                      <a:pt x="150" y="860"/>
                    </a:cubicBezTo>
                    <a:cubicBezTo>
                      <a:pt x="141" y="868"/>
                      <a:pt x="141" y="868"/>
                      <a:pt x="141" y="868"/>
                    </a:cubicBezTo>
                    <a:cubicBezTo>
                      <a:pt x="142" y="873"/>
                      <a:pt x="142" y="873"/>
                      <a:pt x="142" y="873"/>
                    </a:cubicBezTo>
                    <a:cubicBezTo>
                      <a:pt x="130" y="884"/>
                      <a:pt x="130" y="884"/>
                      <a:pt x="130" y="884"/>
                    </a:cubicBezTo>
                    <a:cubicBezTo>
                      <a:pt x="125" y="898"/>
                      <a:pt x="125" y="898"/>
                      <a:pt x="125" y="898"/>
                    </a:cubicBezTo>
                    <a:cubicBezTo>
                      <a:pt x="137" y="905"/>
                      <a:pt x="137" y="905"/>
                      <a:pt x="137" y="905"/>
                    </a:cubicBezTo>
                    <a:cubicBezTo>
                      <a:pt x="151" y="906"/>
                      <a:pt x="151" y="906"/>
                      <a:pt x="151" y="906"/>
                    </a:cubicBezTo>
                    <a:cubicBezTo>
                      <a:pt x="164" y="905"/>
                      <a:pt x="164" y="905"/>
                      <a:pt x="164" y="905"/>
                    </a:cubicBezTo>
                    <a:cubicBezTo>
                      <a:pt x="176" y="896"/>
                      <a:pt x="176" y="896"/>
                      <a:pt x="176" y="896"/>
                    </a:cubicBezTo>
                    <a:cubicBezTo>
                      <a:pt x="183" y="896"/>
                      <a:pt x="183" y="896"/>
                      <a:pt x="183" y="896"/>
                    </a:cubicBezTo>
                    <a:cubicBezTo>
                      <a:pt x="183" y="886"/>
                      <a:pt x="183" y="886"/>
                      <a:pt x="183" y="886"/>
                    </a:cubicBezTo>
                    <a:cubicBezTo>
                      <a:pt x="189" y="881"/>
                      <a:pt x="189" y="881"/>
                      <a:pt x="189" y="881"/>
                    </a:cubicBezTo>
                    <a:cubicBezTo>
                      <a:pt x="188" y="875"/>
                      <a:pt x="188" y="875"/>
                      <a:pt x="188" y="875"/>
                    </a:cubicBezTo>
                    <a:cubicBezTo>
                      <a:pt x="196" y="872"/>
                      <a:pt x="196" y="872"/>
                      <a:pt x="196" y="872"/>
                    </a:cubicBezTo>
                    <a:cubicBezTo>
                      <a:pt x="198" y="859"/>
                      <a:pt x="198" y="859"/>
                      <a:pt x="198" y="859"/>
                    </a:cubicBezTo>
                    <a:cubicBezTo>
                      <a:pt x="206" y="857"/>
                      <a:pt x="206" y="857"/>
                      <a:pt x="206" y="857"/>
                    </a:cubicBezTo>
                    <a:cubicBezTo>
                      <a:pt x="212" y="857"/>
                      <a:pt x="212" y="857"/>
                      <a:pt x="212" y="857"/>
                    </a:cubicBezTo>
                    <a:cubicBezTo>
                      <a:pt x="215" y="854"/>
                      <a:pt x="215" y="854"/>
                      <a:pt x="215" y="854"/>
                    </a:cubicBezTo>
                    <a:cubicBezTo>
                      <a:pt x="225" y="852"/>
                      <a:pt x="225" y="852"/>
                      <a:pt x="225" y="852"/>
                    </a:cubicBezTo>
                    <a:cubicBezTo>
                      <a:pt x="231" y="850"/>
                      <a:pt x="231" y="850"/>
                      <a:pt x="231" y="850"/>
                    </a:cubicBezTo>
                    <a:cubicBezTo>
                      <a:pt x="233" y="846"/>
                      <a:pt x="233" y="846"/>
                      <a:pt x="233" y="846"/>
                    </a:cubicBezTo>
                    <a:cubicBezTo>
                      <a:pt x="214" y="836"/>
                      <a:pt x="214" y="836"/>
                      <a:pt x="214" y="836"/>
                    </a:cubicBezTo>
                    <a:cubicBezTo>
                      <a:pt x="212" y="827"/>
                      <a:pt x="212" y="827"/>
                      <a:pt x="212" y="827"/>
                    </a:cubicBezTo>
                    <a:cubicBezTo>
                      <a:pt x="216" y="825"/>
                      <a:pt x="216" y="825"/>
                      <a:pt x="216" y="825"/>
                    </a:cubicBezTo>
                    <a:cubicBezTo>
                      <a:pt x="221" y="822"/>
                      <a:pt x="221" y="822"/>
                      <a:pt x="221" y="822"/>
                    </a:cubicBezTo>
                    <a:cubicBezTo>
                      <a:pt x="228" y="821"/>
                      <a:pt x="228" y="821"/>
                      <a:pt x="228" y="821"/>
                    </a:cubicBezTo>
                    <a:cubicBezTo>
                      <a:pt x="228" y="816"/>
                      <a:pt x="228" y="816"/>
                      <a:pt x="228" y="816"/>
                    </a:cubicBezTo>
                    <a:cubicBezTo>
                      <a:pt x="230" y="812"/>
                      <a:pt x="230" y="812"/>
                      <a:pt x="230" y="812"/>
                    </a:cubicBezTo>
                    <a:cubicBezTo>
                      <a:pt x="228" y="801"/>
                      <a:pt x="228" y="801"/>
                      <a:pt x="228" y="801"/>
                    </a:cubicBezTo>
                    <a:cubicBezTo>
                      <a:pt x="231" y="794"/>
                      <a:pt x="231" y="794"/>
                      <a:pt x="231" y="794"/>
                    </a:cubicBezTo>
                    <a:cubicBezTo>
                      <a:pt x="226" y="786"/>
                      <a:pt x="226" y="786"/>
                      <a:pt x="226" y="786"/>
                    </a:cubicBezTo>
                    <a:cubicBezTo>
                      <a:pt x="228" y="776"/>
                      <a:pt x="228" y="776"/>
                      <a:pt x="228" y="776"/>
                    </a:cubicBezTo>
                    <a:cubicBezTo>
                      <a:pt x="233" y="775"/>
                      <a:pt x="233" y="775"/>
                      <a:pt x="233" y="775"/>
                    </a:cubicBezTo>
                    <a:cubicBezTo>
                      <a:pt x="238" y="771"/>
                      <a:pt x="238" y="771"/>
                      <a:pt x="238" y="771"/>
                    </a:cubicBezTo>
                    <a:cubicBezTo>
                      <a:pt x="244" y="765"/>
                      <a:pt x="244" y="765"/>
                      <a:pt x="244" y="765"/>
                    </a:cubicBezTo>
                    <a:cubicBezTo>
                      <a:pt x="242" y="755"/>
                      <a:pt x="242" y="755"/>
                      <a:pt x="242" y="755"/>
                    </a:cubicBezTo>
                    <a:cubicBezTo>
                      <a:pt x="236" y="747"/>
                      <a:pt x="236" y="747"/>
                      <a:pt x="236" y="747"/>
                    </a:cubicBezTo>
                    <a:cubicBezTo>
                      <a:pt x="235" y="740"/>
                      <a:pt x="235" y="740"/>
                      <a:pt x="235" y="740"/>
                    </a:cubicBezTo>
                    <a:cubicBezTo>
                      <a:pt x="240" y="736"/>
                      <a:pt x="240" y="736"/>
                      <a:pt x="240" y="736"/>
                    </a:cubicBezTo>
                    <a:cubicBezTo>
                      <a:pt x="241" y="726"/>
                      <a:pt x="241" y="726"/>
                      <a:pt x="241" y="726"/>
                    </a:cubicBezTo>
                    <a:cubicBezTo>
                      <a:pt x="248" y="725"/>
                      <a:pt x="248" y="725"/>
                      <a:pt x="248" y="725"/>
                    </a:cubicBezTo>
                    <a:cubicBezTo>
                      <a:pt x="259" y="724"/>
                      <a:pt x="259" y="724"/>
                      <a:pt x="259" y="724"/>
                    </a:cubicBezTo>
                    <a:cubicBezTo>
                      <a:pt x="265" y="716"/>
                      <a:pt x="265" y="716"/>
                      <a:pt x="265" y="716"/>
                    </a:cubicBezTo>
                    <a:cubicBezTo>
                      <a:pt x="268" y="713"/>
                      <a:pt x="268" y="713"/>
                      <a:pt x="268" y="713"/>
                    </a:cubicBezTo>
                    <a:cubicBezTo>
                      <a:pt x="273" y="717"/>
                      <a:pt x="273" y="717"/>
                      <a:pt x="273" y="717"/>
                    </a:cubicBezTo>
                    <a:cubicBezTo>
                      <a:pt x="279" y="727"/>
                      <a:pt x="279" y="727"/>
                      <a:pt x="279" y="727"/>
                    </a:cubicBezTo>
                    <a:cubicBezTo>
                      <a:pt x="286" y="731"/>
                      <a:pt x="286" y="731"/>
                      <a:pt x="286" y="731"/>
                    </a:cubicBezTo>
                    <a:cubicBezTo>
                      <a:pt x="288" y="726"/>
                      <a:pt x="288" y="726"/>
                      <a:pt x="288" y="726"/>
                    </a:cubicBezTo>
                    <a:cubicBezTo>
                      <a:pt x="285" y="720"/>
                      <a:pt x="285" y="720"/>
                      <a:pt x="285" y="720"/>
                    </a:cubicBezTo>
                    <a:cubicBezTo>
                      <a:pt x="289" y="706"/>
                      <a:pt x="289" y="706"/>
                      <a:pt x="289" y="706"/>
                    </a:cubicBezTo>
                    <a:cubicBezTo>
                      <a:pt x="305" y="687"/>
                      <a:pt x="305" y="687"/>
                      <a:pt x="305" y="687"/>
                    </a:cubicBezTo>
                    <a:cubicBezTo>
                      <a:pt x="303" y="678"/>
                      <a:pt x="303" y="678"/>
                      <a:pt x="303" y="678"/>
                    </a:cubicBezTo>
                    <a:cubicBezTo>
                      <a:pt x="307" y="673"/>
                      <a:pt x="307" y="673"/>
                      <a:pt x="307" y="673"/>
                    </a:cubicBezTo>
                    <a:cubicBezTo>
                      <a:pt x="313" y="671"/>
                      <a:pt x="313" y="671"/>
                      <a:pt x="313" y="671"/>
                    </a:cubicBezTo>
                    <a:cubicBezTo>
                      <a:pt x="318" y="677"/>
                      <a:pt x="318" y="677"/>
                      <a:pt x="318" y="677"/>
                    </a:cubicBezTo>
                    <a:cubicBezTo>
                      <a:pt x="325" y="678"/>
                      <a:pt x="325" y="678"/>
                      <a:pt x="325" y="678"/>
                    </a:cubicBezTo>
                    <a:cubicBezTo>
                      <a:pt x="329" y="681"/>
                      <a:pt x="329" y="681"/>
                      <a:pt x="329" y="681"/>
                    </a:cubicBezTo>
                    <a:cubicBezTo>
                      <a:pt x="337" y="682"/>
                      <a:pt x="337" y="682"/>
                      <a:pt x="337" y="682"/>
                    </a:cubicBezTo>
                    <a:cubicBezTo>
                      <a:pt x="341" y="676"/>
                      <a:pt x="341" y="676"/>
                      <a:pt x="341" y="676"/>
                    </a:cubicBezTo>
                    <a:cubicBezTo>
                      <a:pt x="347" y="670"/>
                      <a:pt x="347" y="670"/>
                      <a:pt x="347" y="670"/>
                    </a:cubicBezTo>
                    <a:cubicBezTo>
                      <a:pt x="344" y="657"/>
                      <a:pt x="344" y="657"/>
                      <a:pt x="344" y="657"/>
                    </a:cubicBezTo>
                    <a:cubicBezTo>
                      <a:pt x="338" y="656"/>
                      <a:pt x="338" y="656"/>
                      <a:pt x="338" y="656"/>
                    </a:cubicBezTo>
                    <a:cubicBezTo>
                      <a:pt x="338" y="649"/>
                      <a:pt x="338" y="649"/>
                      <a:pt x="338" y="649"/>
                    </a:cubicBezTo>
                    <a:cubicBezTo>
                      <a:pt x="343" y="647"/>
                      <a:pt x="343" y="647"/>
                      <a:pt x="343" y="647"/>
                    </a:cubicBezTo>
                    <a:cubicBezTo>
                      <a:pt x="339" y="634"/>
                      <a:pt x="339" y="634"/>
                      <a:pt x="339" y="634"/>
                    </a:cubicBezTo>
                    <a:cubicBezTo>
                      <a:pt x="333" y="635"/>
                      <a:pt x="333" y="635"/>
                      <a:pt x="333" y="635"/>
                    </a:cubicBezTo>
                    <a:cubicBezTo>
                      <a:pt x="323" y="628"/>
                      <a:pt x="323" y="628"/>
                      <a:pt x="323" y="628"/>
                    </a:cubicBezTo>
                    <a:cubicBezTo>
                      <a:pt x="325" y="619"/>
                      <a:pt x="325" y="619"/>
                      <a:pt x="325" y="619"/>
                    </a:cubicBezTo>
                    <a:cubicBezTo>
                      <a:pt x="324" y="606"/>
                      <a:pt x="324" y="606"/>
                      <a:pt x="324" y="606"/>
                    </a:cubicBezTo>
                    <a:cubicBezTo>
                      <a:pt x="333" y="599"/>
                      <a:pt x="333" y="599"/>
                      <a:pt x="333" y="599"/>
                    </a:cubicBezTo>
                    <a:cubicBezTo>
                      <a:pt x="337" y="594"/>
                      <a:pt x="337" y="594"/>
                      <a:pt x="337" y="594"/>
                    </a:cubicBezTo>
                    <a:cubicBezTo>
                      <a:pt x="337" y="584"/>
                      <a:pt x="337" y="584"/>
                      <a:pt x="337" y="584"/>
                    </a:cubicBezTo>
                    <a:cubicBezTo>
                      <a:pt x="343" y="578"/>
                      <a:pt x="343" y="578"/>
                      <a:pt x="343" y="578"/>
                    </a:cubicBezTo>
                    <a:cubicBezTo>
                      <a:pt x="340" y="572"/>
                      <a:pt x="340" y="572"/>
                      <a:pt x="340" y="572"/>
                    </a:cubicBezTo>
                    <a:cubicBezTo>
                      <a:pt x="342" y="567"/>
                      <a:pt x="342" y="567"/>
                      <a:pt x="342" y="567"/>
                    </a:cubicBezTo>
                    <a:cubicBezTo>
                      <a:pt x="333" y="557"/>
                      <a:pt x="333" y="557"/>
                      <a:pt x="333" y="557"/>
                    </a:cubicBezTo>
                    <a:cubicBezTo>
                      <a:pt x="333" y="550"/>
                      <a:pt x="333" y="550"/>
                      <a:pt x="333" y="550"/>
                    </a:cubicBezTo>
                    <a:cubicBezTo>
                      <a:pt x="334" y="543"/>
                      <a:pt x="334" y="543"/>
                      <a:pt x="334" y="543"/>
                    </a:cubicBezTo>
                    <a:cubicBezTo>
                      <a:pt x="331" y="536"/>
                      <a:pt x="331" y="536"/>
                      <a:pt x="331" y="536"/>
                    </a:cubicBezTo>
                    <a:cubicBezTo>
                      <a:pt x="332" y="528"/>
                      <a:pt x="332" y="528"/>
                      <a:pt x="332" y="528"/>
                    </a:cubicBezTo>
                    <a:cubicBezTo>
                      <a:pt x="342" y="521"/>
                      <a:pt x="342" y="521"/>
                      <a:pt x="342" y="521"/>
                    </a:cubicBezTo>
                    <a:cubicBezTo>
                      <a:pt x="348" y="520"/>
                      <a:pt x="348" y="520"/>
                      <a:pt x="348" y="520"/>
                    </a:cubicBezTo>
                    <a:cubicBezTo>
                      <a:pt x="355" y="515"/>
                      <a:pt x="355" y="515"/>
                      <a:pt x="355" y="515"/>
                    </a:cubicBezTo>
                    <a:cubicBezTo>
                      <a:pt x="354" y="509"/>
                      <a:pt x="354" y="509"/>
                      <a:pt x="354" y="509"/>
                    </a:cubicBezTo>
                    <a:cubicBezTo>
                      <a:pt x="350" y="509"/>
                      <a:pt x="350" y="509"/>
                      <a:pt x="350" y="509"/>
                    </a:cubicBezTo>
                    <a:cubicBezTo>
                      <a:pt x="346" y="512"/>
                      <a:pt x="346" y="512"/>
                      <a:pt x="346" y="512"/>
                    </a:cubicBezTo>
                    <a:cubicBezTo>
                      <a:pt x="340" y="510"/>
                      <a:pt x="340" y="510"/>
                      <a:pt x="340" y="510"/>
                    </a:cubicBezTo>
                    <a:cubicBezTo>
                      <a:pt x="335" y="513"/>
                      <a:pt x="335" y="513"/>
                      <a:pt x="335" y="513"/>
                    </a:cubicBezTo>
                    <a:cubicBezTo>
                      <a:pt x="331" y="510"/>
                      <a:pt x="331" y="510"/>
                      <a:pt x="331" y="510"/>
                    </a:cubicBezTo>
                    <a:cubicBezTo>
                      <a:pt x="324" y="513"/>
                      <a:pt x="324" y="513"/>
                      <a:pt x="324" y="513"/>
                    </a:cubicBezTo>
                    <a:cubicBezTo>
                      <a:pt x="317" y="512"/>
                      <a:pt x="317" y="512"/>
                      <a:pt x="317" y="512"/>
                    </a:cubicBezTo>
                    <a:cubicBezTo>
                      <a:pt x="317" y="503"/>
                      <a:pt x="317" y="503"/>
                      <a:pt x="317" y="503"/>
                    </a:cubicBezTo>
                    <a:cubicBezTo>
                      <a:pt x="318" y="501"/>
                      <a:pt x="318" y="501"/>
                      <a:pt x="318" y="501"/>
                    </a:cubicBezTo>
                    <a:cubicBezTo>
                      <a:pt x="318" y="494"/>
                      <a:pt x="318" y="494"/>
                      <a:pt x="318" y="494"/>
                    </a:cubicBezTo>
                    <a:cubicBezTo>
                      <a:pt x="322" y="480"/>
                      <a:pt x="322" y="480"/>
                      <a:pt x="322" y="480"/>
                    </a:cubicBezTo>
                    <a:cubicBezTo>
                      <a:pt x="315" y="472"/>
                      <a:pt x="315" y="472"/>
                      <a:pt x="315" y="472"/>
                    </a:cubicBezTo>
                    <a:cubicBezTo>
                      <a:pt x="314" y="463"/>
                      <a:pt x="314" y="463"/>
                      <a:pt x="314" y="463"/>
                    </a:cubicBezTo>
                    <a:cubicBezTo>
                      <a:pt x="308" y="459"/>
                      <a:pt x="308" y="459"/>
                      <a:pt x="308" y="459"/>
                    </a:cubicBezTo>
                    <a:cubicBezTo>
                      <a:pt x="307" y="454"/>
                      <a:pt x="307" y="454"/>
                      <a:pt x="307" y="454"/>
                    </a:cubicBezTo>
                    <a:cubicBezTo>
                      <a:pt x="310" y="451"/>
                      <a:pt x="310" y="451"/>
                      <a:pt x="310" y="451"/>
                    </a:cubicBezTo>
                    <a:cubicBezTo>
                      <a:pt x="307" y="447"/>
                      <a:pt x="307" y="447"/>
                      <a:pt x="307" y="447"/>
                    </a:cubicBezTo>
                    <a:cubicBezTo>
                      <a:pt x="307" y="442"/>
                      <a:pt x="307" y="442"/>
                      <a:pt x="307" y="442"/>
                    </a:cubicBezTo>
                    <a:cubicBezTo>
                      <a:pt x="298" y="442"/>
                      <a:pt x="298" y="442"/>
                      <a:pt x="298" y="442"/>
                    </a:cubicBezTo>
                    <a:cubicBezTo>
                      <a:pt x="297" y="438"/>
                      <a:pt x="297" y="438"/>
                      <a:pt x="297" y="438"/>
                    </a:cubicBezTo>
                    <a:cubicBezTo>
                      <a:pt x="304" y="431"/>
                      <a:pt x="304" y="431"/>
                      <a:pt x="304" y="431"/>
                    </a:cubicBezTo>
                    <a:cubicBezTo>
                      <a:pt x="309" y="429"/>
                      <a:pt x="309" y="429"/>
                      <a:pt x="309" y="429"/>
                    </a:cubicBezTo>
                    <a:cubicBezTo>
                      <a:pt x="305" y="400"/>
                      <a:pt x="305" y="400"/>
                      <a:pt x="305" y="400"/>
                    </a:cubicBezTo>
                    <a:cubicBezTo>
                      <a:pt x="301" y="390"/>
                      <a:pt x="301" y="390"/>
                      <a:pt x="301" y="390"/>
                    </a:cubicBezTo>
                    <a:cubicBezTo>
                      <a:pt x="299" y="379"/>
                      <a:pt x="299" y="379"/>
                      <a:pt x="299" y="379"/>
                    </a:cubicBezTo>
                    <a:cubicBezTo>
                      <a:pt x="290" y="367"/>
                      <a:pt x="290" y="367"/>
                      <a:pt x="290" y="367"/>
                    </a:cubicBezTo>
                    <a:cubicBezTo>
                      <a:pt x="291" y="361"/>
                      <a:pt x="291" y="361"/>
                      <a:pt x="291" y="361"/>
                    </a:cubicBezTo>
                    <a:cubicBezTo>
                      <a:pt x="295" y="360"/>
                      <a:pt x="295" y="360"/>
                      <a:pt x="295" y="360"/>
                    </a:cubicBezTo>
                    <a:cubicBezTo>
                      <a:pt x="304" y="347"/>
                      <a:pt x="304" y="347"/>
                      <a:pt x="304" y="347"/>
                    </a:cubicBezTo>
                    <a:cubicBezTo>
                      <a:pt x="311" y="349"/>
                      <a:pt x="311" y="349"/>
                      <a:pt x="311" y="349"/>
                    </a:cubicBezTo>
                    <a:cubicBezTo>
                      <a:pt x="316" y="349"/>
                      <a:pt x="316" y="349"/>
                      <a:pt x="316" y="349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15" y="335"/>
                      <a:pt x="315" y="335"/>
                      <a:pt x="315" y="335"/>
                    </a:cubicBezTo>
                    <a:cubicBezTo>
                      <a:pt x="317" y="327"/>
                      <a:pt x="317" y="327"/>
                      <a:pt x="317" y="327"/>
                    </a:cubicBezTo>
                    <a:cubicBezTo>
                      <a:pt x="321" y="327"/>
                      <a:pt x="321" y="327"/>
                      <a:pt x="321" y="327"/>
                    </a:cubicBezTo>
                    <a:cubicBezTo>
                      <a:pt x="321" y="316"/>
                      <a:pt x="321" y="316"/>
                      <a:pt x="321" y="316"/>
                    </a:cubicBezTo>
                    <a:cubicBezTo>
                      <a:pt x="332" y="305"/>
                      <a:pt x="332" y="305"/>
                      <a:pt x="332" y="305"/>
                    </a:cubicBezTo>
                    <a:cubicBezTo>
                      <a:pt x="333" y="300"/>
                      <a:pt x="333" y="300"/>
                      <a:pt x="333" y="300"/>
                    </a:cubicBezTo>
                    <a:cubicBezTo>
                      <a:pt x="336" y="300"/>
                      <a:pt x="336" y="300"/>
                      <a:pt x="336" y="300"/>
                    </a:cubicBezTo>
                    <a:cubicBezTo>
                      <a:pt x="337" y="291"/>
                      <a:pt x="337" y="291"/>
                      <a:pt x="337" y="291"/>
                    </a:cubicBezTo>
                    <a:cubicBezTo>
                      <a:pt x="330" y="293"/>
                      <a:pt x="330" y="293"/>
                      <a:pt x="330" y="293"/>
                    </a:cubicBezTo>
                    <a:cubicBezTo>
                      <a:pt x="327" y="285"/>
                      <a:pt x="327" y="285"/>
                      <a:pt x="327" y="285"/>
                    </a:cubicBezTo>
                    <a:cubicBezTo>
                      <a:pt x="325" y="275"/>
                      <a:pt x="325" y="275"/>
                      <a:pt x="325" y="275"/>
                    </a:cubicBezTo>
                    <a:cubicBezTo>
                      <a:pt x="314" y="265"/>
                      <a:pt x="314" y="265"/>
                      <a:pt x="314" y="265"/>
                    </a:cubicBezTo>
                    <a:cubicBezTo>
                      <a:pt x="313" y="261"/>
                      <a:pt x="313" y="261"/>
                      <a:pt x="313" y="261"/>
                    </a:cubicBezTo>
                    <a:cubicBezTo>
                      <a:pt x="306" y="260"/>
                      <a:pt x="306" y="260"/>
                      <a:pt x="306" y="260"/>
                    </a:cubicBezTo>
                    <a:cubicBezTo>
                      <a:pt x="303" y="254"/>
                      <a:pt x="303" y="254"/>
                      <a:pt x="303" y="254"/>
                    </a:cubicBezTo>
                    <a:cubicBezTo>
                      <a:pt x="304" y="245"/>
                      <a:pt x="304" y="245"/>
                      <a:pt x="304" y="245"/>
                    </a:cubicBezTo>
                    <a:cubicBezTo>
                      <a:pt x="297" y="236"/>
                      <a:pt x="297" y="236"/>
                      <a:pt x="297" y="236"/>
                    </a:cubicBezTo>
                    <a:cubicBezTo>
                      <a:pt x="301" y="229"/>
                      <a:pt x="301" y="229"/>
                      <a:pt x="301" y="229"/>
                    </a:cubicBezTo>
                    <a:cubicBezTo>
                      <a:pt x="296" y="220"/>
                      <a:pt x="296" y="220"/>
                      <a:pt x="296" y="220"/>
                    </a:cubicBezTo>
                    <a:cubicBezTo>
                      <a:pt x="294" y="216"/>
                      <a:pt x="294" y="216"/>
                      <a:pt x="294" y="216"/>
                    </a:cubicBezTo>
                    <a:cubicBezTo>
                      <a:pt x="291" y="218"/>
                      <a:pt x="287" y="217"/>
                      <a:pt x="286" y="219"/>
                    </a:cubicBezTo>
                    <a:cubicBezTo>
                      <a:pt x="285" y="221"/>
                      <a:pt x="285" y="227"/>
                      <a:pt x="288" y="228"/>
                    </a:cubicBezTo>
                    <a:cubicBezTo>
                      <a:pt x="290" y="228"/>
                      <a:pt x="296" y="226"/>
                      <a:pt x="293" y="230"/>
                    </a:cubicBezTo>
                    <a:cubicBezTo>
                      <a:pt x="290" y="233"/>
                      <a:pt x="282" y="240"/>
                      <a:pt x="279" y="241"/>
                    </a:cubicBezTo>
                    <a:cubicBezTo>
                      <a:pt x="276" y="243"/>
                      <a:pt x="273" y="245"/>
                      <a:pt x="269" y="248"/>
                    </a:cubicBezTo>
                    <a:cubicBezTo>
                      <a:pt x="266" y="250"/>
                      <a:pt x="259" y="253"/>
                      <a:pt x="260" y="251"/>
                    </a:cubicBezTo>
                    <a:cubicBezTo>
                      <a:pt x="262" y="249"/>
                      <a:pt x="263" y="248"/>
                      <a:pt x="264" y="245"/>
                    </a:cubicBezTo>
                    <a:cubicBezTo>
                      <a:pt x="265" y="243"/>
                      <a:pt x="267" y="241"/>
                      <a:pt x="269" y="238"/>
                    </a:cubicBezTo>
                    <a:cubicBezTo>
                      <a:pt x="271" y="235"/>
                      <a:pt x="273" y="232"/>
                      <a:pt x="276" y="229"/>
                    </a:cubicBezTo>
                    <a:cubicBezTo>
                      <a:pt x="278" y="226"/>
                      <a:pt x="279" y="223"/>
                      <a:pt x="280" y="221"/>
                    </a:cubicBezTo>
                    <a:cubicBezTo>
                      <a:pt x="281" y="219"/>
                      <a:pt x="283" y="215"/>
                      <a:pt x="284" y="210"/>
                    </a:cubicBezTo>
                    <a:cubicBezTo>
                      <a:pt x="286" y="205"/>
                      <a:pt x="285" y="204"/>
                      <a:pt x="289" y="198"/>
                    </a:cubicBezTo>
                    <a:cubicBezTo>
                      <a:pt x="292" y="193"/>
                      <a:pt x="294" y="195"/>
                      <a:pt x="295" y="191"/>
                    </a:cubicBezTo>
                    <a:cubicBezTo>
                      <a:pt x="297" y="187"/>
                      <a:pt x="296" y="185"/>
                      <a:pt x="300" y="182"/>
                    </a:cubicBezTo>
                    <a:cubicBezTo>
                      <a:pt x="303" y="179"/>
                      <a:pt x="304" y="175"/>
                      <a:pt x="304" y="167"/>
                    </a:cubicBezTo>
                    <a:cubicBezTo>
                      <a:pt x="303" y="159"/>
                      <a:pt x="301" y="162"/>
                      <a:pt x="301" y="158"/>
                    </a:cubicBezTo>
                    <a:cubicBezTo>
                      <a:pt x="300" y="154"/>
                      <a:pt x="299" y="152"/>
                      <a:pt x="298" y="150"/>
                    </a:cubicBezTo>
                    <a:cubicBezTo>
                      <a:pt x="297" y="148"/>
                      <a:pt x="292" y="143"/>
                      <a:pt x="290" y="142"/>
                    </a:cubicBezTo>
                    <a:cubicBezTo>
                      <a:pt x="287" y="142"/>
                      <a:pt x="283" y="140"/>
                      <a:pt x="278" y="135"/>
                    </a:cubicBezTo>
                    <a:cubicBezTo>
                      <a:pt x="273" y="130"/>
                      <a:pt x="271" y="129"/>
                      <a:pt x="268" y="132"/>
                    </a:cubicBezTo>
                    <a:cubicBezTo>
                      <a:pt x="265" y="135"/>
                      <a:pt x="258" y="134"/>
                      <a:pt x="252" y="136"/>
                    </a:cubicBezTo>
                    <a:cubicBezTo>
                      <a:pt x="247" y="137"/>
                      <a:pt x="250" y="140"/>
                      <a:pt x="246" y="145"/>
                    </a:cubicBezTo>
                    <a:cubicBezTo>
                      <a:pt x="242" y="149"/>
                      <a:pt x="236" y="147"/>
                      <a:pt x="238" y="145"/>
                    </a:cubicBezTo>
                    <a:cubicBezTo>
                      <a:pt x="240" y="142"/>
                      <a:pt x="243" y="131"/>
                      <a:pt x="241" y="131"/>
                    </a:cubicBezTo>
                    <a:cubicBezTo>
                      <a:pt x="240" y="130"/>
                      <a:pt x="232" y="129"/>
                      <a:pt x="229" y="130"/>
                    </a:cubicBezTo>
                    <a:cubicBezTo>
                      <a:pt x="227" y="131"/>
                      <a:pt x="219" y="131"/>
                      <a:pt x="224" y="126"/>
                    </a:cubicBezTo>
                    <a:cubicBezTo>
                      <a:pt x="230" y="121"/>
                      <a:pt x="230" y="120"/>
                      <a:pt x="224" y="117"/>
                    </a:cubicBezTo>
                    <a:cubicBezTo>
                      <a:pt x="219" y="113"/>
                      <a:pt x="213" y="113"/>
                      <a:pt x="207" y="118"/>
                    </a:cubicBezTo>
                    <a:cubicBezTo>
                      <a:pt x="201" y="122"/>
                      <a:pt x="201" y="129"/>
                      <a:pt x="196" y="138"/>
                    </a:cubicBezTo>
                    <a:cubicBezTo>
                      <a:pt x="192" y="147"/>
                      <a:pt x="194" y="147"/>
                      <a:pt x="196" y="151"/>
                    </a:cubicBezTo>
                    <a:cubicBezTo>
                      <a:pt x="199" y="155"/>
                      <a:pt x="193" y="156"/>
                      <a:pt x="190" y="157"/>
                    </a:cubicBezTo>
                    <a:cubicBezTo>
                      <a:pt x="187" y="157"/>
                      <a:pt x="183" y="158"/>
                      <a:pt x="183" y="162"/>
                    </a:cubicBezTo>
                    <a:cubicBezTo>
                      <a:pt x="184" y="166"/>
                      <a:pt x="183" y="167"/>
                      <a:pt x="180" y="168"/>
                    </a:cubicBezTo>
                    <a:cubicBezTo>
                      <a:pt x="177" y="169"/>
                      <a:pt x="174" y="174"/>
                      <a:pt x="170" y="177"/>
                    </a:cubicBezTo>
                    <a:cubicBezTo>
                      <a:pt x="167" y="180"/>
                      <a:pt x="161" y="176"/>
                      <a:pt x="159" y="172"/>
                    </a:cubicBezTo>
                    <a:cubicBezTo>
                      <a:pt x="156" y="168"/>
                      <a:pt x="141" y="173"/>
                      <a:pt x="136" y="176"/>
                    </a:cubicBezTo>
                    <a:cubicBezTo>
                      <a:pt x="132" y="180"/>
                      <a:pt x="139" y="184"/>
                      <a:pt x="135" y="185"/>
                    </a:cubicBezTo>
                    <a:cubicBezTo>
                      <a:pt x="131" y="186"/>
                      <a:pt x="123" y="191"/>
                      <a:pt x="118" y="191"/>
                    </a:cubicBezTo>
                    <a:cubicBezTo>
                      <a:pt x="113" y="190"/>
                      <a:pt x="107" y="197"/>
                      <a:pt x="103" y="202"/>
                    </a:cubicBezTo>
                    <a:cubicBezTo>
                      <a:pt x="99" y="207"/>
                      <a:pt x="97" y="203"/>
                      <a:pt x="92" y="203"/>
                    </a:cubicBezTo>
                    <a:cubicBezTo>
                      <a:pt x="86" y="203"/>
                      <a:pt x="91" y="209"/>
                      <a:pt x="91" y="213"/>
                    </a:cubicBezTo>
                    <a:cubicBezTo>
                      <a:pt x="92" y="217"/>
                      <a:pt x="85" y="218"/>
                      <a:pt x="83" y="216"/>
                    </a:cubicBezTo>
                    <a:cubicBezTo>
                      <a:pt x="81" y="214"/>
                      <a:pt x="77" y="219"/>
                      <a:pt x="80" y="222"/>
                    </a:cubicBezTo>
                    <a:cubicBezTo>
                      <a:pt x="84" y="225"/>
                      <a:pt x="85" y="228"/>
                      <a:pt x="81" y="228"/>
                    </a:cubicBezTo>
                    <a:cubicBezTo>
                      <a:pt x="77" y="228"/>
                      <a:pt x="83" y="235"/>
                      <a:pt x="85" y="236"/>
                    </a:cubicBezTo>
                    <a:cubicBezTo>
                      <a:pt x="87" y="236"/>
                      <a:pt x="96" y="244"/>
                      <a:pt x="84" y="245"/>
                    </a:cubicBezTo>
                    <a:cubicBezTo>
                      <a:pt x="71" y="247"/>
                      <a:pt x="68" y="249"/>
                      <a:pt x="63" y="250"/>
                    </a:cubicBezTo>
                    <a:cubicBezTo>
                      <a:pt x="58" y="250"/>
                      <a:pt x="47" y="249"/>
                      <a:pt x="37" y="249"/>
                    </a:cubicBezTo>
                    <a:cubicBezTo>
                      <a:pt x="27" y="248"/>
                      <a:pt x="25" y="257"/>
                      <a:pt x="29" y="265"/>
                    </a:cubicBezTo>
                    <a:cubicBezTo>
                      <a:pt x="34" y="272"/>
                      <a:pt x="27" y="275"/>
                      <a:pt x="29" y="282"/>
                    </a:cubicBezTo>
                    <a:cubicBezTo>
                      <a:pt x="31" y="288"/>
                      <a:pt x="39" y="292"/>
                      <a:pt x="43" y="297"/>
                    </a:cubicBezTo>
                    <a:cubicBezTo>
                      <a:pt x="47" y="301"/>
                      <a:pt x="56" y="311"/>
                      <a:pt x="52" y="316"/>
                    </a:cubicBezTo>
                    <a:cubicBezTo>
                      <a:pt x="49" y="321"/>
                      <a:pt x="47" y="325"/>
                      <a:pt x="48" y="330"/>
                    </a:cubicBezTo>
                    <a:cubicBezTo>
                      <a:pt x="48" y="335"/>
                      <a:pt x="51" y="347"/>
                      <a:pt x="48" y="348"/>
                    </a:cubicBezTo>
                    <a:cubicBezTo>
                      <a:pt x="46" y="350"/>
                      <a:pt x="44" y="361"/>
                      <a:pt x="42" y="357"/>
                    </a:cubicBezTo>
                    <a:cubicBezTo>
                      <a:pt x="40" y="353"/>
                      <a:pt x="43" y="348"/>
                      <a:pt x="44" y="339"/>
                    </a:cubicBezTo>
                    <a:cubicBezTo>
                      <a:pt x="46" y="330"/>
                      <a:pt x="42" y="335"/>
                      <a:pt x="40" y="332"/>
                    </a:cubicBezTo>
                    <a:cubicBezTo>
                      <a:pt x="39" y="330"/>
                      <a:pt x="40" y="327"/>
                      <a:pt x="45" y="320"/>
                    </a:cubicBezTo>
                    <a:cubicBezTo>
                      <a:pt x="49" y="313"/>
                      <a:pt x="49" y="312"/>
                      <a:pt x="47" y="309"/>
                    </a:cubicBezTo>
                    <a:cubicBezTo>
                      <a:pt x="44" y="305"/>
                      <a:pt x="35" y="309"/>
                      <a:pt x="32" y="306"/>
                    </a:cubicBezTo>
                    <a:cubicBezTo>
                      <a:pt x="28" y="303"/>
                      <a:pt x="24" y="296"/>
                      <a:pt x="21" y="289"/>
                    </a:cubicBezTo>
                    <a:cubicBezTo>
                      <a:pt x="19" y="285"/>
                      <a:pt x="12" y="284"/>
                      <a:pt x="6" y="285"/>
                    </a:cubicBezTo>
                    <a:cubicBezTo>
                      <a:pt x="5" y="293"/>
                      <a:pt x="5" y="293"/>
                      <a:pt x="5" y="293"/>
                    </a:cubicBezTo>
                    <a:cubicBezTo>
                      <a:pt x="15" y="298"/>
                      <a:pt x="15" y="298"/>
                      <a:pt x="15" y="298"/>
                    </a:cubicBezTo>
                    <a:cubicBezTo>
                      <a:pt x="22" y="304"/>
                      <a:pt x="22" y="304"/>
                      <a:pt x="22" y="304"/>
                    </a:cubicBezTo>
                    <a:cubicBezTo>
                      <a:pt x="19" y="312"/>
                      <a:pt x="19" y="312"/>
                      <a:pt x="19" y="312"/>
                    </a:cubicBezTo>
                    <a:cubicBezTo>
                      <a:pt x="15" y="311"/>
                      <a:pt x="15" y="311"/>
                      <a:pt x="15" y="311"/>
                    </a:cubicBezTo>
                    <a:cubicBezTo>
                      <a:pt x="9" y="319"/>
                      <a:pt x="9" y="319"/>
                      <a:pt x="9" y="319"/>
                    </a:cubicBezTo>
                    <a:cubicBezTo>
                      <a:pt x="13" y="324"/>
                      <a:pt x="13" y="324"/>
                      <a:pt x="13" y="324"/>
                    </a:cubicBezTo>
                    <a:cubicBezTo>
                      <a:pt x="21" y="329"/>
                      <a:pt x="21" y="329"/>
                      <a:pt x="21" y="329"/>
                    </a:cubicBezTo>
                    <a:cubicBezTo>
                      <a:pt x="21" y="348"/>
                      <a:pt x="21" y="348"/>
                      <a:pt x="21" y="348"/>
                    </a:cubicBezTo>
                    <a:cubicBezTo>
                      <a:pt x="14" y="349"/>
                      <a:pt x="14" y="349"/>
                      <a:pt x="14" y="349"/>
                    </a:cubicBezTo>
                    <a:cubicBezTo>
                      <a:pt x="0" y="364"/>
                      <a:pt x="0" y="364"/>
                      <a:pt x="0" y="364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8" y="380"/>
                      <a:pt x="8" y="380"/>
                      <a:pt x="8" y="380"/>
                    </a:cubicBezTo>
                    <a:cubicBezTo>
                      <a:pt x="14" y="380"/>
                      <a:pt x="14" y="380"/>
                      <a:pt x="14" y="380"/>
                    </a:cubicBezTo>
                    <a:cubicBezTo>
                      <a:pt x="15" y="382"/>
                      <a:pt x="15" y="382"/>
                      <a:pt x="15" y="382"/>
                    </a:cubicBezTo>
                    <a:cubicBezTo>
                      <a:pt x="18" y="387"/>
                      <a:pt x="18" y="387"/>
                      <a:pt x="18" y="387"/>
                    </a:cubicBezTo>
                    <a:cubicBezTo>
                      <a:pt x="21" y="383"/>
                      <a:pt x="21" y="383"/>
                      <a:pt x="21" y="383"/>
                    </a:cubicBezTo>
                    <a:cubicBezTo>
                      <a:pt x="26" y="384"/>
                      <a:pt x="26" y="384"/>
                      <a:pt x="26" y="384"/>
                    </a:cubicBezTo>
                    <a:cubicBezTo>
                      <a:pt x="31" y="381"/>
                      <a:pt x="31" y="381"/>
                      <a:pt x="31" y="381"/>
                    </a:cubicBezTo>
                    <a:cubicBezTo>
                      <a:pt x="31" y="381"/>
                      <a:pt x="31" y="386"/>
                      <a:pt x="31" y="387"/>
                    </a:cubicBezTo>
                    <a:cubicBezTo>
                      <a:pt x="31" y="388"/>
                      <a:pt x="33" y="388"/>
                      <a:pt x="33" y="388"/>
                    </a:cubicBezTo>
                    <a:cubicBezTo>
                      <a:pt x="34" y="393"/>
                      <a:pt x="34" y="393"/>
                      <a:pt x="34" y="393"/>
                    </a:cubicBezTo>
                    <a:cubicBezTo>
                      <a:pt x="37" y="403"/>
                      <a:pt x="37" y="403"/>
                      <a:pt x="37" y="403"/>
                    </a:cubicBezTo>
                    <a:cubicBezTo>
                      <a:pt x="33" y="407"/>
                      <a:pt x="33" y="407"/>
                      <a:pt x="33" y="407"/>
                    </a:cubicBezTo>
                    <a:cubicBezTo>
                      <a:pt x="35" y="416"/>
                      <a:pt x="35" y="416"/>
                      <a:pt x="35" y="416"/>
                    </a:cubicBezTo>
                    <a:cubicBezTo>
                      <a:pt x="29" y="426"/>
                      <a:pt x="29" y="426"/>
                      <a:pt x="29" y="426"/>
                    </a:cubicBezTo>
                    <a:cubicBezTo>
                      <a:pt x="24" y="426"/>
                      <a:pt x="24" y="426"/>
                      <a:pt x="24" y="426"/>
                    </a:cubicBezTo>
                    <a:cubicBezTo>
                      <a:pt x="24" y="434"/>
                      <a:pt x="24" y="434"/>
                      <a:pt x="24" y="434"/>
                    </a:cubicBezTo>
                    <a:cubicBezTo>
                      <a:pt x="30" y="439"/>
                      <a:pt x="30" y="439"/>
                      <a:pt x="30" y="439"/>
                    </a:cubicBezTo>
                    <a:cubicBezTo>
                      <a:pt x="24" y="446"/>
                      <a:pt x="24" y="446"/>
                      <a:pt x="24" y="446"/>
                    </a:cubicBezTo>
                    <a:cubicBezTo>
                      <a:pt x="27" y="449"/>
                      <a:pt x="27" y="449"/>
                      <a:pt x="27" y="449"/>
                    </a:cubicBezTo>
                    <a:cubicBezTo>
                      <a:pt x="28" y="455"/>
                      <a:pt x="28" y="455"/>
                      <a:pt x="28" y="455"/>
                    </a:cubicBezTo>
                    <a:cubicBezTo>
                      <a:pt x="34" y="458"/>
                      <a:pt x="34" y="458"/>
                      <a:pt x="34" y="458"/>
                    </a:cubicBezTo>
                    <a:cubicBezTo>
                      <a:pt x="38" y="463"/>
                      <a:pt x="38" y="463"/>
                      <a:pt x="38" y="463"/>
                    </a:cubicBezTo>
                    <a:cubicBezTo>
                      <a:pt x="33" y="470"/>
                      <a:pt x="33" y="470"/>
                      <a:pt x="33" y="470"/>
                    </a:cubicBezTo>
                    <a:cubicBezTo>
                      <a:pt x="36" y="474"/>
                      <a:pt x="36" y="474"/>
                      <a:pt x="36" y="474"/>
                    </a:cubicBezTo>
                    <a:cubicBezTo>
                      <a:pt x="37" y="482"/>
                      <a:pt x="37" y="482"/>
                      <a:pt x="37" y="482"/>
                    </a:cubicBezTo>
                    <a:cubicBezTo>
                      <a:pt x="32" y="484"/>
                      <a:pt x="32" y="484"/>
                      <a:pt x="32" y="484"/>
                    </a:cubicBezTo>
                    <a:cubicBezTo>
                      <a:pt x="35" y="492"/>
                      <a:pt x="35" y="492"/>
                      <a:pt x="35" y="492"/>
                    </a:cubicBezTo>
                    <a:cubicBezTo>
                      <a:pt x="41" y="491"/>
                      <a:pt x="41" y="491"/>
                      <a:pt x="41" y="491"/>
                    </a:cubicBezTo>
                    <a:cubicBezTo>
                      <a:pt x="47" y="497"/>
                      <a:pt x="47" y="497"/>
                      <a:pt x="47" y="497"/>
                    </a:cubicBezTo>
                    <a:cubicBezTo>
                      <a:pt x="50" y="508"/>
                      <a:pt x="50" y="508"/>
                      <a:pt x="50" y="508"/>
                    </a:cubicBezTo>
                    <a:cubicBezTo>
                      <a:pt x="44" y="514"/>
                      <a:pt x="44" y="514"/>
                      <a:pt x="44" y="514"/>
                    </a:cubicBezTo>
                    <a:cubicBezTo>
                      <a:pt x="47" y="520"/>
                      <a:pt x="47" y="520"/>
                      <a:pt x="47" y="520"/>
                    </a:cubicBezTo>
                    <a:cubicBezTo>
                      <a:pt x="53" y="520"/>
                      <a:pt x="53" y="520"/>
                      <a:pt x="53" y="520"/>
                    </a:cubicBezTo>
                    <a:cubicBezTo>
                      <a:pt x="59" y="525"/>
                      <a:pt x="59" y="525"/>
                      <a:pt x="59" y="525"/>
                    </a:cubicBezTo>
                    <a:cubicBezTo>
                      <a:pt x="63" y="521"/>
                      <a:pt x="63" y="521"/>
                      <a:pt x="63" y="521"/>
                    </a:cubicBezTo>
                    <a:cubicBezTo>
                      <a:pt x="63" y="536"/>
                      <a:pt x="63" y="536"/>
                      <a:pt x="63" y="536"/>
                    </a:cubicBezTo>
                    <a:cubicBezTo>
                      <a:pt x="66" y="542"/>
                      <a:pt x="66" y="542"/>
                      <a:pt x="66" y="542"/>
                    </a:cubicBezTo>
                    <a:cubicBezTo>
                      <a:pt x="57" y="550"/>
                      <a:pt x="57" y="550"/>
                      <a:pt x="57" y="550"/>
                    </a:cubicBezTo>
                    <a:cubicBezTo>
                      <a:pt x="51" y="559"/>
                      <a:pt x="51" y="559"/>
                      <a:pt x="51" y="559"/>
                    </a:cubicBezTo>
                    <a:cubicBezTo>
                      <a:pt x="57" y="566"/>
                      <a:pt x="57" y="566"/>
                      <a:pt x="57" y="566"/>
                    </a:cubicBezTo>
                    <a:cubicBezTo>
                      <a:pt x="58" y="575"/>
                      <a:pt x="58" y="575"/>
                      <a:pt x="58" y="575"/>
                    </a:cubicBezTo>
                    <a:cubicBezTo>
                      <a:pt x="52" y="579"/>
                      <a:pt x="52" y="579"/>
                      <a:pt x="52" y="579"/>
                    </a:cubicBezTo>
                    <a:cubicBezTo>
                      <a:pt x="51" y="587"/>
                      <a:pt x="51" y="587"/>
                      <a:pt x="51" y="587"/>
                    </a:cubicBezTo>
                    <a:cubicBezTo>
                      <a:pt x="41" y="597"/>
                      <a:pt x="41" y="597"/>
                      <a:pt x="41" y="597"/>
                    </a:cubicBezTo>
                    <a:cubicBezTo>
                      <a:pt x="41" y="608"/>
                      <a:pt x="41" y="608"/>
                      <a:pt x="41" y="608"/>
                    </a:cubicBezTo>
                    <a:cubicBezTo>
                      <a:pt x="58" y="619"/>
                      <a:pt x="58" y="619"/>
                      <a:pt x="58" y="619"/>
                    </a:cubicBezTo>
                    <a:cubicBezTo>
                      <a:pt x="51" y="629"/>
                      <a:pt x="51" y="629"/>
                      <a:pt x="51" y="629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34" y="639"/>
                      <a:pt x="34" y="639"/>
                      <a:pt x="34" y="639"/>
                    </a:cubicBezTo>
                    <a:cubicBezTo>
                      <a:pt x="41" y="654"/>
                      <a:pt x="41" y="654"/>
                      <a:pt x="41" y="654"/>
                    </a:cubicBezTo>
                    <a:cubicBezTo>
                      <a:pt x="35" y="660"/>
                      <a:pt x="35" y="660"/>
                      <a:pt x="35" y="660"/>
                    </a:cubicBezTo>
                    <a:cubicBezTo>
                      <a:pt x="38" y="667"/>
                      <a:pt x="38" y="667"/>
                      <a:pt x="38" y="667"/>
                    </a:cubicBezTo>
                    <a:cubicBezTo>
                      <a:pt x="45" y="669"/>
                      <a:pt x="45" y="669"/>
                      <a:pt x="45" y="669"/>
                    </a:cubicBezTo>
                    <a:cubicBezTo>
                      <a:pt x="50" y="667"/>
                      <a:pt x="50" y="667"/>
                      <a:pt x="50" y="667"/>
                    </a:cubicBezTo>
                    <a:cubicBezTo>
                      <a:pt x="71" y="666"/>
                      <a:pt x="71" y="666"/>
                      <a:pt x="71" y="666"/>
                    </a:cubicBezTo>
                    <a:cubicBezTo>
                      <a:pt x="83" y="681"/>
                      <a:pt x="83" y="681"/>
                      <a:pt x="83" y="681"/>
                    </a:cubicBezTo>
                    <a:cubicBezTo>
                      <a:pt x="84" y="689"/>
                      <a:pt x="84" y="689"/>
                      <a:pt x="84" y="689"/>
                    </a:cubicBezTo>
                    <a:cubicBezTo>
                      <a:pt x="94" y="689"/>
                      <a:pt x="94" y="689"/>
                      <a:pt x="94" y="689"/>
                    </a:cubicBezTo>
                    <a:cubicBezTo>
                      <a:pt x="98" y="693"/>
                      <a:pt x="98" y="693"/>
                      <a:pt x="98" y="693"/>
                    </a:cubicBezTo>
                    <a:cubicBezTo>
                      <a:pt x="85" y="710"/>
                      <a:pt x="85" y="710"/>
                      <a:pt x="85" y="710"/>
                    </a:cubicBezTo>
                    <a:cubicBezTo>
                      <a:pt x="88" y="721"/>
                      <a:pt x="88" y="721"/>
                      <a:pt x="88" y="721"/>
                    </a:cubicBezTo>
                    <a:cubicBezTo>
                      <a:pt x="90" y="726"/>
                      <a:pt x="90" y="726"/>
                      <a:pt x="90" y="726"/>
                    </a:cubicBezTo>
                    <a:cubicBezTo>
                      <a:pt x="99" y="726"/>
                      <a:pt x="99" y="726"/>
                      <a:pt x="99" y="726"/>
                    </a:cubicBezTo>
                    <a:cubicBezTo>
                      <a:pt x="105" y="730"/>
                      <a:pt x="105" y="730"/>
                      <a:pt x="105" y="730"/>
                    </a:cubicBezTo>
                    <a:cubicBezTo>
                      <a:pt x="107" y="737"/>
                      <a:pt x="107" y="737"/>
                      <a:pt x="107" y="737"/>
                    </a:cubicBezTo>
                    <a:cubicBezTo>
                      <a:pt x="100" y="739"/>
                      <a:pt x="100" y="739"/>
                      <a:pt x="100" y="739"/>
                    </a:cubicBezTo>
                    <a:cubicBezTo>
                      <a:pt x="95" y="747"/>
                      <a:pt x="95" y="747"/>
                      <a:pt x="95" y="747"/>
                    </a:cubicBezTo>
                    <a:cubicBezTo>
                      <a:pt x="93" y="758"/>
                      <a:pt x="93" y="758"/>
                      <a:pt x="93" y="758"/>
                    </a:cubicBezTo>
                    <a:close/>
                    <a:moveTo>
                      <a:pt x="188" y="63"/>
                    </a:moveTo>
                    <a:cubicBezTo>
                      <a:pt x="184" y="67"/>
                      <a:pt x="185" y="71"/>
                      <a:pt x="185" y="74"/>
                    </a:cubicBezTo>
                    <a:cubicBezTo>
                      <a:pt x="185" y="76"/>
                      <a:pt x="184" y="86"/>
                      <a:pt x="182" y="91"/>
                    </a:cubicBezTo>
                    <a:cubicBezTo>
                      <a:pt x="180" y="97"/>
                      <a:pt x="179" y="105"/>
                      <a:pt x="179" y="109"/>
                    </a:cubicBezTo>
                    <a:cubicBezTo>
                      <a:pt x="179" y="112"/>
                      <a:pt x="186" y="111"/>
                      <a:pt x="190" y="106"/>
                    </a:cubicBezTo>
                    <a:cubicBezTo>
                      <a:pt x="194" y="101"/>
                      <a:pt x="198" y="100"/>
                      <a:pt x="203" y="100"/>
                    </a:cubicBezTo>
                    <a:cubicBezTo>
                      <a:pt x="207" y="100"/>
                      <a:pt x="216" y="90"/>
                      <a:pt x="216" y="87"/>
                    </a:cubicBezTo>
                    <a:cubicBezTo>
                      <a:pt x="217" y="83"/>
                      <a:pt x="209" y="73"/>
                      <a:pt x="206" y="70"/>
                    </a:cubicBezTo>
                    <a:cubicBezTo>
                      <a:pt x="203" y="66"/>
                      <a:pt x="199" y="68"/>
                      <a:pt x="198" y="68"/>
                    </a:cubicBezTo>
                    <a:cubicBezTo>
                      <a:pt x="198" y="69"/>
                      <a:pt x="196" y="69"/>
                      <a:pt x="196" y="66"/>
                    </a:cubicBezTo>
                    <a:cubicBezTo>
                      <a:pt x="195" y="63"/>
                      <a:pt x="193" y="62"/>
                      <a:pt x="191" y="62"/>
                    </a:cubicBezTo>
                    <a:cubicBezTo>
                      <a:pt x="189" y="61"/>
                      <a:pt x="188" y="63"/>
                      <a:pt x="188" y="63"/>
                    </a:cubicBezTo>
                    <a:close/>
                    <a:moveTo>
                      <a:pt x="138" y="50"/>
                    </a:moveTo>
                    <a:cubicBezTo>
                      <a:pt x="136" y="51"/>
                      <a:pt x="135" y="58"/>
                      <a:pt x="132" y="57"/>
                    </a:cubicBezTo>
                    <a:cubicBezTo>
                      <a:pt x="130" y="56"/>
                      <a:pt x="122" y="53"/>
                      <a:pt x="120" y="51"/>
                    </a:cubicBezTo>
                    <a:cubicBezTo>
                      <a:pt x="118" y="49"/>
                      <a:pt x="120" y="44"/>
                      <a:pt x="124" y="45"/>
                    </a:cubicBezTo>
                    <a:cubicBezTo>
                      <a:pt x="128" y="45"/>
                      <a:pt x="133" y="45"/>
                      <a:pt x="128" y="39"/>
                    </a:cubicBezTo>
                    <a:cubicBezTo>
                      <a:pt x="124" y="34"/>
                      <a:pt x="123" y="35"/>
                      <a:pt x="128" y="29"/>
                    </a:cubicBezTo>
                    <a:cubicBezTo>
                      <a:pt x="132" y="24"/>
                      <a:pt x="131" y="20"/>
                      <a:pt x="130" y="16"/>
                    </a:cubicBezTo>
                    <a:cubicBezTo>
                      <a:pt x="130" y="12"/>
                      <a:pt x="141" y="12"/>
                      <a:pt x="141" y="9"/>
                    </a:cubicBezTo>
                    <a:cubicBezTo>
                      <a:pt x="142" y="5"/>
                      <a:pt x="143" y="0"/>
                      <a:pt x="148" y="7"/>
                    </a:cubicBezTo>
                    <a:cubicBezTo>
                      <a:pt x="152" y="13"/>
                      <a:pt x="154" y="16"/>
                      <a:pt x="157" y="17"/>
                    </a:cubicBezTo>
                    <a:cubicBezTo>
                      <a:pt x="160" y="18"/>
                      <a:pt x="156" y="21"/>
                      <a:pt x="155" y="24"/>
                    </a:cubicBezTo>
                    <a:cubicBezTo>
                      <a:pt x="154" y="27"/>
                      <a:pt x="157" y="33"/>
                      <a:pt x="156" y="34"/>
                    </a:cubicBezTo>
                    <a:cubicBezTo>
                      <a:pt x="156" y="36"/>
                      <a:pt x="146" y="39"/>
                      <a:pt x="145" y="40"/>
                    </a:cubicBezTo>
                    <a:cubicBezTo>
                      <a:pt x="145" y="41"/>
                      <a:pt x="153" y="41"/>
                      <a:pt x="156" y="39"/>
                    </a:cubicBezTo>
                    <a:cubicBezTo>
                      <a:pt x="160" y="37"/>
                      <a:pt x="160" y="38"/>
                      <a:pt x="160" y="42"/>
                    </a:cubicBezTo>
                    <a:cubicBezTo>
                      <a:pt x="160" y="45"/>
                      <a:pt x="166" y="48"/>
                      <a:pt x="167" y="45"/>
                    </a:cubicBezTo>
                    <a:cubicBezTo>
                      <a:pt x="167" y="42"/>
                      <a:pt x="173" y="44"/>
                      <a:pt x="175" y="50"/>
                    </a:cubicBezTo>
                    <a:cubicBezTo>
                      <a:pt x="177" y="57"/>
                      <a:pt x="175" y="63"/>
                      <a:pt x="175" y="66"/>
                    </a:cubicBezTo>
                    <a:cubicBezTo>
                      <a:pt x="175" y="69"/>
                      <a:pt x="178" y="72"/>
                      <a:pt x="178" y="76"/>
                    </a:cubicBezTo>
                    <a:cubicBezTo>
                      <a:pt x="178" y="80"/>
                      <a:pt x="170" y="84"/>
                      <a:pt x="166" y="85"/>
                    </a:cubicBezTo>
                    <a:cubicBezTo>
                      <a:pt x="163" y="85"/>
                      <a:pt x="153" y="75"/>
                      <a:pt x="148" y="76"/>
                    </a:cubicBezTo>
                    <a:cubicBezTo>
                      <a:pt x="143" y="77"/>
                      <a:pt x="142" y="71"/>
                      <a:pt x="140" y="68"/>
                    </a:cubicBezTo>
                    <a:cubicBezTo>
                      <a:pt x="138" y="64"/>
                      <a:pt x="136" y="66"/>
                      <a:pt x="136" y="61"/>
                    </a:cubicBezTo>
                    <a:cubicBezTo>
                      <a:pt x="137" y="57"/>
                      <a:pt x="141" y="54"/>
                      <a:pt x="141" y="52"/>
                    </a:cubicBezTo>
                    <a:cubicBezTo>
                      <a:pt x="140" y="50"/>
                      <a:pt x="138" y="50"/>
                      <a:pt x="138" y="50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49" name="Алтайский край">
                <a:extLst>
                  <a:ext uri="{FF2B5EF4-FFF2-40B4-BE49-F238E27FC236}">
                    <a16:creationId xmlns:a16="http://schemas.microsoft.com/office/drawing/2014/main" id="{EBA03E68-0767-4F97-BDE9-C237426E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430" y="5627589"/>
                <a:ext cx="868387" cy="530621"/>
              </a:xfrm>
              <a:custGeom>
                <a:avLst/>
                <a:gdLst>
                  <a:gd name="T0" fmla="*/ 132 w 163"/>
                  <a:gd name="T1" fmla="*/ 0 h 112"/>
                  <a:gd name="T2" fmla="*/ 135 w 163"/>
                  <a:gd name="T3" fmla="*/ 8 h 112"/>
                  <a:gd name="T4" fmla="*/ 143 w 163"/>
                  <a:gd name="T5" fmla="*/ 10 h 112"/>
                  <a:gd name="T6" fmla="*/ 146 w 163"/>
                  <a:gd name="T7" fmla="*/ 18 h 112"/>
                  <a:gd name="T8" fmla="*/ 150 w 163"/>
                  <a:gd name="T9" fmla="*/ 27 h 112"/>
                  <a:gd name="T10" fmla="*/ 163 w 163"/>
                  <a:gd name="T11" fmla="*/ 31 h 112"/>
                  <a:gd name="T12" fmla="*/ 161 w 163"/>
                  <a:gd name="T13" fmla="*/ 36 h 112"/>
                  <a:gd name="T14" fmla="*/ 154 w 163"/>
                  <a:gd name="T15" fmla="*/ 37 h 112"/>
                  <a:gd name="T16" fmla="*/ 159 w 163"/>
                  <a:gd name="T17" fmla="*/ 47 h 112"/>
                  <a:gd name="T18" fmla="*/ 161 w 163"/>
                  <a:gd name="T19" fmla="*/ 55 h 112"/>
                  <a:gd name="T20" fmla="*/ 154 w 163"/>
                  <a:gd name="T21" fmla="*/ 60 h 112"/>
                  <a:gd name="T22" fmla="*/ 158 w 163"/>
                  <a:gd name="T23" fmla="*/ 66 h 112"/>
                  <a:gd name="T24" fmla="*/ 152 w 163"/>
                  <a:gd name="T25" fmla="*/ 73 h 112"/>
                  <a:gd name="T26" fmla="*/ 147 w 163"/>
                  <a:gd name="T27" fmla="*/ 75 h 112"/>
                  <a:gd name="T28" fmla="*/ 142 w 163"/>
                  <a:gd name="T29" fmla="*/ 71 h 112"/>
                  <a:gd name="T30" fmla="*/ 138 w 163"/>
                  <a:gd name="T31" fmla="*/ 74 h 112"/>
                  <a:gd name="T32" fmla="*/ 137 w 163"/>
                  <a:gd name="T33" fmla="*/ 81 h 112"/>
                  <a:gd name="T34" fmla="*/ 128 w 163"/>
                  <a:gd name="T35" fmla="*/ 89 h 112"/>
                  <a:gd name="T36" fmla="*/ 121 w 163"/>
                  <a:gd name="T37" fmla="*/ 89 h 112"/>
                  <a:gd name="T38" fmla="*/ 104 w 163"/>
                  <a:gd name="T39" fmla="*/ 96 h 112"/>
                  <a:gd name="T40" fmla="*/ 111 w 163"/>
                  <a:gd name="T41" fmla="*/ 104 h 112"/>
                  <a:gd name="T42" fmla="*/ 113 w 163"/>
                  <a:gd name="T43" fmla="*/ 111 h 112"/>
                  <a:gd name="T44" fmla="*/ 105 w 163"/>
                  <a:gd name="T45" fmla="*/ 112 h 112"/>
                  <a:gd name="T46" fmla="*/ 100 w 163"/>
                  <a:gd name="T47" fmla="*/ 104 h 112"/>
                  <a:gd name="T48" fmla="*/ 84 w 163"/>
                  <a:gd name="T49" fmla="*/ 99 h 112"/>
                  <a:gd name="T50" fmla="*/ 71 w 163"/>
                  <a:gd name="T51" fmla="*/ 104 h 112"/>
                  <a:gd name="T52" fmla="*/ 59 w 163"/>
                  <a:gd name="T53" fmla="*/ 101 h 112"/>
                  <a:gd name="T54" fmla="*/ 50 w 163"/>
                  <a:gd name="T55" fmla="*/ 96 h 112"/>
                  <a:gd name="T56" fmla="*/ 49 w 163"/>
                  <a:gd name="T57" fmla="*/ 87 h 112"/>
                  <a:gd name="T58" fmla="*/ 41 w 163"/>
                  <a:gd name="T59" fmla="*/ 85 h 112"/>
                  <a:gd name="T60" fmla="*/ 38 w 163"/>
                  <a:gd name="T61" fmla="*/ 93 h 112"/>
                  <a:gd name="T62" fmla="*/ 29 w 163"/>
                  <a:gd name="T63" fmla="*/ 96 h 112"/>
                  <a:gd name="T64" fmla="*/ 9 w 163"/>
                  <a:gd name="T65" fmla="*/ 40 h 112"/>
                  <a:gd name="T66" fmla="*/ 0 w 163"/>
                  <a:gd name="T67" fmla="*/ 17 h 112"/>
                  <a:gd name="T68" fmla="*/ 7 w 163"/>
                  <a:gd name="T69" fmla="*/ 10 h 112"/>
                  <a:gd name="T70" fmla="*/ 12 w 163"/>
                  <a:gd name="T71" fmla="*/ 15 h 112"/>
                  <a:gd name="T72" fmla="*/ 17 w 163"/>
                  <a:gd name="T73" fmla="*/ 13 h 112"/>
                  <a:gd name="T74" fmla="*/ 23 w 163"/>
                  <a:gd name="T75" fmla="*/ 11 h 112"/>
                  <a:gd name="T76" fmla="*/ 34 w 163"/>
                  <a:gd name="T77" fmla="*/ 11 h 112"/>
                  <a:gd name="T78" fmla="*/ 42 w 163"/>
                  <a:gd name="T79" fmla="*/ 4 h 112"/>
                  <a:gd name="T80" fmla="*/ 53 w 163"/>
                  <a:gd name="T81" fmla="*/ 0 h 112"/>
                  <a:gd name="T82" fmla="*/ 62 w 163"/>
                  <a:gd name="T83" fmla="*/ 0 h 112"/>
                  <a:gd name="T84" fmla="*/ 70 w 163"/>
                  <a:gd name="T85" fmla="*/ 9 h 112"/>
                  <a:gd name="T86" fmla="*/ 70 w 163"/>
                  <a:gd name="T87" fmla="*/ 16 h 112"/>
                  <a:gd name="T88" fmla="*/ 84 w 163"/>
                  <a:gd name="T89" fmla="*/ 26 h 112"/>
                  <a:gd name="T90" fmla="*/ 88 w 163"/>
                  <a:gd name="T91" fmla="*/ 18 h 112"/>
                  <a:gd name="T92" fmla="*/ 95 w 163"/>
                  <a:gd name="T93" fmla="*/ 8 h 112"/>
                  <a:gd name="T94" fmla="*/ 100 w 163"/>
                  <a:gd name="T95" fmla="*/ 13 h 112"/>
                  <a:gd name="T96" fmla="*/ 104 w 163"/>
                  <a:gd name="T97" fmla="*/ 8 h 112"/>
                  <a:gd name="T98" fmla="*/ 109 w 163"/>
                  <a:gd name="T99" fmla="*/ 11 h 112"/>
                  <a:gd name="T100" fmla="*/ 114 w 163"/>
                  <a:gd name="T101" fmla="*/ 7 h 112"/>
                  <a:gd name="T102" fmla="*/ 123 w 163"/>
                  <a:gd name="T103" fmla="*/ 7 h 112"/>
                  <a:gd name="T104" fmla="*/ 132 w 163"/>
                  <a:gd name="T10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3" h="112">
                    <a:moveTo>
                      <a:pt x="132" y="0"/>
                    </a:moveTo>
                    <a:cubicBezTo>
                      <a:pt x="135" y="8"/>
                      <a:pt x="135" y="8"/>
                      <a:pt x="135" y="8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6" y="18"/>
                      <a:pt x="146" y="18"/>
                      <a:pt x="146" y="18"/>
                    </a:cubicBezTo>
                    <a:cubicBezTo>
                      <a:pt x="150" y="27"/>
                      <a:pt x="150" y="27"/>
                      <a:pt x="150" y="27"/>
                    </a:cubicBezTo>
                    <a:cubicBezTo>
                      <a:pt x="163" y="31"/>
                      <a:pt x="163" y="31"/>
                      <a:pt x="163" y="31"/>
                    </a:cubicBezTo>
                    <a:cubicBezTo>
                      <a:pt x="161" y="36"/>
                      <a:pt x="161" y="36"/>
                      <a:pt x="161" y="36"/>
                    </a:cubicBezTo>
                    <a:cubicBezTo>
                      <a:pt x="154" y="37"/>
                      <a:pt x="154" y="37"/>
                      <a:pt x="154" y="37"/>
                    </a:cubicBezTo>
                    <a:cubicBezTo>
                      <a:pt x="159" y="47"/>
                      <a:pt x="159" y="47"/>
                      <a:pt x="159" y="47"/>
                    </a:cubicBezTo>
                    <a:cubicBezTo>
                      <a:pt x="161" y="55"/>
                      <a:pt x="161" y="55"/>
                      <a:pt x="161" y="55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8" y="66"/>
                      <a:pt x="158" y="66"/>
                      <a:pt x="158" y="66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47" y="75"/>
                      <a:pt x="147" y="75"/>
                      <a:pt x="147" y="75"/>
                    </a:cubicBezTo>
                    <a:cubicBezTo>
                      <a:pt x="142" y="71"/>
                      <a:pt x="142" y="71"/>
                      <a:pt x="142" y="71"/>
                    </a:cubicBezTo>
                    <a:cubicBezTo>
                      <a:pt x="138" y="74"/>
                      <a:pt x="138" y="74"/>
                      <a:pt x="138" y="74"/>
                    </a:cubicBezTo>
                    <a:cubicBezTo>
                      <a:pt x="137" y="81"/>
                      <a:pt x="137" y="81"/>
                      <a:pt x="137" y="81"/>
                    </a:cubicBezTo>
                    <a:cubicBezTo>
                      <a:pt x="128" y="89"/>
                      <a:pt x="128" y="89"/>
                      <a:pt x="128" y="89"/>
                    </a:cubicBezTo>
                    <a:cubicBezTo>
                      <a:pt x="121" y="89"/>
                      <a:pt x="121" y="89"/>
                      <a:pt x="121" y="89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111" y="104"/>
                      <a:pt x="111" y="104"/>
                      <a:pt x="111" y="104"/>
                    </a:cubicBezTo>
                    <a:cubicBezTo>
                      <a:pt x="113" y="111"/>
                      <a:pt x="113" y="111"/>
                      <a:pt x="113" y="111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4" y="110"/>
                      <a:pt x="103" y="107"/>
                      <a:pt x="100" y="104"/>
                    </a:cubicBezTo>
                    <a:cubicBezTo>
                      <a:pt x="93" y="98"/>
                      <a:pt x="86" y="96"/>
                      <a:pt x="84" y="99"/>
                    </a:cubicBezTo>
                    <a:cubicBezTo>
                      <a:pt x="82" y="101"/>
                      <a:pt x="75" y="105"/>
                      <a:pt x="71" y="104"/>
                    </a:cubicBezTo>
                    <a:cubicBezTo>
                      <a:pt x="67" y="102"/>
                      <a:pt x="63" y="105"/>
                      <a:pt x="59" y="101"/>
                    </a:cubicBezTo>
                    <a:cubicBezTo>
                      <a:pt x="55" y="98"/>
                      <a:pt x="52" y="99"/>
                      <a:pt x="50" y="96"/>
                    </a:cubicBezTo>
                    <a:cubicBezTo>
                      <a:pt x="49" y="93"/>
                      <a:pt x="49" y="90"/>
                      <a:pt x="49" y="87"/>
                    </a:cubicBezTo>
                    <a:cubicBezTo>
                      <a:pt x="50" y="84"/>
                      <a:pt x="45" y="84"/>
                      <a:pt x="41" y="85"/>
                    </a:cubicBezTo>
                    <a:cubicBezTo>
                      <a:pt x="37" y="85"/>
                      <a:pt x="38" y="93"/>
                      <a:pt x="38" y="93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6"/>
                      <a:pt x="11" y="50"/>
                      <a:pt x="9" y="40"/>
                    </a:cubicBezTo>
                    <a:cubicBezTo>
                      <a:pt x="7" y="33"/>
                      <a:pt x="3" y="23"/>
                      <a:pt x="0" y="17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114" y="7"/>
                      <a:pt x="114" y="7"/>
                      <a:pt x="114" y="7"/>
                    </a:cubicBezTo>
                    <a:cubicBezTo>
                      <a:pt x="123" y="7"/>
                      <a:pt x="123" y="7"/>
                      <a:pt x="123" y="7"/>
                    </a:cubicBezTo>
                    <a:lnTo>
                      <a:pt x="132" y="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50" name="Р.Хакасия">
                <a:extLst>
                  <a:ext uri="{FF2B5EF4-FFF2-40B4-BE49-F238E27FC236}">
                    <a16:creationId xmlns:a16="http://schemas.microsoft.com/office/drawing/2014/main" id="{35BE4584-9F2B-44A3-8AA6-DBEC6F5AA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7560" y="5504613"/>
                <a:ext cx="388220" cy="578445"/>
              </a:xfrm>
              <a:custGeom>
                <a:avLst/>
                <a:gdLst>
                  <a:gd name="T0" fmla="*/ 42 w 152"/>
                  <a:gd name="T1" fmla="*/ 0 h 254"/>
                  <a:gd name="T2" fmla="*/ 58 w 152"/>
                  <a:gd name="T3" fmla="*/ 29 h 254"/>
                  <a:gd name="T4" fmla="*/ 71 w 152"/>
                  <a:gd name="T5" fmla="*/ 29 h 254"/>
                  <a:gd name="T6" fmla="*/ 79 w 152"/>
                  <a:gd name="T7" fmla="*/ 23 h 254"/>
                  <a:gd name="T8" fmla="*/ 106 w 152"/>
                  <a:gd name="T9" fmla="*/ 29 h 254"/>
                  <a:gd name="T10" fmla="*/ 115 w 152"/>
                  <a:gd name="T11" fmla="*/ 25 h 254"/>
                  <a:gd name="T12" fmla="*/ 121 w 152"/>
                  <a:gd name="T13" fmla="*/ 35 h 254"/>
                  <a:gd name="T14" fmla="*/ 115 w 152"/>
                  <a:gd name="T15" fmla="*/ 48 h 254"/>
                  <a:gd name="T16" fmla="*/ 129 w 152"/>
                  <a:gd name="T17" fmla="*/ 62 h 254"/>
                  <a:gd name="T18" fmla="*/ 129 w 152"/>
                  <a:gd name="T19" fmla="*/ 81 h 254"/>
                  <a:gd name="T20" fmla="*/ 148 w 152"/>
                  <a:gd name="T21" fmla="*/ 96 h 254"/>
                  <a:gd name="T22" fmla="*/ 146 w 152"/>
                  <a:gd name="T23" fmla="*/ 114 h 254"/>
                  <a:gd name="T24" fmla="*/ 152 w 152"/>
                  <a:gd name="T25" fmla="*/ 127 h 254"/>
                  <a:gd name="T26" fmla="*/ 133 w 152"/>
                  <a:gd name="T27" fmla="*/ 144 h 254"/>
                  <a:gd name="T28" fmla="*/ 135 w 152"/>
                  <a:gd name="T29" fmla="*/ 154 h 254"/>
                  <a:gd name="T30" fmla="*/ 110 w 152"/>
                  <a:gd name="T31" fmla="*/ 177 h 254"/>
                  <a:gd name="T32" fmla="*/ 100 w 152"/>
                  <a:gd name="T33" fmla="*/ 206 h 254"/>
                  <a:gd name="T34" fmla="*/ 87 w 152"/>
                  <a:gd name="T35" fmla="*/ 208 h 254"/>
                  <a:gd name="T36" fmla="*/ 87 w 152"/>
                  <a:gd name="T37" fmla="*/ 227 h 254"/>
                  <a:gd name="T38" fmla="*/ 71 w 152"/>
                  <a:gd name="T39" fmla="*/ 239 h 254"/>
                  <a:gd name="T40" fmla="*/ 44 w 152"/>
                  <a:gd name="T41" fmla="*/ 237 h 254"/>
                  <a:gd name="T42" fmla="*/ 31 w 152"/>
                  <a:gd name="T43" fmla="*/ 237 h 254"/>
                  <a:gd name="T44" fmla="*/ 25 w 152"/>
                  <a:gd name="T45" fmla="*/ 254 h 254"/>
                  <a:gd name="T46" fmla="*/ 12 w 152"/>
                  <a:gd name="T47" fmla="*/ 252 h 254"/>
                  <a:gd name="T48" fmla="*/ 0 w 152"/>
                  <a:gd name="T49" fmla="*/ 239 h 254"/>
                  <a:gd name="T50" fmla="*/ 6 w 152"/>
                  <a:gd name="T51" fmla="*/ 233 h 254"/>
                  <a:gd name="T52" fmla="*/ 6 w 152"/>
                  <a:gd name="T53" fmla="*/ 219 h 254"/>
                  <a:gd name="T54" fmla="*/ 23 w 152"/>
                  <a:gd name="T55" fmla="*/ 198 h 254"/>
                  <a:gd name="T56" fmla="*/ 33 w 152"/>
                  <a:gd name="T57" fmla="*/ 202 h 254"/>
                  <a:gd name="T58" fmla="*/ 33 w 152"/>
                  <a:gd name="T59" fmla="*/ 185 h 254"/>
                  <a:gd name="T60" fmla="*/ 54 w 152"/>
                  <a:gd name="T61" fmla="*/ 169 h 254"/>
                  <a:gd name="T62" fmla="*/ 44 w 152"/>
                  <a:gd name="T63" fmla="*/ 152 h 254"/>
                  <a:gd name="T64" fmla="*/ 50 w 152"/>
                  <a:gd name="T65" fmla="*/ 137 h 254"/>
                  <a:gd name="T66" fmla="*/ 35 w 152"/>
                  <a:gd name="T67" fmla="*/ 123 h 254"/>
                  <a:gd name="T68" fmla="*/ 50 w 152"/>
                  <a:gd name="T69" fmla="*/ 104 h 254"/>
                  <a:gd name="T70" fmla="*/ 50 w 152"/>
                  <a:gd name="T71" fmla="*/ 81 h 254"/>
                  <a:gd name="T72" fmla="*/ 58 w 152"/>
                  <a:gd name="T73" fmla="*/ 71 h 254"/>
                  <a:gd name="T74" fmla="*/ 42 w 152"/>
                  <a:gd name="T75" fmla="*/ 69 h 254"/>
                  <a:gd name="T76" fmla="*/ 29 w 152"/>
                  <a:gd name="T77" fmla="*/ 73 h 254"/>
                  <a:gd name="T78" fmla="*/ 23 w 152"/>
                  <a:gd name="T79" fmla="*/ 69 h 254"/>
                  <a:gd name="T80" fmla="*/ 37 w 152"/>
                  <a:gd name="T81" fmla="*/ 58 h 254"/>
                  <a:gd name="T82" fmla="*/ 37 w 152"/>
                  <a:gd name="T83" fmla="*/ 33 h 254"/>
                  <a:gd name="T84" fmla="*/ 29 w 152"/>
                  <a:gd name="T85" fmla="*/ 8 h 254"/>
                  <a:gd name="T86" fmla="*/ 42 w 152"/>
                  <a:gd name="T8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254">
                    <a:moveTo>
                      <a:pt x="42" y="0"/>
                    </a:moveTo>
                    <a:lnTo>
                      <a:pt x="58" y="29"/>
                    </a:lnTo>
                    <a:lnTo>
                      <a:pt x="71" y="29"/>
                    </a:lnTo>
                    <a:lnTo>
                      <a:pt x="79" y="23"/>
                    </a:lnTo>
                    <a:lnTo>
                      <a:pt x="106" y="29"/>
                    </a:lnTo>
                    <a:lnTo>
                      <a:pt x="115" y="25"/>
                    </a:lnTo>
                    <a:lnTo>
                      <a:pt x="121" y="35"/>
                    </a:lnTo>
                    <a:lnTo>
                      <a:pt x="115" y="48"/>
                    </a:lnTo>
                    <a:lnTo>
                      <a:pt x="129" y="62"/>
                    </a:lnTo>
                    <a:lnTo>
                      <a:pt x="129" y="81"/>
                    </a:lnTo>
                    <a:lnTo>
                      <a:pt x="148" y="96"/>
                    </a:lnTo>
                    <a:lnTo>
                      <a:pt x="146" y="114"/>
                    </a:lnTo>
                    <a:lnTo>
                      <a:pt x="152" y="127"/>
                    </a:lnTo>
                    <a:lnTo>
                      <a:pt x="133" y="144"/>
                    </a:lnTo>
                    <a:lnTo>
                      <a:pt x="135" y="154"/>
                    </a:lnTo>
                    <a:lnTo>
                      <a:pt x="110" y="177"/>
                    </a:lnTo>
                    <a:lnTo>
                      <a:pt x="100" y="206"/>
                    </a:lnTo>
                    <a:lnTo>
                      <a:pt x="87" y="208"/>
                    </a:lnTo>
                    <a:lnTo>
                      <a:pt x="87" y="227"/>
                    </a:lnTo>
                    <a:lnTo>
                      <a:pt x="71" y="239"/>
                    </a:lnTo>
                    <a:lnTo>
                      <a:pt x="44" y="237"/>
                    </a:lnTo>
                    <a:lnTo>
                      <a:pt x="31" y="237"/>
                    </a:lnTo>
                    <a:lnTo>
                      <a:pt x="25" y="254"/>
                    </a:lnTo>
                    <a:lnTo>
                      <a:pt x="12" y="252"/>
                    </a:lnTo>
                    <a:lnTo>
                      <a:pt x="0" y="239"/>
                    </a:lnTo>
                    <a:lnTo>
                      <a:pt x="6" y="233"/>
                    </a:lnTo>
                    <a:lnTo>
                      <a:pt x="6" y="219"/>
                    </a:lnTo>
                    <a:lnTo>
                      <a:pt x="23" y="198"/>
                    </a:lnTo>
                    <a:lnTo>
                      <a:pt x="33" y="202"/>
                    </a:lnTo>
                    <a:lnTo>
                      <a:pt x="33" y="185"/>
                    </a:lnTo>
                    <a:lnTo>
                      <a:pt x="54" y="169"/>
                    </a:lnTo>
                    <a:lnTo>
                      <a:pt x="44" y="152"/>
                    </a:lnTo>
                    <a:lnTo>
                      <a:pt x="50" y="137"/>
                    </a:lnTo>
                    <a:lnTo>
                      <a:pt x="35" y="123"/>
                    </a:lnTo>
                    <a:lnTo>
                      <a:pt x="50" y="104"/>
                    </a:lnTo>
                    <a:lnTo>
                      <a:pt x="50" y="81"/>
                    </a:lnTo>
                    <a:lnTo>
                      <a:pt x="58" y="71"/>
                    </a:lnTo>
                    <a:lnTo>
                      <a:pt x="42" y="69"/>
                    </a:lnTo>
                    <a:lnTo>
                      <a:pt x="29" y="73"/>
                    </a:lnTo>
                    <a:lnTo>
                      <a:pt x="23" y="69"/>
                    </a:lnTo>
                    <a:lnTo>
                      <a:pt x="37" y="58"/>
                    </a:lnTo>
                    <a:lnTo>
                      <a:pt x="37" y="33"/>
                    </a:lnTo>
                    <a:lnTo>
                      <a:pt x="29" y="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51" name="Р.Тыва">
                <a:extLst>
                  <a:ext uri="{FF2B5EF4-FFF2-40B4-BE49-F238E27FC236}">
                    <a16:creationId xmlns:a16="http://schemas.microsoft.com/office/drawing/2014/main" id="{A2157DE1-E277-4949-AD71-C311058F5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9940" y="5727792"/>
                <a:ext cx="962888" cy="564781"/>
              </a:xfrm>
              <a:custGeom>
                <a:avLst/>
                <a:gdLst>
                  <a:gd name="T0" fmla="*/ 0 w 181"/>
                  <a:gd name="T1" fmla="*/ 67 h 119"/>
                  <a:gd name="T2" fmla="*/ 13 w 181"/>
                  <a:gd name="T3" fmla="*/ 68 h 119"/>
                  <a:gd name="T4" fmla="*/ 21 w 181"/>
                  <a:gd name="T5" fmla="*/ 62 h 119"/>
                  <a:gd name="T6" fmla="*/ 21 w 181"/>
                  <a:gd name="T7" fmla="*/ 53 h 119"/>
                  <a:gd name="T8" fmla="*/ 27 w 181"/>
                  <a:gd name="T9" fmla="*/ 52 h 119"/>
                  <a:gd name="T10" fmla="*/ 39 w 181"/>
                  <a:gd name="T11" fmla="*/ 59 h 119"/>
                  <a:gd name="T12" fmla="*/ 53 w 181"/>
                  <a:gd name="T13" fmla="*/ 60 h 119"/>
                  <a:gd name="T14" fmla="*/ 66 w 181"/>
                  <a:gd name="T15" fmla="*/ 59 h 119"/>
                  <a:gd name="T16" fmla="*/ 78 w 181"/>
                  <a:gd name="T17" fmla="*/ 50 h 119"/>
                  <a:gd name="T18" fmla="*/ 85 w 181"/>
                  <a:gd name="T19" fmla="*/ 50 h 119"/>
                  <a:gd name="T20" fmla="*/ 85 w 181"/>
                  <a:gd name="T21" fmla="*/ 40 h 119"/>
                  <a:gd name="T22" fmla="*/ 91 w 181"/>
                  <a:gd name="T23" fmla="*/ 35 h 119"/>
                  <a:gd name="T24" fmla="*/ 90 w 181"/>
                  <a:gd name="T25" fmla="*/ 29 h 119"/>
                  <a:gd name="T26" fmla="*/ 98 w 181"/>
                  <a:gd name="T27" fmla="*/ 26 h 119"/>
                  <a:gd name="T28" fmla="*/ 100 w 181"/>
                  <a:gd name="T29" fmla="*/ 13 h 119"/>
                  <a:gd name="T30" fmla="*/ 108 w 181"/>
                  <a:gd name="T31" fmla="*/ 11 h 119"/>
                  <a:gd name="T32" fmla="*/ 114 w 181"/>
                  <a:gd name="T33" fmla="*/ 11 h 119"/>
                  <a:gd name="T34" fmla="*/ 117 w 181"/>
                  <a:gd name="T35" fmla="*/ 8 h 119"/>
                  <a:gd name="T36" fmla="*/ 127 w 181"/>
                  <a:gd name="T37" fmla="*/ 6 h 119"/>
                  <a:gd name="T38" fmla="*/ 133 w 181"/>
                  <a:gd name="T39" fmla="*/ 4 h 119"/>
                  <a:gd name="T40" fmla="*/ 135 w 181"/>
                  <a:gd name="T41" fmla="*/ 0 h 119"/>
                  <a:gd name="T42" fmla="*/ 144 w 181"/>
                  <a:gd name="T43" fmla="*/ 2 h 119"/>
                  <a:gd name="T44" fmla="*/ 155 w 181"/>
                  <a:gd name="T45" fmla="*/ 5 h 119"/>
                  <a:gd name="T46" fmla="*/ 164 w 181"/>
                  <a:gd name="T47" fmla="*/ 12 h 119"/>
                  <a:gd name="T48" fmla="*/ 176 w 181"/>
                  <a:gd name="T49" fmla="*/ 10 h 119"/>
                  <a:gd name="T50" fmla="*/ 181 w 181"/>
                  <a:gd name="T51" fmla="*/ 17 h 119"/>
                  <a:gd name="T52" fmla="*/ 176 w 181"/>
                  <a:gd name="T53" fmla="*/ 24 h 119"/>
                  <a:gd name="T54" fmla="*/ 172 w 181"/>
                  <a:gd name="T55" fmla="*/ 31 h 119"/>
                  <a:gd name="T56" fmla="*/ 178 w 181"/>
                  <a:gd name="T57" fmla="*/ 42 h 119"/>
                  <a:gd name="T58" fmla="*/ 178 w 181"/>
                  <a:gd name="T59" fmla="*/ 45 h 119"/>
                  <a:gd name="T60" fmla="*/ 172 w 181"/>
                  <a:gd name="T61" fmla="*/ 51 h 119"/>
                  <a:gd name="T62" fmla="*/ 167 w 181"/>
                  <a:gd name="T63" fmla="*/ 59 h 119"/>
                  <a:gd name="T64" fmla="*/ 162 w 181"/>
                  <a:gd name="T65" fmla="*/ 72 h 119"/>
                  <a:gd name="T66" fmla="*/ 169 w 181"/>
                  <a:gd name="T67" fmla="*/ 85 h 119"/>
                  <a:gd name="T68" fmla="*/ 171 w 181"/>
                  <a:gd name="T69" fmla="*/ 99 h 119"/>
                  <a:gd name="T70" fmla="*/ 163 w 181"/>
                  <a:gd name="T71" fmla="*/ 107 h 119"/>
                  <a:gd name="T72" fmla="*/ 152 w 181"/>
                  <a:gd name="T73" fmla="*/ 109 h 119"/>
                  <a:gd name="T74" fmla="*/ 144 w 181"/>
                  <a:gd name="T75" fmla="*/ 108 h 119"/>
                  <a:gd name="T76" fmla="*/ 135 w 181"/>
                  <a:gd name="T77" fmla="*/ 106 h 119"/>
                  <a:gd name="T78" fmla="*/ 126 w 181"/>
                  <a:gd name="T79" fmla="*/ 109 h 119"/>
                  <a:gd name="T80" fmla="*/ 114 w 181"/>
                  <a:gd name="T81" fmla="*/ 108 h 119"/>
                  <a:gd name="T82" fmla="*/ 101 w 181"/>
                  <a:gd name="T83" fmla="*/ 101 h 119"/>
                  <a:gd name="T84" fmla="*/ 99 w 181"/>
                  <a:gd name="T85" fmla="*/ 92 h 119"/>
                  <a:gd name="T86" fmla="*/ 88 w 181"/>
                  <a:gd name="T87" fmla="*/ 91 h 119"/>
                  <a:gd name="T88" fmla="*/ 80 w 181"/>
                  <a:gd name="T89" fmla="*/ 92 h 119"/>
                  <a:gd name="T90" fmla="*/ 69 w 181"/>
                  <a:gd name="T91" fmla="*/ 88 h 119"/>
                  <a:gd name="T92" fmla="*/ 61 w 181"/>
                  <a:gd name="T93" fmla="*/ 87 h 119"/>
                  <a:gd name="T94" fmla="*/ 55 w 181"/>
                  <a:gd name="T95" fmla="*/ 90 h 119"/>
                  <a:gd name="T96" fmla="*/ 47 w 181"/>
                  <a:gd name="T97" fmla="*/ 94 h 119"/>
                  <a:gd name="T98" fmla="*/ 41 w 181"/>
                  <a:gd name="T99" fmla="*/ 97 h 119"/>
                  <a:gd name="T100" fmla="*/ 34 w 181"/>
                  <a:gd name="T101" fmla="*/ 102 h 119"/>
                  <a:gd name="T102" fmla="*/ 24 w 181"/>
                  <a:gd name="T103" fmla="*/ 107 h 119"/>
                  <a:gd name="T104" fmla="*/ 16 w 181"/>
                  <a:gd name="T105" fmla="*/ 112 h 119"/>
                  <a:gd name="T106" fmla="*/ 13 w 181"/>
                  <a:gd name="T107" fmla="*/ 114 h 119"/>
                  <a:gd name="T108" fmla="*/ 11 w 181"/>
                  <a:gd name="T109" fmla="*/ 112 h 119"/>
                  <a:gd name="T110" fmla="*/ 5 w 181"/>
                  <a:gd name="T111" fmla="*/ 105 h 119"/>
                  <a:gd name="T112" fmla="*/ 14 w 181"/>
                  <a:gd name="T113" fmla="*/ 101 h 119"/>
                  <a:gd name="T114" fmla="*/ 14 w 181"/>
                  <a:gd name="T115" fmla="*/ 96 h 119"/>
                  <a:gd name="T116" fmla="*/ 2 w 181"/>
                  <a:gd name="T117" fmla="*/ 83 h 119"/>
                  <a:gd name="T118" fmla="*/ 0 w 181"/>
                  <a:gd name="T119" fmla="*/ 67 h 119"/>
                  <a:gd name="T120" fmla="*/ 13 w 181"/>
                  <a:gd name="T121" fmla="*/ 119 h 119"/>
                  <a:gd name="T122" fmla="*/ 13 w 181"/>
                  <a:gd name="T123" fmla="*/ 119 h 119"/>
                  <a:gd name="T124" fmla="*/ 13 w 181"/>
                  <a:gd name="T12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1" h="119">
                    <a:moveTo>
                      <a:pt x="0" y="67"/>
                    </a:moveTo>
                    <a:cubicBezTo>
                      <a:pt x="13" y="68"/>
                      <a:pt x="13" y="68"/>
                      <a:pt x="13" y="68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55" y="5"/>
                      <a:pt x="155" y="5"/>
                      <a:pt x="155" y="5"/>
                    </a:cubicBezTo>
                    <a:cubicBezTo>
                      <a:pt x="164" y="12"/>
                      <a:pt x="164" y="12"/>
                      <a:pt x="164" y="12"/>
                    </a:cubicBezTo>
                    <a:cubicBezTo>
                      <a:pt x="176" y="10"/>
                      <a:pt x="176" y="10"/>
                      <a:pt x="176" y="10"/>
                    </a:cubicBezTo>
                    <a:cubicBezTo>
                      <a:pt x="181" y="17"/>
                      <a:pt x="181" y="17"/>
                      <a:pt x="181" y="17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2" y="31"/>
                      <a:pt x="172" y="31"/>
                      <a:pt x="172" y="31"/>
                    </a:cubicBezTo>
                    <a:cubicBezTo>
                      <a:pt x="178" y="42"/>
                      <a:pt x="178" y="42"/>
                      <a:pt x="178" y="42"/>
                    </a:cubicBezTo>
                    <a:cubicBezTo>
                      <a:pt x="178" y="43"/>
                      <a:pt x="178" y="44"/>
                      <a:pt x="178" y="45"/>
                    </a:cubicBezTo>
                    <a:cubicBezTo>
                      <a:pt x="178" y="48"/>
                      <a:pt x="175" y="48"/>
                      <a:pt x="172" y="51"/>
                    </a:cubicBezTo>
                    <a:cubicBezTo>
                      <a:pt x="168" y="53"/>
                      <a:pt x="170" y="58"/>
                      <a:pt x="167" y="59"/>
                    </a:cubicBezTo>
                    <a:cubicBezTo>
                      <a:pt x="164" y="60"/>
                      <a:pt x="162" y="68"/>
                      <a:pt x="162" y="72"/>
                    </a:cubicBezTo>
                    <a:cubicBezTo>
                      <a:pt x="162" y="77"/>
                      <a:pt x="164" y="80"/>
                      <a:pt x="169" y="85"/>
                    </a:cubicBezTo>
                    <a:cubicBezTo>
                      <a:pt x="173" y="91"/>
                      <a:pt x="175" y="97"/>
                      <a:pt x="171" y="99"/>
                    </a:cubicBezTo>
                    <a:cubicBezTo>
                      <a:pt x="167" y="101"/>
                      <a:pt x="168" y="102"/>
                      <a:pt x="163" y="107"/>
                    </a:cubicBezTo>
                    <a:cubicBezTo>
                      <a:pt x="158" y="112"/>
                      <a:pt x="154" y="112"/>
                      <a:pt x="152" y="109"/>
                    </a:cubicBezTo>
                    <a:cubicBezTo>
                      <a:pt x="150" y="106"/>
                      <a:pt x="146" y="108"/>
                      <a:pt x="144" y="108"/>
                    </a:cubicBezTo>
                    <a:cubicBezTo>
                      <a:pt x="142" y="108"/>
                      <a:pt x="136" y="108"/>
                      <a:pt x="135" y="106"/>
                    </a:cubicBezTo>
                    <a:cubicBezTo>
                      <a:pt x="133" y="104"/>
                      <a:pt x="128" y="106"/>
                      <a:pt x="126" y="109"/>
                    </a:cubicBezTo>
                    <a:cubicBezTo>
                      <a:pt x="123" y="111"/>
                      <a:pt x="119" y="109"/>
                      <a:pt x="114" y="108"/>
                    </a:cubicBezTo>
                    <a:cubicBezTo>
                      <a:pt x="110" y="108"/>
                      <a:pt x="103" y="104"/>
                      <a:pt x="101" y="101"/>
                    </a:cubicBezTo>
                    <a:cubicBezTo>
                      <a:pt x="100" y="98"/>
                      <a:pt x="100" y="94"/>
                      <a:pt x="99" y="92"/>
                    </a:cubicBezTo>
                    <a:cubicBezTo>
                      <a:pt x="99" y="91"/>
                      <a:pt x="90" y="92"/>
                      <a:pt x="88" y="91"/>
                    </a:cubicBezTo>
                    <a:cubicBezTo>
                      <a:pt x="87" y="90"/>
                      <a:pt x="82" y="92"/>
                      <a:pt x="80" y="92"/>
                    </a:cubicBezTo>
                    <a:cubicBezTo>
                      <a:pt x="79" y="92"/>
                      <a:pt x="71" y="90"/>
                      <a:pt x="69" y="88"/>
                    </a:cubicBezTo>
                    <a:cubicBezTo>
                      <a:pt x="66" y="85"/>
                      <a:pt x="65" y="87"/>
                      <a:pt x="61" y="87"/>
                    </a:cubicBezTo>
                    <a:cubicBezTo>
                      <a:pt x="58" y="87"/>
                      <a:pt x="57" y="90"/>
                      <a:pt x="55" y="90"/>
                    </a:cubicBezTo>
                    <a:cubicBezTo>
                      <a:pt x="53" y="90"/>
                      <a:pt x="48" y="92"/>
                      <a:pt x="47" y="94"/>
                    </a:cubicBezTo>
                    <a:cubicBezTo>
                      <a:pt x="45" y="96"/>
                      <a:pt x="44" y="97"/>
                      <a:pt x="41" y="97"/>
                    </a:cubicBezTo>
                    <a:cubicBezTo>
                      <a:pt x="38" y="98"/>
                      <a:pt x="37" y="101"/>
                      <a:pt x="34" y="102"/>
                    </a:cubicBezTo>
                    <a:cubicBezTo>
                      <a:pt x="32" y="103"/>
                      <a:pt x="27" y="105"/>
                      <a:pt x="24" y="107"/>
                    </a:cubicBezTo>
                    <a:cubicBezTo>
                      <a:pt x="22" y="108"/>
                      <a:pt x="20" y="112"/>
                      <a:pt x="16" y="112"/>
                    </a:cubicBezTo>
                    <a:cubicBezTo>
                      <a:pt x="15" y="112"/>
                      <a:pt x="14" y="113"/>
                      <a:pt x="13" y="114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5" y="105"/>
                      <a:pt x="5" y="105"/>
                      <a:pt x="5" y="105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0" y="67"/>
                      <a:pt x="0" y="67"/>
                      <a:pt x="0" y="67"/>
                    </a:cubicBezTo>
                    <a:close/>
                    <a:moveTo>
                      <a:pt x="13" y="119"/>
                    </a:move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9"/>
                      <a:pt x="13" y="119"/>
                      <a:pt x="13" y="119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52" name="Р.Алтай">
                <a:extLst>
                  <a:ext uri="{FF2B5EF4-FFF2-40B4-BE49-F238E27FC236}">
                    <a16:creationId xmlns:a16="http://schemas.microsoft.com/office/drawing/2014/main" id="{2459A74B-CA3C-4CD0-B6AC-994CCE1EC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4665" y="5889483"/>
                <a:ext cx="559343" cy="482797"/>
              </a:xfrm>
              <a:custGeom>
                <a:avLst/>
                <a:gdLst>
                  <a:gd name="T0" fmla="*/ 1 w 105"/>
                  <a:gd name="T1" fmla="*/ 57 h 102"/>
                  <a:gd name="T2" fmla="*/ 0 w 105"/>
                  <a:gd name="T3" fmla="*/ 65 h 102"/>
                  <a:gd name="T4" fmla="*/ 8 w 105"/>
                  <a:gd name="T5" fmla="*/ 69 h 102"/>
                  <a:gd name="T6" fmla="*/ 16 w 105"/>
                  <a:gd name="T7" fmla="*/ 78 h 102"/>
                  <a:gd name="T8" fmla="*/ 18 w 105"/>
                  <a:gd name="T9" fmla="*/ 86 h 102"/>
                  <a:gd name="T10" fmla="*/ 29 w 105"/>
                  <a:gd name="T11" fmla="*/ 88 h 102"/>
                  <a:gd name="T12" fmla="*/ 38 w 105"/>
                  <a:gd name="T13" fmla="*/ 88 h 102"/>
                  <a:gd name="T14" fmla="*/ 46 w 105"/>
                  <a:gd name="T15" fmla="*/ 82 h 102"/>
                  <a:gd name="T16" fmla="*/ 46 w 105"/>
                  <a:gd name="T17" fmla="*/ 88 h 102"/>
                  <a:gd name="T18" fmla="*/ 52 w 105"/>
                  <a:gd name="T19" fmla="*/ 95 h 102"/>
                  <a:gd name="T20" fmla="*/ 62 w 105"/>
                  <a:gd name="T21" fmla="*/ 102 h 102"/>
                  <a:gd name="T22" fmla="*/ 72 w 105"/>
                  <a:gd name="T23" fmla="*/ 99 h 102"/>
                  <a:gd name="T24" fmla="*/ 79 w 105"/>
                  <a:gd name="T25" fmla="*/ 92 h 102"/>
                  <a:gd name="T26" fmla="*/ 91 w 105"/>
                  <a:gd name="T27" fmla="*/ 92 h 102"/>
                  <a:gd name="T28" fmla="*/ 104 w 105"/>
                  <a:gd name="T29" fmla="*/ 85 h 102"/>
                  <a:gd name="T30" fmla="*/ 104 w 105"/>
                  <a:gd name="T31" fmla="*/ 80 h 102"/>
                  <a:gd name="T32" fmla="*/ 102 w 105"/>
                  <a:gd name="T33" fmla="*/ 78 h 102"/>
                  <a:gd name="T34" fmla="*/ 96 w 105"/>
                  <a:gd name="T35" fmla="*/ 71 h 102"/>
                  <a:gd name="T36" fmla="*/ 105 w 105"/>
                  <a:gd name="T37" fmla="*/ 67 h 102"/>
                  <a:gd name="T38" fmla="*/ 105 w 105"/>
                  <a:gd name="T39" fmla="*/ 62 h 102"/>
                  <a:gd name="T40" fmla="*/ 93 w 105"/>
                  <a:gd name="T41" fmla="*/ 49 h 102"/>
                  <a:gd name="T42" fmla="*/ 91 w 105"/>
                  <a:gd name="T43" fmla="*/ 33 h 102"/>
                  <a:gd name="T44" fmla="*/ 85 w 105"/>
                  <a:gd name="T45" fmla="*/ 33 h 102"/>
                  <a:gd name="T46" fmla="*/ 82 w 105"/>
                  <a:gd name="T47" fmla="*/ 41 h 102"/>
                  <a:gd name="T48" fmla="*/ 76 w 105"/>
                  <a:gd name="T49" fmla="*/ 40 h 102"/>
                  <a:gd name="T50" fmla="*/ 70 w 105"/>
                  <a:gd name="T51" fmla="*/ 34 h 102"/>
                  <a:gd name="T52" fmla="*/ 73 w 105"/>
                  <a:gd name="T53" fmla="*/ 31 h 102"/>
                  <a:gd name="T54" fmla="*/ 73 w 105"/>
                  <a:gd name="T55" fmla="*/ 24 h 102"/>
                  <a:gd name="T56" fmla="*/ 81 w 105"/>
                  <a:gd name="T57" fmla="*/ 14 h 102"/>
                  <a:gd name="T58" fmla="*/ 81 w 105"/>
                  <a:gd name="T59" fmla="*/ 9 h 102"/>
                  <a:gd name="T60" fmla="*/ 76 w 105"/>
                  <a:gd name="T61" fmla="*/ 8 h 102"/>
                  <a:gd name="T62" fmla="*/ 69 w 105"/>
                  <a:gd name="T63" fmla="*/ 4 h 102"/>
                  <a:gd name="T64" fmla="*/ 63 w 105"/>
                  <a:gd name="T65" fmla="*/ 5 h 102"/>
                  <a:gd name="T66" fmla="*/ 57 w 105"/>
                  <a:gd name="T67" fmla="*/ 0 h 102"/>
                  <a:gd name="T68" fmla="*/ 50 w 105"/>
                  <a:gd name="T69" fmla="*/ 5 h 102"/>
                  <a:gd name="T70" fmla="*/ 54 w 105"/>
                  <a:gd name="T71" fmla="*/ 11 h 102"/>
                  <a:gd name="T72" fmla="*/ 48 w 105"/>
                  <a:gd name="T73" fmla="*/ 18 h 102"/>
                  <a:gd name="T74" fmla="*/ 43 w 105"/>
                  <a:gd name="T75" fmla="*/ 20 h 102"/>
                  <a:gd name="T76" fmla="*/ 38 w 105"/>
                  <a:gd name="T77" fmla="*/ 16 h 102"/>
                  <a:gd name="T78" fmla="*/ 34 w 105"/>
                  <a:gd name="T79" fmla="*/ 19 h 102"/>
                  <a:gd name="T80" fmla="*/ 33 w 105"/>
                  <a:gd name="T81" fmla="*/ 26 h 102"/>
                  <a:gd name="T82" fmla="*/ 24 w 105"/>
                  <a:gd name="T83" fmla="*/ 34 h 102"/>
                  <a:gd name="T84" fmla="*/ 17 w 105"/>
                  <a:gd name="T85" fmla="*/ 34 h 102"/>
                  <a:gd name="T86" fmla="*/ 0 w 105"/>
                  <a:gd name="T87" fmla="*/ 41 h 102"/>
                  <a:gd name="T88" fmla="*/ 7 w 105"/>
                  <a:gd name="T89" fmla="*/ 49 h 102"/>
                  <a:gd name="T90" fmla="*/ 9 w 105"/>
                  <a:gd name="T91" fmla="*/ 56 h 102"/>
                  <a:gd name="T92" fmla="*/ 1 w 105"/>
                  <a:gd name="T93" fmla="*/ 5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5" h="102">
                    <a:moveTo>
                      <a:pt x="1" y="57"/>
                    </a:moveTo>
                    <a:cubicBezTo>
                      <a:pt x="1" y="61"/>
                      <a:pt x="0" y="64"/>
                      <a:pt x="0" y="65"/>
                    </a:cubicBezTo>
                    <a:cubicBezTo>
                      <a:pt x="0" y="67"/>
                      <a:pt x="6" y="67"/>
                      <a:pt x="8" y="69"/>
                    </a:cubicBezTo>
                    <a:cubicBezTo>
                      <a:pt x="11" y="71"/>
                      <a:pt x="15" y="74"/>
                      <a:pt x="16" y="78"/>
                    </a:cubicBezTo>
                    <a:cubicBezTo>
                      <a:pt x="16" y="81"/>
                      <a:pt x="18" y="86"/>
                      <a:pt x="18" y="86"/>
                    </a:cubicBezTo>
                    <a:cubicBezTo>
                      <a:pt x="18" y="86"/>
                      <a:pt x="28" y="86"/>
                      <a:pt x="29" y="88"/>
                    </a:cubicBezTo>
                    <a:cubicBezTo>
                      <a:pt x="30" y="89"/>
                      <a:pt x="36" y="91"/>
                      <a:pt x="38" y="88"/>
                    </a:cubicBezTo>
                    <a:cubicBezTo>
                      <a:pt x="40" y="85"/>
                      <a:pt x="45" y="81"/>
                      <a:pt x="46" y="82"/>
                    </a:cubicBezTo>
                    <a:cubicBezTo>
                      <a:pt x="46" y="83"/>
                      <a:pt x="46" y="86"/>
                      <a:pt x="46" y="88"/>
                    </a:cubicBezTo>
                    <a:cubicBezTo>
                      <a:pt x="46" y="89"/>
                      <a:pt x="50" y="92"/>
                      <a:pt x="52" y="95"/>
                    </a:cubicBezTo>
                    <a:cubicBezTo>
                      <a:pt x="54" y="98"/>
                      <a:pt x="58" y="102"/>
                      <a:pt x="62" y="102"/>
                    </a:cubicBezTo>
                    <a:cubicBezTo>
                      <a:pt x="65" y="102"/>
                      <a:pt x="71" y="101"/>
                      <a:pt x="72" y="99"/>
                    </a:cubicBezTo>
                    <a:cubicBezTo>
                      <a:pt x="74" y="96"/>
                      <a:pt x="76" y="92"/>
                      <a:pt x="79" y="92"/>
                    </a:cubicBezTo>
                    <a:cubicBezTo>
                      <a:pt x="83" y="92"/>
                      <a:pt x="87" y="92"/>
                      <a:pt x="91" y="92"/>
                    </a:cubicBezTo>
                    <a:cubicBezTo>
                      <a:pt x="94" y="92"/>
                      <a:pt x="104" y="87"/>
                      <a:pt x="104" y="85"/>
                    </a:cubicBezTo>
                    <a:cubicBezTo>
                      <a:pt x="104" y="84"/>
                      <a:pt x="104" y="82"/>
                      <a:pt x="104" y="80"/>
                    </a:cubicBezTo>
                    <a:cubicBezTo>
                      <a:pt x="102" y="78"/>
                      <a:pt x="102" y="78"/>
                      <a:pt x="102" y="7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5" y="67"/>
                      <a:pt x="105" y="67"/>
                      <a:pt x="105" y="67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0" y="34"/>
                      <a:pt x="70" y="34"/>
                      <a:pt x="70" y="34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9" y="56"/>
                      <a:pt x="9" y="56"/>
                      <a:pt x="9" y="56"/>
                    </a:cubicBezTo>
                    <a:lnTo>
                      <a:pt x="1" y="57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53" name="Р.Бурятия">
                <a:extLst>
                  <a:ext uri="{FF2B5EF4-FFF2-40B4-BE49-F238E27FC236}">
                    <a16:creationId xmlns:a16="http://schemas.microsoft.com/office/drawing/2014/main" id="{C6E39275-B4BB-4413-8C22-E82DED4A5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4300" y="4901117"/>
                <a:ext cx="1545217" cy="1225210"/>
              </a:xfrm>
              <a:custGeom>
                <a:avLst/>
                <a:gdLst>
                  <a:gd name="T0" fmla="*/ 23 w 290"/>
                  <a:gd name="T1" fmla="*/ 178 h 258"/>
                  <a:gd name="T2" fmla="*/ 28 w 290"/>
                  <a:gd name="T3" fmla="*/ 185 h 258"/>
                  <a:gd name="T4" fmla="*/ 45 w 290"/>
                  <a:gd name="T5" fmla="*/ 192 h 258"/>
                  <a:gd name="T6" fmla="*/ 67 w 290"/>
                  <a:gd name="T7" fmla="*/ 202 h 258"/>
                  <a:gd name="T8" fmla="*/ 85 w 290"/>
                  <a:gd name="T9" fmla="*/ 210 h 258"/>
                  <a:gd name="T10" fmla="*/ 97 w 290"/>
                  <a:gd name="T11" fmla="*/ 222 h 258"/>
                  <a:gd name="T12" fmla="*/ 107 w 290"/>
                  <a:gd name="T13" fmla="*/ 223 h 258"/>
                  <a:gd name="T14" fmla="*/ 113 w 290"/>
                  <a:gd name="T15" fmla="*/ 212 h 258"/>
                  <a:gd name="T16" fmla="*/ 133 w 290"/>
                  <a:gd name="T17" fmla="*/ 184 h 258"/>
                  <a:gd name="T18" fmla="*/ 161 w 290"/>
                  <a:gd name="T19" fmla="*/ 129 h 258"/>
                  <a:gd name="T20" fmla="*/ 157 w 290"/>
                  <a:gd name="T21" fmla="*/ 110 h 258"/>
                  <a:gd name="T22" fmla="*/ 158 w 290"/>
                  <a:gd name="T23" fmla="*/ 69 h 258"/>
                  <a:gd name="T24" fmla="*/ 146 w 290"/>
                  <a:gd name="T25" fmla="*/ 51 h 258"/>
                  <a:gd name="T26" fmla="*/ 161 w 290"/>
                  <a:gd name="T27" fmla="*/ 48 h 258"/>
                  <a:gd name="T28" fmla="*/ 166 w 290"/>
                  <a:gd name="T29" fmla="*/ 38 h 258"/>
                  <a:gd name="T30" fmla="*/ 182 w 290"/>
                  <a:gd name="T31" fmla="*/ 37 h 258"/>
                  <a:gd name="T32" fmla="*/ 186 w 290"/>
                  <a:gd name="T33" fmla="*/ 25 h 258"/>
                  <a:gd name="T34" fmla="*/ 198 w 290"/>
                  <a:gd name="T35" fmla="*/ 32 h 258"/>
                  <a:gd name="T36" fmla="*/ 206 w 290"/>
                  <a:gd name="T37" fmla="*/ 32 h 258"/>
                  <a:gd name="T38" fmla="*/ 219 w 290"/>
                  <a:gd name="T39" fmla="*/ 26 h 258"/>
                  <a:gd name="T40" fmla="*/ 232 w 290"/>
                  <a:gd name="T41" fmla="*/ 25 h 258"/>
                  <a:gd name="T42" fmla="*/ 236 w 290"/>
                  <a:gd name="T43" fmla="*/ 13 h 258"/>
                  <a:gd name="T44" fmla="*/ 249 w 290"/>
                  <a:gd name="T45" fmla="*/ 0 h 258"/>
                  <a:gd name="T46" fmla="*/ 250 w 290"/>
                  <a:gd name="T47" fmla="*/ 11 h 258"/>
                  <a:gd name="T48" fmla="*/ 255 w 290"/>
                  <a:gd name="T49" fmla="*/ 23 h 258"/>
                  <a:gd name="T50" fmla="*/ 265 w 290"/>
                  <a:gd name="T51" fmla="*/ 40 h 258"/>
                  <a:gd name="T52" fmla="*/ 273 w 290"/>
                  <a:gd name="T53" fmla="*/ 50 h 258"/>
                  <a:gd name="T54" fmla="*/ 289 w 290"/>
                  <a:gd name="T55" fmla="*/ 59 h 258"/>
                  <a:gd name="T56" fmla="*/ 288 w 290"/>
                  <a:gd name="T57" fmla="*/ 75 h 258"/>
                  <a:gd name="T58" fmla="*/ 265 w 290"/>
                  <a:gd name="T59" fmla="*/ 99 h 258"/>
                  <a:gd name="T60" fmla="*/ 255 w 290"/>
                  <a:gd name="T61" fmla="*/ 114 h 258"/>
                  <a:gd name="T62" fmla="*/ 266 w 290"/>
                  <a:gd name="T63" fmla="*/ 129 h 258"/>
                  <a:gd name="T64" fmla="*/ 252 w 290"/>
                  <a:gd name="T65" fmla="*/ 153 h 258"/>
                  <a:gd name="T66" fmla="*/ 233 w 290"/>
                  <a:gd name="T67" fmla="*/ 170 h 258"/>
                  <a:gd name="T68" fmla="*/ 221 w 290"/>
                  <a:gd name="T69" fmla="*/ 190 h 258"/>
                  <a:gd name="T70" fmla="*/ 195 w 290"/>
                  <a:gd name="T71" fmla="*/ 200 h 258"/>
                  <a:gd name="T72" fmla="*/ 184 w 290"/>
                  <a:gd name="T73" fmla="*/ 208 h 258"/>
                  <a:gd name="T74" fmla="*/ 184 w 290"/>
                  <a:gd name="T75" fmla="*/ 229 h 258"/>
                  <a:gd name="T76" fmla="*/ 182 w 290"/>
                  <a:gd name="T77" fmla="*/ 237 h 258"/>
                  <a:gd name="T78" fmla="*/ 176 w 290"/>
                  <a:gd name="T79" fmla="*/ 246 h 258"/>
                  <a:gd name="T80" fmla="*/ 156 w 290"/>
                  <a:gd name="T81" fmla="*/ 238 h 258"/>
                  <a:gd name="T82" fmla="*/ 122 w 290"/>
                  <a:gd name="T83" fmla="*/ 245 h 258"/>
                  <a:gd name="T84" fmla="*/ 102 w 290"/>
                  <a:gd name="T85" fmla="*/ 257 h 258"/>
                  <a:gd name="T86" fmla="*/ 73 w 290"/>
                  <a:gd name="T87" fmla="*/ 243 h 258"/>
                  <a:gd name="T88" fmla="*/ 58 w 290"/>
                  <a:gd name="T89" fmla="*/ 225 h 258"/>
                  <a:gd name="T90" fmla="*/ 35 w 290"/>
                  <a:gd name="T91" fmla="*/ 219 h 258"/>
                  <a:gd name="T92" fmla="*/ 11 w 290"/>
                  <a:gd name="T93" fmla="*/ 215 h 258"/>
                  <a:gd name="T94" fmla="*/ 0 w 290"/>
                  <a:gd name="T95" fmla="*/ 205 h 258"/>
                  <a:gd name="T96" fmla="*/ 9 w 290"/>
                  <a:gd name="T97" fmla="*/ 191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0" h="258">
                    <a:moveTo>
                      <a:pt x="9" y="191"/>
                    </a:moveTo>
                    <a:cubicBezTo>
                      <a:pt x="23" y="178"/>
                      <a:pt x="23" y="178"/>
                      <a:pt x="23" y="178"/>
                    </a:cubicBezTo>
                    <a:cubicBezTo>
                      <a:pt x="29" y="182"/>
                      <a:pt x="29" y="182"/>
                      <a:pt x="29" y="182"/>
                    </a:cubicBezTo>
                    <a:cubicBezTo>
                      <a:pt x="28" y="185"/>
                      <a:pt x="28" y="185"/>
                      <a:pt x="28" y="185"/>
                    </a:cubicBezTo>
                    <a:cubicBezTo>
                      <a:pt x="36" y="191"/>
                      <a:pt x="36" y="191"/>
                      <a:pt x="36" y="191"/>
                    </a:cubicBezTo>
                    <a:cubicBezTo>
                      <a:pt x="45" y="192"/>
                      <a:pt x="45" y="192"/>
                      <a:pt x="45" y="192"/>
                    </a:cubicBezTo>
                    <a:cubicBezTo>
                      <a:pt x="60" y="204"/>
                      <a:pt x="60" y="204"/>
                      <a:pt x="60" y="204"/>
                    </a:cubicBezTo>
                    <a:cubicBezTo>
                      <a:pt x="67" y="202"/>
                      <a:pt x="67" y="202"/>
                      <a:pt x="67" y="202"/>
                    </a:cubicBezTo>
                    <a:cubicBezTo>
                      <a:pt x="77" y="211"/>
                      <a:pt x="77" y="211"/>
                      <a:pt x="77" y="211"/>
                    </a:cubicBezTo>
                    <a:cubicBezTo>
                      <a:pt x="85" y="210"/>
                      <a:pt x="85" y="210"/>
                      <a:pt x="85" y="210"/>
                    </a:cubicBezTo>
                    <a:cubicBezTo>
                      <a:pt x="88" y="221"/>
                      <a:pt x="88" y="221"/>
                      <a:pt x="88" y="221"/>
                    </a:cubicBezTo>
                    <a:cubicBezTo>
                      <a:pt x="97" y="222"/>
                      <a:pt x="97" y="222"/>
                      <a:pt x="97" y="222"/>
                    </a:cubicBezTo>
                    <a:cubicBezTo>
                      <a:pt x="102" y="228"/>
                      <a:pt x="102" y="228"/>
                      <a:pt x="102" y="228"/>
                    </a:cubicBezTo>
                    <a:cubicBezTo>
                      <a:pt x="107" y="223"/>
                      <a:pt x="107" y="223"/>
                      <a:pt x="107" y="223"/>
                    </a:cubicBezTo>
                    <a:cubicBezTo>
                      <a:pt x="112" y="223"/>
                      <a:pt x="112" y="223"/>
                      <a:pt x="112" y="223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30" y="194"/>
                      <a:pt x="130" y="194"/>
                      <a:pt x="130" y="194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59" y="156"/>
                      <a:pt x="159" y="156"/>
                      <a:pt x="159" y="156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6" y="113"/>
                      <a:pt x="166" y="113"/>
                      <a:pt x="166" y="113"/>
                    </a:cubicBezTo>
                    <a:cubicBezTo>
                      <a:pt x="157" y="110"/>
                      <a:pt x="157" y="110"/>
                      <a:pt x="157" y="110"/>
                    </a:cubicBezTo>
                    <a:cubicBezTo>
                      <a:pt x="152" y="78"/>
                      <a:pt x="152" y="78"/>
                      <a:pt x="152" y="78"/>
                    </a:cubicBezTo>
                    <a:cubicBezTo>
                      <a:pt x="158" y="69"/>
                      <a:pt x="158" y="69"/>
                      <a:pt x="158" y="69"/>
                    </a:cubicBezTo>
                    <a:cubicBezTo>
                      <a:pt x="149" y="63"/>
                      <a:pt x="149" y="63"/>
                      <a:pt x="149" y="63"/>
                    </a:cubicBezTo>
                    <a:cubicBezTo>
                      <a:pt x="146" y="51"/>
                      <a:pt x="146" y="51"/>
                      <a:pt x="146" y="51"/>
                    </a:cubicBezTo>
                    <a:cubicBezTo>
                      <a:pt x="154" y="46"/>
                      <a:pt x="154" y="46"/>
                      <a:pt x="154" y="46"/>
                    </a:cubicBezTo>
                    <a:cubicBezTo>
                      <a:pt x="161" y="48"/>
                      <a:pt x="161" y="48"/>
                      <a:pt x="161" y="48"/>
                    </a:cubicBezTo>
                    <a:cubicBezTo>
                      <a:pt x="162" y="39"/>
                      <a:pt x="162" y="39"/>
                      <a:pt x="162" y="39"/>
                    </a:cubicBezTo>
                    <a:cubicBezTo>
                      <a:pt x="166" y="38"/>
                      <a:pt x="166" y="38"/>
                      <a:pt x="166" y="38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82" y="37"/>
                      <a:pt x="182" y="37"/>
                      <a:pt x="182" y="37"/>
                    </a:cubicBezTo>
                    <a:cubicBezTo>
                      <a:pt x="181" y="31"/>
                      <a:pt x="181" y="31"/>
                      <a:pt x="181" y="31"/>
                    </a:cubicBezTo>
                    <a:cubicBezTo>
                      <a:pt x="186" y="25"/>
                      <a:pt x="186" y="25"/>
                      <a:pt x="186" y="25"/>
                    </a:cubicBezTo>
                    <a:cubicBezTo>
                      <a:pt x="188" y="32"/>
                      <a:pt x="188" y="32"/>
                      <a:pt x="188" y="32"/>
                    </a:cubicBezTo>
                    <a:cubicBezTo>
                      <a:pt x="198" y="32"/>
                      <a:pt x="198" y="32"/>
                      <a:pt x="198" y="32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6" y="32"/>
                      <a:pt x="206" y="32"/>
                      <a:pt x="206" y="32"/>
                    </a:cubicBezTo>
                    <a:cubicBezTo>
                      <a:pt x="216" y="32"/>
                      <a:pt x="216" y="32"/>
                      <a:pt x="216" y="32"/>
                    </a:cubicBezTo>
                    <a:cubicBezTo>
                      <a:pt x="219" y="26"/>
                      <a:pt x="219" y="26"/>
                      <a:pt x="219" y="26"/>
                    </a:cubicBezTo>
                    <a:cubicBezTo>
                      <a:pt x="226" y="31"/>
                      <a:pt x="226" y="31"/>
                      <a:pt x="226" y="31"/>
                    </a:cubicBezTo>
                    <a:cubicBezTo>
                      <a:pt x="232" y="25"/>
                      <a:pt x="232" y="25"/>
                      <a:pt x="232" y="25"/>
                    </a:cubicBezTo>
                    <a:cubicBezTo>
                      <a:pt x="238" y="25"/>
                      <a:pt x="238" y="25"/>
                      <a:pt x="238" y="25"/>
                    </a:cubicBezTo>
                    <a:cubicBezTo>
                      <a:pt x="236" y="13"/>
                      <a:pt x="236" y="13"/>
                      <a:pt x="236" y="13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57" y="4"/>
                      <a:pt x="257" y="4"/>
                      <a:pt x="257" y="4"/>
                    </a:cubicBezTo>
                    <a:cubicBezTo>
                      <a:pt x="250" y="11"/>
                      <a:pt x="250" y="11"/>
                      <a:pt x="250" y="11"/>
                    </a:cubicBezTo>
                    <a:cubicBezTo>
                      <a:pt x="248" y="19"/>
                      <a:pt x="248" y="19"/>
                      <a:pt x="248" y="19"/>
                    </a:cubicBezTo>
                    <a:cubicBezTo>
                      <a:pt x="255" y="23"/>
                      <a:pt x="255" y="23"/>
                      <a:pt x="255" y="23"/>
                    </a:cubicBezTo>
                    <a:cubicBezTo>
                      <a:pt x="258" y="33"/>
                      <a:pt x="258" y="33"/>
                      <a:pt x="258" y="33"/>
                    </a:cubicBezTo>
                    <a:cubicBezTo>
                      <a:pt x="265" y="40"/>
                      <a:pt x="265" y="40"/>
                      <a:pt x="265" y="40"/>
                    </a:cubicBezTo>
                    <a:cubicBezTo>
                      <a:pt x="267" y="50"/>
                      <a:pt x="267" y="50"/>
                      <a:pt x="267" y="50"/>
                    </a:cubicBezTo>
                    <a:cubicBezTo>
                      <a:pt x="273" y="50"/>
                      <a:pt x="273" y="50"/>
                      <a:pt x="273" y="50"/>
                    </a:cubicBezTo>
                    <a:cubicBezTo>
                      <a:pt x="278" y="49"/>
                      <a:pt x="278" y="49"/>
                      <a:pt x="278" y="49"/>
                    </a:cubicBezTo>
                    <a:cubicBezTo>
                      <a:pt x="289" y="59"/>
                      <a:pt x="289" y="59"/>
                      <a:pt x="289" y="59"/>
                    </a:cubicBezTo>
                    <a:cubicBezTo>
                      <a:pt x="290" y="70"/>
                      <a:pt x="290" y="70"/>
                      <a:pt x="290" y="70"/>
                    </a:cubicBezTo>
                    <a:cubicBezTo>
                      <a:pt x="288" y="75"/>
                      <a:pt x="288" y="75"/>
                      <a:pt x="288" y="75"/>
                    </a:cubicBezTo>
                    <a:cubicBezTo>
                      <a:pt x="279" y="77"/>
                      <a:pt x="279" y="77"/>
                      <a:pt x="279" y="77"/>
                    </a:cubicBezTo>
                    <a:cubicBezTo>
                      <a:pt x="265" y="99"/>
                      <a:pt x="265" y="99"/>
                      <a:pt x="265" y="99"/>
                    </a:cubicBezTo>
                    <a:cubicBezTo>
                      <a:pt x="257" y="106"/>
                      <a:pt x="257" y="106"/>
                      <a:pt x="257" y="106"/>
                    </a:cubicBezTo>
                    <a:cubicBezTo>
                      <a:pt x="255" y="114"/>
                      <a:pt x="255" y="114"/>
                      <a:pt x="255" y="114"/>
                    </a:cubicBezTo>
                    <a:cubicBezTo>
                      <a:pt x="261" y="123"/>
                      <a:pt x="261" y="123"/>
                      <a:pt x="261" y="123"/>
                    </a:cubicBezTo>
                    <a:cubicBezTo>
                      <a:pt x="266" y="129"/>
                      <a:pt x="266" y="129"/>
                      <a:pt x="266" y="129"/>
                    </a:cubicBezTo>
                    <a:cubicBezTo>
                      <a:pt x="265" y="139"/>
                      <a:pt x="265" y="139"/>
                      <a:pt x="265" y="139"/>
                    </a:cubicBezTo>
                    <a:cubicBezTo>
                      <a:pt x="252" y="153"/>
                      <a:pt x="252" y="153"/>
                      <a:pt x="252" y="153"/>
                    </a:cubicBezTo>
                    <a:cubicBezTo>
                      <a:pt x="235" y="160"/>
                      <a:pt x="235" y="160"/>
                      <a:pt x="235" y="160"/>
                    </a:cubicBezTo>
                    <a:cubicBezTo>
                      <a:pt x="233" y="170"/>
                      <a:pt x="233" y="170"/>
                      <a:pt x="233" y="170"/>
                    </a:cubicBezTo>
                    <a:cubicBezTo>
                      <a:pt x="224" y="178"/>
                      <a:pt x="224" y="178"/>
                      <a:pt x="224" y="178"/>
                    </a:cubicBezTo>
                    <a:cubicBezTo>
                      <a:pt x="221" y="190"/>
                      <a:pt x="221" y="190"/>
                      <a:pt x="221" y="190"/>
                    </a:cubicBezTo>
                    <a:cubicBezTo>
                      <a:pt x="209" y="189"/>
                      <a:pt x="209" y="189"/>
                      <a:pt x="209" y="189"/>
                    </a:cubicBezTo>
                    <a:cubicBezTo>
                      <a:pt x="195" y="200"/>
                      <a:pt x="195" y="200"/>
                      <a:pt x="195" y="200"/>
                    </a:cubicBezTo>
                    <a:cubicBezTo>
                      <a:pt x="184" y="200"/>
                      <a:pt x="184" y="200"/>
                      <a:pt x="184" y="200"/>
                    </a:cubicBezTo>
                    <a:cubicBezTo>
                      <a:pt x="184" y="208"/>
                      <a:pt x="184" y="208"/>
                      <a:pt x="184" y="208"/>
                    </a:cubicBezTo>
                    <a:cubicBezTo>
                      <a:pt x="183" y="214"/>
                      <a:pt x="183" y="214"/>
                      <a:pt x="183" y="214"/>
                    </a:cubicBezTo>
                    <a:cubicBezTo>
                      <a:pt x="184" y="229"/>
                      <a:pt x="184" y="229"/>
                      <a:pt x="184" y="229"/>
                    </a:cubicBezTo>
                    <a:cubicBezTo>
                      <a:pt x="191" y="229"/>
                      <a:pt x="191" y="229"/>
                      <a:pt x="191" y="229"/>
                    </a:cubicBezTo>
                    <a:cubicBezTo>
                      <a:pt x="182" y="237"/>
                      <a:pt x="182" y="237"/>
                      <a:pt x="182" y="237"/>
                    </a:cubicBezTo>
                    <a:cubicBezTo>
                      <a:pt x="181" y="244"/>
                      <a:pt x="181" y="244"/>
                      <a:pt x="181" y="244"/>
                    </a:cubicBezTo>
                    <a:cubicBezTo>
                      <a:pt x="180" y="243"/>
                      <a:pt x="177" y="245"/>
                      <a:pt x="176" y="246"/>
                    </a:cubicBezTo>
                    <a:cubicBezTo>
                      <a:pt x="173" y="247"/>
                      <a:pt x="165" y="248"/>
                      <a:pt x="164" y="244"/>
                    </a:cubicBezTo>
                    <a:cubicBezTo>
                      <a:pt x="164" y="239"/>
                      <a:pt x="159" y="238"/>
                      <a:pt x="156" y="238"/>
                    </a:cubicBezTo>
                    <a:cubicBezTo>
                      <a:pt x="153" y="237"/>
                      <a:pt x="152" y="244"/>
                      <a:pt x="146" y="241"/>
                    </a:cubicBezTo>
                    <a:cubicBezTo>
                      <a:pt x="139" y="237"/>
                      <a:pt x="127" y="243"/>
                      <a:pt x="122" y="245"/>
                    </a:cubicBezTo>
                    <a:cubicBezTo>
                      <a:pt x="117" y="246"/>
                      <a:pt x="115" y="252"/>
                      <a:pt x="112" y="253"/>
                    </a:cubicBezTo>
                    <a:cubicBezTo>
                      <a:pt x="109" y="253"/>
                      <a:pt x="104" y="258"/>
                      <a:pt x="102" y="257"/>
                    </a:cubicBezTo>
                    <a:cubicBezTo>
                      <a:pt x="100" y="257"/>
                      <a:pt x="86" y="254"/>
                      <a:pt x="80" y="251"/>
                    </a:cubicBezTo>
                    <a:cubicBezTo>
                      <a:pt x="74" y="247"/>
                      <a:pt x="74" y="247"/>
                      <a:pt x="73" y="243"/>
                    </a:cubicBezTo>
                    <a:cubicBezTo>
                      <a:pt x="72" y="239"/>
                      <a:pt x="70" y="234"/>
                      <a:pt x="68" y="228"/>
                    </a:cubicBezTo>
                    <a:cubicBezTo>
                      <a:pt x="67" y="223"/>
                      <a:pt x="63" y="225"/>
                      <a:pt x="58" y="225"/>
                    </a:cubicBezTo>
                    <a:cubicBezTo>
                      <a:pt x="52" y="225"/>
                      <a:pt x="48" y="224"/>
                      <a:pt x="47" y="223"/>
                    </a:cubicBezTo>
                    <a:cubicBezTo>
                      <a:pt x="47" y="222"/>
                      <a:pt x="41" y="219"/>
                      <a:pt x="35" y="219"/>
                    </a:cubicBezTo>
                    <a:cubicBezTo>
                      <a:pt x="29" y="220"/>
                      <a:pt x="27" y="220"/>
                      <a:pt x="22" y="219"/>
                    </a:cubicBezTo>
                    <a:cubicBezTo>
                      <a:pt x="16" y="218"/>
                      <a:pt x="15" y="218"/>
                      <a:pt x="11" y="215"/>
                    </a:cubicBezTo>
                    <a:cubicBezTo>
                      <a:pt x="9" y="213"/>
                      <a:pt x="7" y="214"/>
                      <a:pt x="6" y="216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4" y="198"/>
                      <a:pt x="4" y="198"/>
                      <a:pt x="4" y="198"/>
                    </a:cubicBezTo>
                    <a:lnTo>
                      <a:pt x="9" y="191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</p:grpSp>
        <p:grpSp>
          <p:nvGrpSpPr>
            <p:cNvPr id="13" name="Приволжский ФО">
              <a:extLst>
                <a:ext uri="{FF2B5EF4-FFF2-40B4-BE49-F238E27FC236}">
                  <a16:creationId xmlns:a16="http://schemas.microsoft.com/office/drawing/2014/main" id="{08BECA44-6A65-4182-A562-34017649BBC0}"/>
                </a:ext>
              </a:extLst>
            </p:cNvPr>
            <p:cNvGrpSpPr/>
            <p:nvPr/>
          </p:nvGrpSpPr>
          <p:grpSpPr>
            <a:xfrm>
              <a:off x="1476359" y="3871758"/>
              <a:ext cx="2058588" cy="1774050"/>
              <a:chOff x="1476359" y="3871758"/>
              <a:chExt cx="2058588" cy="1774050"/>
            </a:xfrm>
            <a:grpFill/>
          </p:grpSpPr>
          <p:sp>
            <p:nvSpPr>
              <p:cNvPr id="28" name="Ульяновская обл.">
                <a:extLst>
                  <a:ext uri="{FF2B5EF4-FFF2-40B4-BE49-F238E27FC236}">
                    <a16:creationId xmlns:a16="http://schemas.microsoft.com/office/drawing/2014/main" id="{97CD80A8-DBE8-4CC0-B6DD-0770EE74B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8215" y="4573179"/>
                <a:ext cx="408653" cy="300609"/>
              </a:xfrm>
              <a:custGeom>
                <a:avLst/>
                <a:gdLst>
                  <a:gd name="T0" fmla="*/ 7 w 77"/>
                  <a:gd name="T1" fmla="*/ 9 h 63"/>
                  <a:gd name="T2" fmla="*/ 12 w 77"/>
                  <a:gd name="T3" fmla="*/ 4 h 63"/>
                  <a:gd name="T4" fmla="*/ 18 w 77"/>
                  <a:gd name="T5" fmla="*/ 9 h 63"/>
                  <a:gd name="T6" fmla="*/ 28 w 77"/>
                  <a:gd name="T7" fmla="*/ 8 h 63"/>
                  <a:gd name="T8" fmla="*/ 27 w 77"/>
                  <a:gd name="T9" fmla="*/ 2 h 63"/>
                  <a:gd name="T10" fmla="*/ 30 w 77"/>
                  <a:gd name="T11" fmla="*/ 0 h 63"/>
                  <a:gd name="T12" fmla="*/ 39 w 77"/>
                  <a:gd name="T13" fmla="*/ 6 h 63"/>
                  <a:gd name="T14" fmla="*/ 39 w 77"/>
                  <a:gd name="T15" fmla="*/ 11 h 63"/>
                  <a:gd name="T16" fmla="*/ 45 w 77"/>
                  <a:gd name="T17" fmla="*/ 10 h 63"/>
                  <a:gd name="T18" fmla="*/ 49 w 77"/>
                  <a:gd name="T19" fmla="*/ 11 h 63"/>
                  <a:gd name="T20" fmla="*/ 61 w 77"/>
                  <a:gd name="T21" fmla="*/ 22 h 63"/>
                  <a:gd name="T22" fmla="*/ 64 w 77"/>
                  <a:gd name="T23" fmla="*/ 21 h 63"/>
                  <a:gd name="T24" fmla="*/ 67 w 77"/>
                  <a:gd name="T25" fmla="*/ 19 h 63"/>
                  <a:gd name="T26" fmla="*/ 70 w 77"/>
                  <a:gd name="T27" fmla="*/ 24 h 63"/>
                  <a:gd name="T28" fmla="*/ 71 w 77"/>
                  <a:gd name="T29" fmla="*/ 30 h 63"/>
                  <a:gd name="T30" fmla="*/ 77 w 77"/>
                  <a:gd name="T31" fmla="*/ 37 h 63"/>
                  <a:gd name="T32" fmla="*/ 77 w 77"/>
                  <a:gd name="T33" fmla="*/ 40 h 63"/>
                  <a:gd name="T34" fmla="*/ 77 w 77"/>
                  <a:gd name="T35" fmla="*/ 39 h 63"/>
                  <a:gd name="T36" fmla="*/ 72 w 77"/>
                  <a:gd name="T37" fmla="*/ 47 h 63"/>
                  <a:gd name="T38" fmla="*/ 63 w 77"/>
                  <a:gd name="T39" fmla="*/ 53 h 63"/>
                  <a:gd name="T40" fmla="*/ 58 w 77"/>
                  <a:gd name="T41" fmla="*/ 45 h 63"/>
                  <a:gd name="T42" fmla="*/ 52 w 77"/>
                  <a:gd name="T43" fmla="*/ 42 h 63"/>
                  <a:gd name="T44" fmla="*/ 46 w 77"/>
                  <a:gd name="T45" fmla="*/ 45 h 63"/>
                  <a:gd name="T46" fmla="*/ 42 w 77"/>
                  <a:gd name="T47" fmla="*/ 39 h 63"/>
                  <a:gd name="T48" fmla="*/ 35 w 77"/>
                  <a:gd name="T49" fmla="*/ 43 h 63"/>
                  <a:gd name="T50" fmla="*/ 29 w 77"/>
                  <a:gd name="T51" fmla="*/ 44 h 63"/>
                  <a:gd name="T52" fmla="*/ 26 w 77"/>
                  <a:gd name="T53" fmla="*/ 50 h 63"/>
                  <a:gd name="T54" fmla="*/ 29 w 77"/>
                  <a:gd name="T55" fmla="*/ 56 h 63"/>
                  <a:gd name="T56" fmla="*/ 30 w 77"/>
                  <a:gd name="T57" fmla="*/ 61 h 63"/>
                  <a:gd name="T58" fmla="*/ 22 w 77"/>
                  <a:gd name="T59" fmla="*/ 63 h 63"/>
                  <a:gd name="T60" fmla="*/ 19 w 77"/>
                  <a:gd name="T61" fmla="*/ 60 h 63"/>
                  <a:gd name="T62" fmla="*/ 7 w 77"/>
                  <a:gd name="T63" fmla="*/ 60 h 63"/>
                  <a:gd name="T64" fmla="*/ 0 w 77"/>
                  <a:gd name="T65" fmla="*/ 49 h 63"/>
                  <a:gd name="T66" fmla="*/ 0 w 77"/>
                  <a:gd name="T67" fmla="*/ 49 h 63"/>
                  <a:gd name="T68" fmla="*/ 9 w 77"/>
                  <a:gd name="T69" fmla="*/ 38 h 63"/>
                  <a:gd name="T70" fmla="*/ 12 w 77"/>
                  <a:gd name="T71" fmla="*/ 32 h 63"/>
                  <a:gd name="T72" fmla="*/ 8 w 77"/>
                  <a:gd name="T73" fmla="*/ 29 h 63"/>
                  <a:gd name="T74" fmla="*/ 10 w 77"/>
                  <a:gd name="T75" fmla="*/ 23 h 63"/>
                  <a:gd name="T76" fmla="*/ 12 w 77"/>
                  <a:gd name="T77" fmla="*/ 17 h 63"/>
                  <a:gd name="T78" fmla="*/ 10 w 77"/>
                  <a:gd name="T79" fmla="*/ 10 h 63"/>
                  <a:gd name="T80" fmla="*/ 7 w 77"/>
                  <a:gd name="T81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7" h="63">
                    <a:moveTo>
                      <a:pt x="7" y="9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7" y="19"/>
                      <a:pt x="67" y="19"/>
                      <a:pt x="67" y="19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7" y="39"/>
                      <a:pt x="77" y="39"/>
                      <a:pt x="77" y="39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6" y="49"/>
                      <a:pt x="26" y="50"/>
                    </a:cubicBezTo>
                    <a:cubicBezTo>
                      <a:pt x="26" y="51"/>
                      <a:pt x="29" y="56"/>
                      <a:pt x="29" y="5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2" y="17"/>
                      <a:pt x="12" y="17"/>
                    </a:cubicBezTo>
                    <a:cubicBezTo>
                      <a:pt x="12" y="16"/>
                      <a:pt x="10" y="10"/>
                      <a:pt x="10" y="10"/>
                    </a:cubicBezTo>
                    <a:lnTo>
                      <a:pt x="7" y="9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29" name="Саратовская обл.">
                <a:extLst>
                  <a:ext uri="{FF2B5EF4-FFF2-40B4-BE49-F238E27FC236}">
                    <a16:creationId xmlns:a16="http://schemas.microsoft.com/office/drawing/2014/main" id="{8FAD2CA4-1D3E-4EB9-8367-1C571537E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359" y="4625558"/>
                <a:ext cx="687047" cy="617160"/>
              </a:xfrm>
              <a:custGeom>
                <a:avLst/>
                <a:gdLst>
                  <a:gd name="T0" fmla="*/ 129 w 129"/>
                  <a:gd name="T1" fmla="*/ 101 h 130"/>
                  <a:gd name="T2" fmla="*/ 119 w 129"/>
                  <a:gd name="T3" fmla="*/ 105 h 130"/>
                  <a:gd name="T4" fmla="*/ 102 w 129"/>
                  <a:gd name="T5" fmla="*/ 105 h 130"/>
                  <a:gd name="T6" fmla="*/ 95 w 129"/>
                  <a:gd name="T7" fmla="*/ 105 h 130"/>
                  <a:gd name="T8" fmla="*/ 83 w 129"/>
                  <a:gd name="T9" fmla="*/ 107 h 130"/>
                  <a:gd name="T10" fmla="*/ 73 w 129"/>
                  <a:gd name="T11" fmla="*/ 121 h 130"/>
                  <a:gd name="T12" fmla="*/ 58 w 129"/>
                  <a:gd name="T13" fmla="*/ 119 h 130"/>
                  <a:gd name="T14" fmla="*/ 58 w 129"/>
                  <a:gd name="T15" fmla="*/ 100 h 130"/>
                  <a:gd name="T16" fmla="*/ 50 w 129"/>
                  <a:gd name="T17" fmla="*/ 102 h 130"/>
                  <a:gd name="T18" fmla="*/ 49 w 129"/>
                  <a:gd name="T19" fmla="*/ 92 h 130"/>
                  <a:gd name="T20" fmla="*/ 46 w 129"/>
                  <a:gd name="T21" fmla="*/ 89 h 130"/>
                  <a:gd name="T22" fmla="*/ 45 w 129"/>
                  <a:gd name="T23" fmla="*/ 84 h 130"/>
                  <a:gd name="T24" fmla="*/ 40 w 129"/>
                  <a:gd name="T25" fmla="*/ 83 h 130"/>
                  <a:gd name="T26" fmla="*/ 37 w 129"/>
                  <a:gd name="T27" fmla="*/ 81 h 130"/>
                  <a:gd name="T28" fmla="*/ 37 w 129"/>
                  <a:gd name="T29" fmla="*/ 75 h 130"/>
                  <a:gd name="T30" fmla="*/ 32 w 129"/>
                  <a:gd name="T31" fmla="*/ 73 h 130"/>
                  <a:gd name="T32" fmla="*/ 28 w 129"/>
                  <a:gd name="T33" fmla="*/ 75 h 130"/>
                  <a:gd name="T34" fmla="*/ 24 w 129"/>
                  <a:gd name="T35" fmla="*/ 70 h 130"/>
                  <a:gd name="T36" fmla="*/ 29 w 129"/>
                  <a:gd name="T37" fmla="*/ 64 h 130"/>
                  <a:gd name="T38" fmla="*/ 30 w 129"/>
                  <a:gd name="T39" fmla="*/ 56 h 130"/>
                  <a:gd name="T40" fmla="*/ 19 w 129"/>
                  <a:gd name="T41" fmla="*/ 46 h 130"/>
                  <a:gd name="T42" fmla="*/ 15 w 129"/>
                  <a:gd name="T43" fmla="*/ 48 h 130"/>
                  <a:gd name="T44" fmla="*/ 14 w 129"/>
                  <a:gd name="T45" fmla="*/ 44 h 130"/>
                  <a:gd name="T46" fmla="*/ 8 w 129"/>
                  <a:gd name="T47" fmla="*/ 41 h 130"/>
                  <a:gd name="T48" fmla="*/ 2 w 129"/>
                  <a:gd name="T49" fmla="*/ 40 h 130"/>
                  <a:gd name="T50" fmla="*/ 0 w 129"/>
                  <a:gd name="T51" fmla="*/ 26 h 130"/>
                  <a:gd name="T52" fmla="*/ 0 w 129"/>
                  <a:gd name="T53" fmla="*/ 26 h 130"/>
                  <a:gd name="T54" fmla="*/ 3 w 129"/>
                  <a:gd name="T55" fmla="*/ 23 h 130"/>
                  <a:gd name="T56" fmla="*/ 0 w 129"/>
                  <a:gd name="T57" fmla="*/ 17 h 130"/>
                  <a:gd name="T58" fmla="*/ 7 w 129"/>
                  <a:gd name="T59" fmla="*/ 15 h 130"/>
                  <a:gd name="T60" fmla="*/ 22 w 129"/>
                  <a:gd name="T61" fmla="*/ 4 h 130"/>
                  <a:gd name="T62" fmla="*/ 24 w 129"/>
                  <a:gd name="T63" fmla="*/ 0 h 130"/>
                  <a:gd name="T64" fmla="*/ 27 w 129"/>
                  <a:gd name="T65" fmla="*/ 5 h 130"/>
                  <a:gd name="T66" fmla="*/ 30 w 129"/>
                  <a:gd name="T67" fmla="*/ 7 h 130"/>
                  <a:gd name="T68" fmla="*/ 30 w 129"/>
                  <a:gd name="T69" fmla="*/ 12 h 130"/>
                  <a:gd name="T70" fmla="*/ 41 w 129"/>
                  <a:gd name="T71" fmla="*/ 19 h 130"/>
                  <a:gd name="T72" fmla="*/ 48 w 129"/>
                  <a:gd name="T73" fmla="*/ 19 h 130"/>
                  <a:gd name="T74" fmla="*/ 52 w 129"/>
                  <a:gd name="T75" fmla="*/ 25 h 130"/>
                  <a:gd name="T76" fmla="*/ 70 w 129"/>
                  <a:gd name="T77" fmla="*/ 36 h 130"/>
                  <a:gd name="T78" fmla="*/ 76 w 129"/>
                  <a:gd name="T79" fmla="*/ 35 h 130"/>
                  <a:gd name="T80" fmla="*/ 79 w 129"/>
                  <a:gd name="T81" fmla="*/ 34 h 130"/>
                  <a:gd name="T82" fmla="*/ 83 w 129"/>
                  <a:gd name="T83" fmla="*/ 38 h 130"/>
                  <a:gd name="T84" fmla="*/ 90 w 129"/>
                  <a:gd name="T85" fmla="*/ 49 h 130"/>
                  <a:gd name="T86" fmla="*/ 102 w 129"/>
                  <a:gd name="T87" fmla="*/ 49 h 130"/>
                  <a:gd name="T88" fmla="*/ 108 w 129"/>
                  <a:gd name="T89" fmla="*/ 56 h 130"/>
                  <a:gd name="T90" fmla="*/ 110 w 129"/>
                  <a:gd name="T91" fmla="*/ 65 h 130"/>
                  <a:gd name="T92" fmla="*/ 115 w 129"/>
                  <a:gd name="T93" fmla="*/ 67 h 130"/>
                  <a:gd name="T94" fmla="*/ 119 w 129"/>
                  <a:gd name="T95" fmla="*/ 76 h 130"/>
                  <a:gd name="T96" fmla="*/ 124 w 129"/>
                  <a:gd name="T97" fmla="*/ 82 h 130"/>
                  <a:gd name="T98" fmla="*/ 123 w 129"/>
                  <a:gd name="T99" fmla="*/ 87 h 130"/>
                  <a:gd name="T100" fmla="*/ 129 w 129"/>
                  <a:gd name="T101" fmla="*/ 97 h 130"/>
                  <a:gd name="T102" fmla="*/ 129 w 129"/>
                  <a:gd name="T103" fmla="*/ 10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9" h="130">
                    <a:moveTo>
                      <a:pt x="129" y="101"/>
                    </a:moveTo>
                    <a:cubicBezTo>
                      <a:pt x="126" y="100"/>
                      <a:pt x="122" y="103"/>
                      <a:pt x="119" y="105"/>
                    </a:cubicBezTo>
                    <a:cubicBezTo>
                      <a:pt x="114" y="107"/>
                      <a:pt x="103" y="107"/>
                      <a:pt x="102" y="105"/>
                    </a:cubicBezTo>
                    <a:cubicBezTo>
                      <a:pt x="101" y="103"/>
                      <a:pt x="97" y="101"/>
                      <a:pt x="95" y="105"/>
                    </a:cubicBezTo>
                    <a:cubicBezTo>
                      <a:pt x="93" y="110"/>
                      <a:pt x="90" y="108"/>
                      <a:pt x="83" y="107"/>
                    </a:cubicBezTo>
                    <a:cubicBezTo>
                      <a:pt x="76" y="105"/>
                      <a:pt x="74" y="112"/>
                      <a:pt x="73" y="121"/>
                    </a:cubicBezTo>
                    <a:cubicBezTo>
                      <a:pt x="71" y="130"/>
                      <a:pt x="58" y="123"/>
                      <a:pt x="58" y="119"/>
                    </a:cubicBezTo>
                    <a:cubicBezTo>
                      <a:pt x="59" y="115"/>
                      <a:pt x="59" y="106"/>
                      <a:pt x="58" y="100"/>
                    </a:cubicBezTo>
                    <a:cubicBezTo>
                      <a:pt x="57" y="96"/>
                      <a:pt x="54" y="99"/>
                      <a:pt x="50" y="102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37" y="81"/>
                      <a:pt x="37" y="81"/>
                      <a:pt x="37" y="81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28" y="75"/>
                      <a:pt x="28" y="75"/>
                      <a:pt x="28" y="75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1" y="43"/>
                      <a:pt x="8" y="41"/>
                    </a:cubicBezTo>
                    <a:cubicBezTo>
                      <a:pt x="6" y="39"/>
                      <a:pt x="2" y="40"/>
                      <a:pt x="2" y="4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5" y="67"/>
                      <a:pt x="115" y="67"/>
                      <a:pt x="115" y="67"/>
                    </a:cubicBezTo>
                    <a:cubicBezTo>
                      <a:pt x="119" y="76"/>
                      <a:pt x="119" y="76"/>
                      <a:pt x="119" y="76"/>
                    </a:cubicBezTo>
                    <a:cubicBezTo>
                      <a:pt x="124" y="82"/>
                      <a:pt x="124" y="82"/>
                      <a:pt x="124" y="82"/>
                    </a:cubicBezTo>
                    <a:cubicBezTo>
                      <a:pt x="123" y="87"/>
                      <a:pt x="123" y="87"/>
                      <a:pt x="123" y="87"/>
                    </a:cubicBezTo>
                    <a:cubicBezTo>
                      <a:pt x="129" y="97"/>
                      <a:pt x="129" y="97"/>
                      <a:pt x="129" y="97"/>
                    </a:cubicBezTo>
                    <a:lnTo>
                      <a:pt x="129" y="101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30" name="Самарская обл.">
                <a:extLst>
                  <a:ext uri="{FF2B5EF4-FFF2-40B4-BE49-F238E27FC236}">
                    <a16:creationId xmlns:a16="http://schemas.microsoft.com/office/drawing/2014/main" id="{15112DB3-6C5D-4D13-B1AD-FD457D0F5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702" y="4759922"/>
                <a:ext cx="441856" cy="325660"/>
              </a:xfrm>
              <a:custGeom>
                <a:avLst/>
                <a:gdLst>
                  <a:gd name="T0" fmla="*/ 0 w 83"/>
                  <a:gd name="T1" fmla="*/ 24 h 69"/>
                  <a:gd name="T2" fmla="*/ 8 w 83"/>
                  <a:gd name="T3" fmla="*/ 22 h 69"/>
                  <a:gd name="T4" fmla="*/ 7 w 83"/>
                  <a:gd name="T5" fmla="*/ 17 h 69"/>
                  <a:gd name="T6" fmla="*/ 4 w 83"/>
                  <a:gd name="T7" fmla="*/ 11 h 69"/>
                  <a:gd name="T8" fmla="*/ 7 w 83"/>
                  <a:gd name="T9" fmla="*/ 5 h 69"/>
                  <a:gd name="T10" fmla="*/ 13 w 83"/>
                  <a:gd name="T11" fmla="*/ 4 h 69"/>
                  <a:gd name="T12" fmla="*/ 20 w 83"/>
                  <a:gd name="T13" fmla="*/ 0 h 69"/>
                  <a:gd name="T14" fmla="*/ 24 w 83"/>
                  <a:gd name="T15" fmla="*/ 6 h 69"/>
                  <a:gd name="T16" fmla="*/ 30 w 83"/>
                  <a:gd name="T17" fmla="*/ 3 h 69"/>
                  <a:gd name="T18" fmla="*/ 36 w 83"/>
                  <a:gd name="T19" fmla="*/ 6 h 69"/>
                  <a:gd name="T20" fmla="*/ 41 w 83"/>
                  <a:gd name="T21" fmla="*/ 14 h 69"/>
                  <a:gd name="T22" fmla="*/ 50 w 83"/>
                  <a:gd name="T23" fmla="*/ 8 h 69"/>
                  <a:gd name="T24" fmla="*/ 55 w 83"/>
                  <a:gd name="T25" fmla="*/ 0 h 69"/>
                  <a:gd name="T26" fmla="*/ 64 w 83"/>
                  <a:gd name="T27" fmla="*/ 9 h 69"/>
                  <a:gd name="T28" fmla="*/ 70 w 83"/>
                  <a:gd name="T29" fmla="*/ 4 h 69"/>
                  <a:gd name="T30" fmla="*/ 83 w 83"/>
                  <a:gd name="T31" fmla="*/ 12 h 69"/>
                  <a:gd name="T32" fmla="*/ 81 w 83"/>
                  <a:gd name="T33" fmla="*/ 18 h 69"/>
                  <a:gd name="T34" fmla="*/ 83 w 83"/>
                  <a:gd name="T35" fmla="*/ 23 h 69"/>
                  <a:gd name="T36" fmla="*/ 83 w 83"/>
                  <a:gd name="T37" fmla="*/ 23 h 69"/>
                  <a:gd name="T38" fmla="*/ 82 w 83"/>
                  <a:gd name="T39" fmla="*/ 29 h 69"/>
                  <a:gd name="T40" fmla="*/ 79 w 83"/>
                  <a:gd name="T41" fmla="*/ 34 h 69"/>
                  <a:gd name="T42" fmla="*/ 67 w 83"/>
                  <a:gd name="T43" fmla="*/ 44 h 69"/>
                  <a:gd name="T44" fmla="*/ 61 w 83"/>
                  <a:gd name="T45" fmla="*/ 54 h 69"/>
                  <a:gd name="T46" fmla="*/ 53 w 83"/>
                  <a:gd name="T47" fmla="*/ 56 h 69"/>
                  <a:gd name="T48" fmla="*/ 51 w 83"/>
                  <a:gd name="T49" fmla="*/ 59 h 69"/>
                  <a:gd name="T50" fmla="*/ 43 w 83"/>
                  <a:gd name="T51" fmla="*/ 61 h 69"/>
                  <a:gd name="T52" fmla="*/ 38 w 83"/>
                  <a:gd name="T53" fmla="*/ 69 h 69"/>
                  <a:gd name="T54" fmla="*/ 24 w 83"/>
                  <a:gd name="T55" fmla="*/ 69 h 69"/>
                  <a:gd name="T56" fmla="*/ 24 w 83"/>
                  <a:gd name="T57" fmla="*/ 69 h 69"/>
                  <a:gd name="T58" fmla="*/ 18 w 83"/>
                  <a:gd name="T59" fmla="*/ 59 h 69"/>
                  <a:gd name="T60" fmla="*/ 19 w 83"/>
                  <a:gd name="T61" fmla="*/ 54 h 69"/>
                  <a:gd name="T62" fmla="*/ 14 w 83"/>
                  <a:gd name="T63" fmla="*/ 48 h 69"/>
                  <a:gd name="T64" fmla="*/ 10 w 83"/>
                  <a:gd name="T65" fmla="*/ 39 h 69"/>
                  <a:gd name="T66" fmla="*/ 5 w 83"/>
                  <a:gd name="T67" fmla="*/ 37 h 69"/>
                  <a:gd name="T68" fmla="*/ 3 w 83"/>
                  <a:gd name="T69" fmla="*/ 28 h 69"/>
                  <a:gd name="T70" fmla="*/ 0 w 83"/>
                  <a:gd name="T71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3" h="69">
                    <a:moveTo>
                      <a:pt x="0" y="24"/>
                    </a:moveTo>
                    <a:cubicBezTo>
                      <a:pt x="8" y="22"/>
                      <a:pt x="8" y="22"/>
                      <a:pt x="8" y="2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4" y="12"/>
                      <a:pt x="4" y="11"/>
                    </a:cubicBezTo>
                    <a:cubicBezTo>
                      <a:pt x="4" y="10"/>
                      <a:pt x="7" y="5"/>
                      <a:pt x="7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3" y="28"/>
                      <a:pt x="3" y="28"/>
                      <a:pt x="3" y="28"/>
                    </a:cubicBezTo>
                    <a:lnTo>
                      <a:pt x="0" y="24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31" name="Пермский край">
                <a:extLst>
                  <a:ext uri="{FF2B5EF4-FFF2-40B4-BE49-F238E27FC236}">
                    <a16:creationId xmlns:a16="http://schemas.microsoft.com/office/drawing/2014/main" id="{D4358B15-5F15-4E3D-9CC1-1EC9A2E6B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818" y="4069887"/>
                <a:ext cx="738129" cy="751523"/>
              </a:xfrm>
              <a:custGeom>
                <a:avLst/>
                <a:gdLst>
                  <a:gd name="T0" fmla="*/ 64 w 289"/>
                  <a:gd name="T1" fmla="*/ 32 h 330"/>
                  <a:gd name="T2" fmla="*/ 68 w 289"/>
                  <a:gd name="T3" fmla="*/ 19 h 330"/>
                  <a:gd name="T4" fmla="*/ 68 w 289"/>
                  <a:gd name="T5" fmla="*/ 3 h 330"/>
                  <a:gd name="T6" fmla="*/ 89 w 289"/>
                  <a:gd name="T7" fmla="*/ 5 h 330"/>
                  <a:gd name="T8" fmla="*/ 100 w 289"/>
                  <a:gd name="T9" fmla="*/ 0 h 330"/>
                  <a:gd name="T10" fmla="*/ 110 w 289"/>
                  <a:gd name="T11" fmla="*/ 23 h 330"/>
                  <a:gd name="T12" fmla="*/ 131 w 289"/>
                  <a:gd name="T13" fmla="*/ 25 h 330"/>
                  <a:gd name="T14" fmla="*/ 162 w 289"/>
                  <a:gd name="T15" fmla="*/ 36 h 330"/>
                  <a:gd name="T16" fmla="*/ 183 w 289"/>
                  <a:gd name="T17" fmla="*/ 34 h 330"/>
                  <a:gd name="T18" fmla="*/ 198 w 289"/>
                  <a:gd name="T19" fmla="*/ 42 h 330"/>
                  <a:gd name="T20" fmla="*/ 225 w 289"/>
                  <a:gd name="T21" fmla="*/ 36 h 330"/>
                  <a:gd name="T22" fmla="*/ 287 w 289"/>
                  <a:gd name="T23" fmla="*/ 59 h 330"/>
                  <a:gd name="T24" fmla="*/ 275 w 289"/>
                  <a:gd name="T25" fmla="*/ 80 h 330"/>
                  <a:gd name="T26" fmla="*/ 264 w 289"/>
                  <a:gd name="T27" fmla="*/ 111 h 330"/>
                  <a:gd name="T28" fmla="*/ 218 w 289"/>
                  <a:gd name="T29" fmla="*/ 151 h 330"/>
                  <a:gd name="T30" fmla="*/ 208 w 289"/>
                  <a:gd name="T31" fmla="*/ 180 h 330"/>
                  <a:gd name="T32" fmla="*/ 216 w 289"/>
                  <a:gd name="T33" fmla="*/ 205 h 330"/>
                  <a:gd name="T34" fmla="*/ 214 w 289"/>
                  <a:gd name="T35" fmla="*/ 230 h 330"/>
                  <a:gd name="T36" fmla="*/ 185 w 289"/>
                  <a:gd name="T37" fmla="*/ 244 h 330"/>
                  <a:gd name="T38" fmla="*/ 179 w 289"/>
                  <a:gd name="T39" fmla="*/ 265 h 330"/>
                  <a:gd name="T40" fmla="*/ 154 w 289"/>
                  <a:gd name="T41" fmla="*/ 265 h 330"/>
                  <a:gd name="T42" fmla="*/ 137 w 289"/>
                  <a:gd name="T43" fmla="*/ 288 h 330"/>
                  <a:gd name="T44" fmla="*/ 106 w 289"/>
                  <a:gd name="T45" fmla="*/ 292 h 330"/>
                  <a:gd name="T46" fmla="*/ 87 w 289"/>
                  <a:gd name="T47" fmla="*/ 328 h 330"/>
                  <a:gd name="T48" fmla="*/ 68 w 289"/>
                  <a:gd name="T49" fmla="*/ 328 h 330"/>
                  <a:gd name="T50" fmla="*/ 50 w 289"/>
                  <a:gd name="T51" fmla="*/ 307 h 330"/>
                  <a:gd name="T52" fmla="*/ 31 w 289"/>
                  <a:gd name="T53" fmla="*/ 294 h 330"/>
                  <a:gd name="T54" fmla="*/ 16 w 289"/>
                  <a:gd name="T55" fmla="*/ 273 h 330"/>
                  <a:gd name="T56" fmla="*/ 6 w 289"/>
                  <a:gd name="T57" fmla="*/ 276 h 330"/>
                  <a:gd name="T58" fmla="*/ 0 w 289"/>
                  <a:gd name="T59" fmla="*/ 248 h 330"/>
                  <a:gd name="T60" fmla="*/ 29 w 289"/>
                  <a:gd name="T61" fmla="*/ 213 h 330"/>
                  <a:gd name="T62" fmla="*/ 41 w 289"/>
                  <a:gd name="T63" fmla="*/ 186 h 330"/>
                  <a:gd name="T64" fmla="*/ 31 w 289"/>
                  <a:gd name="T65" fmla="*/ 151 h 330"/>
                  <a:gd name="T66" fmla="*/ 60 w 289"/>
                  <a:gd name="T67" fmla="*/ 142 h 330"/>
                  <a:gd name="T68" fmla="*/ 62 w 289"/>
                  <a:gd name="T69" fmla="*/ 117 h 330"/>
                  <a:gd name="T70" fmla="*/ 66 w 289"/>
                  <a:gd name="T71" fmla="*/ 96 h 330"/>
                  <a:gd name="T72" fmla="*/ 91 w 289"/>
                  <a:gd name="T73" fmla="*/ 61 h 330"/>
                  <a:gd name="T74" fmla="*/ 56 w 289"/>
                  <a:gd name="T75" fmla="*/ 3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9" h="330">
                    <a:moveTo>
                      <a:pt x="56" y="34"/>
                    </a:moveTo>
                    <a:lnTo>
                      <a:pt x="64" y="32"/>
                    </a:lnTo>
                    <a:lnTo>
                      <a:pt x="68" y="28"/>
                    </a:lnTo>
                    <a:lnTo>
                      <a:pt x="68" y="19"/>
                    </a:lnTo>
                    <a:lnTo>
                      <a:pt x="62" y="15"/>
                    </a:lnTo>
                    <a:lnTo>
                      <a:pt x="68" y="3"/>
                    </a:lnTo>
                    <a:lnTo>
                      <a:pt x="85" y="9"/>
                    </a:lnTo>
                    <a:lnTo>
                      <a:pt x="89" y="5"/>
                    </a:lnTo>
                    <a:lnTo>
                      <a:pt x="93" y="7"/>
                    </a:lnTo>
                    <a:lnTo>
                      <a:pt x="100" y="0"/>
                    </a:lnTo>
                    <a:lnTo>
                      <a:pt x="112" y="9"/>
                    </a:lnTo>
                    <a:lnTo>
                      <a:pt x="110" y="23"/>
                    </a:lnTo>
                    <a:lnTo>
                      <a:pt x="120" y="30"/>
                    </a:lnTo>
                    <a:lnTo>
                      <a:pt x="131" y="25"/>
                    </a:lnTo>
                    <a:lnTo>
                      <a:pt x="152" y="42"/>
                    </a:lnTo>
                    <a:lnTo>
                      <a:pt x="162" y="36"/>
                    </a:lnTo>
                    <a:lnTo>
                      <a:pt x="177" y="44"/>
                    </a:lnTo>
                    <a:lnTo>
                      <a:pt x="183" y="34"/>
                    </a:lnTo>
                    <a:lnTo>
                      <a:pt x="191" y="38"/>
                    </a:lnTo>
                    <a:lnTo>
                      <a:pt x="198" y="42"/>
                    </a:lnTo>
                    <a:lnTo>
                      <a:pt x="208" y="30"/>
                    </a:lnTo>
                    <a:lnTo>
                      <a:pt x="225" y="36"/>
                    </a:lnTo>
                    <a:lnTo>
                      <a:pt x="262" y="57"/>
                    </a:lnTo>
                    <a:lnTo>
                      <a:pt x="287" y="59"/>
                    </a:lnTo>
                    <a:lnTo>
                      <a:pt x="289" y="73"/>
                    </a:lnTo>
                    <a:lnTo>
                      <a:pt x="275" y="80"/>
                    </a:lnTo>
                    <a:lnTo>
                      <a:pt x="275" y="98"/>
                    </a:lnTo>
                    <a:lnTo>
                      <a:pt x="264" y="111"/>
                    </a:lnTo>
                    <a:lnTo>
                      <a:pt x="237" y="151"/>
                    </a:lnTo>
                    <a:lnTo>
                      <a:pt x="218" y="151"/>
                    </a:lnTo>
                    <a:lnTo>
                      <a:pt x="210" y="163"/>
                    </a:lnTo>
                    <a:lnTo>
                      <a:pt x="208" y="180"/>
                    </a:lnTo>
                    <a:lnTo>
                      <a:pt x="216" y="190"/>
                    </a:lnTo>
                    <a:lnTo>
                      <a:pt x="216" y="205"/>
                    </a:lnTo>
                    <a:lnTo>
                      <a:pt x="204" y="217"/>
                    </a:lnTo>
                    <a:lnTo>
                      <a:pt x="214" y="230"/>
                    </a:lnTo>
                    <a:lnTo>
                      <a:pt x="200" y="244"/>
                    </a:lnTo>
                    <a:lnTo>
                      <a:pt x="185" y="244"/>
                    </a:lnTo>
                    <a:lnTo>
                      <a:pt x="170" y="253"/>
                    </a:lnTo>
                    <a:lnTo>
                      <a:pt x="179" y="265"/>
                    </a:lnTo>
                    <a:lnTo>
                      <a:pt x="166" y="276"/>
                    </a:lnTo>
                    <a:lnTo>
                      <a:pt x="154" y="265"/>
                    </a:lnTo>
                    <a:lnTo>
                      <a:pt x="143" y="269"/>
                    </a:lnTo>
                    <a:lnTo>
                      <a:pt x="137" y="288"/>
                    </a:lnTo>
                    <a:lnTo>
                      <a:pt x="127" y="294"/>
                    </a:lnTo>
                    <a:lnTo>
                      <a:pt x="106" y="292"/>
                    </a:lnTo>
                    <a:lnTo>
                      <a:pt x="102" y="311"/>
                    </a:lnTo>
                    <a:lnTo>
                      <a:pt x="87" y="328"/>
                    </a:lnTo>
                    <a:lnTo>
                      <a:pt x="87" y="330"/>
                    </a:lnTo>
                    <a:lnTo>
                      <a:pt x="68" y="328"/>
                    </a:lnTo>
                    <a:lnTo>
                      <a:pt x="62" y="307"/>
                    </a:lnTo>
                    <a:lnTo>
                      <a:pt x="50" y="307"/>
                    </a:lnTo>
                    <a:lnTo>
                      <a:pt x="43" y="292"/>
                    </a:lnTo>
                    <a:lnTo>
                      <a:pt x="31" y="294"/>
                    </a:lnTo>
                    <a:lnTo>
                      <a:pt x="16" y="284"/>
                    </a:lnTo>
                    <a:lnTo>
                      <a:pt x="16" y="273"/>
                    </a:lnTo>
                    <a:lnTo>
                      <a:pt x="8" y="273"/>
                    </a:lnTo>
                    <a:lnTo>
                      <a:pt x="6" y="276"/>
                    </a:lnTo>
                    <a:lnTo>
                      <a:pt x="0" y="261"/>
                    </a:lnTo>
                    <a:lnTo>
                      <a:pt x="0" y="248"/>
                    </a:lnTo>
                    <a:lnTo>
                      <a:pt x="25" y="240"/>
                    </a:lnTo>
                    <a:lnTo>
                      <a:pt x="29" y="213"/>
                    </a:lnTo>
                    <a:lnTo>
                      <a:pt x="31" y="196"/>
                    </a:lnTo>
                    <a:lnTo>
                      <a:pt x="41" y="186"/>
                    </a:lnTo>
                    <a:lnTo>
                      <a:pt x="43" y="153"/>
                    </a:lnTo>
                    <a:lnTo>
                      <a:pt x="31" y="151"/>
                    </a:lnTo>
                    <a:lnTo>
                      <a:pt x="47" y="155"/>
                    </a:lnTo>
                    <a:lnTo>
                      <a:pt x="60" y="142"/>
                    </a:lnTo>
                    <a:lnTo>
                      <a:pt x="62" y="126"/>
                    </a:lnTo>
                    <a:lnTo>
                      <a:pt x="62" y="117"/>
                    </a:lnTo>
                    <a:lnTo>
                      <a:pt x="58" y="109"/>
                    </a:lnTo>
                    <a:lnTo>
                      <a:pt x="66" y="96"/>
                    </a:lnTo>
                    <a:lnTo>
                      <a:pt x="91" y="75"/>
                    </a:lnTo>
                    <a:lnTo>
                      <a:pt x="91" y="61"/>
                    </a:lnTo>
                    <a:lnTo>
                      <a:pt x="79" y="50"/>
                    </a:lnTo>
                    <a:lnTo>
                      <a:pt x="56" y="34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32" name="Пензенская обл.">
                <a:extLst>
                  <a:ext uri="{FF2B5EF4-FFF2-40B4-BE49-F238E27FC236}">
                    <a16:creationId xmlns:a16="http://schemas.microsoft.com/office/drawing/2014/main" id="{7AC329C3-68CA-4568-8533-02244367B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063" y="4450203"/>
                <a:ext cx="378004" cy="355265"/>
              </a:xfrm>
              <a:custGeom>
                <a:avLst/>
                <a:gdLst>
                  <a:gd name="T0" fmla="*/ 0 w 71"/>
                  <a:gd name="T1" fmla="*/ 37 h 75"/>
                  <a:gd name="T2" fmla="*/ 0 w 71"/>
                  <a:gd name="T3" fmla="*/ 36 h 75"/>
                  <a:gd name="T4" fmla="*/ 8 w 71"/>
                  <a:gd name="T5" fmla="*/ 37 h 75"/>
                  <a:gd name="T6" fmla="*/ 8 w 71"/>
                  <a:gd name="T7" fmla="*/ 27 h 75"/>
                  <a:gd name="T8" fmla="*/ 5 w 71"/>
                  <a:gd name="T9" fmla="*/ 22 h 75"/>
                  <a:gd name="T10" fmla="*/ 7 w 71"/>
                  <a:gd name="T11" fmla="*/ 12 h 75"/>
                  <a:gd name="T12" fmla="*/ 6 w 71"/>
                  <a:gd name="T13" fmla="*/ 6 h 75"/>
                  <a:gd name="T14" fmla="*/ 12 w 71"/>
                  <a:gd name="T15" fmla="*/ 0 h 75"/>
                  <a:gd name="T16" fmla="*/ 16 w 71"/>
                  <a:gd name="T17" fmla="*/ 0 h 75"/>
                  <a:gd name="T18" fmla="*/ 18 w 71"/>
                  <a:gd name="T19" fmla="*/ 5 h 75"/>
                  <a:gd name="T20" fmla="*/ 22 w 71"/>
                  <a:gd name="T21" fmla="*/ 5 h 75"/>
                  <a:gd name="T22" fmla="*/ 27 w 71"/>
                  <a:gd name="T23" fmla="*/ 9 h 75"/>
                  <a:gd name="T24" fmla="*/ 34 w 71"/>
                  <a:gd name="T25" fmla="*/ 10 h 75"/>
                  <a:gd name="T26" fmla="*/ 39 w 71"/>
                  <a:gd name="T27" fmla="*/ 14 h 75"/>
                  <a:gd name="T28" fmla="*/ 39 w 71"/>
                  <a:gd name="T29" fmla="*/ 22 h 75"/>
                  <a:gd name="T30" fmla="*/ 45 w 71"/>
                  <a:gd name="T31" fmla="*/ 28 h 75"/>
                  <a:gd name="T32" fmla="*/ 49 w 71"/>
                  <a:gd name="T33" fmla="*/ 27 h 75"/>
                  <a:gd name="T34" fmla="*/ 56 w 71"/>
                  <a:gd name="T35" fmla="*/ 28 h 75"/>
                  <a:gd name="T36" fmla="*/ 62 w 71"/>
                  <a:gd name="T37" fmla="*/ 34 h 75"/>
                  <a:gd name="T38" fmla="*/ 69 w 71"/>
                  <a:gd name="T39" fmla="*/ 36 h 75"/>
                  <a:gd name="T40" fmla="*/ 71 w 71"/>
                  <a:gd name="T41" fmla="*/ 43 h 75"/>
                  <a:gd name="T42" fmla="*/ 69 w 71"/>
                  <a:gd name="T43" fmla="*/ 49 h 75"/>
                  <a:gd name="T44" fmla="*/ 67 w 71"/>
                  <a:gd name="T45" fmla="*/ 55 h 75"/>
                  <a:gd name="T46" fmla="*/ 71 w 71"/>
                  <a:gd name="T47" fmla="*/ 58 h 75"/>
                  <a:gd name="T48" fmla="*/ 68 w 71"/>
                  <a:gd name="T49" fmla="*/ 64 h 75"/>
                  <a:gd name="T50" fmla="*/ 59 w 71"/>
                  <a:gd name="T51" fmla="*/ 75 h 75"/>
                  <a:gd name="T52" fmla="*/ 55 w 71"/>
                  <a:gd name="T53" fmla="*/ 71 h 75"/>
                  <a:gd name="T54" fmla="*/ 52 w 71"/>
                  <a:gd name="T55" fmla="*/ 72 h 75"/>
                  <a:gd name="T56" fmla="*/ 46 w 71"/>
                  <a:gd name="T57" fmla="*/ 73 h 75"/>
                  <a:gd name="T58" fmla="*/ 28 w 71"/>
                  <a:gd name="T59" fmla="*/ 62 h 75"/>
                  <a:gd name="T60" fmla="*/ 24 w 71"/>
                  <a:gd name="T61" fmla="*/ 56 h 75"/>
                  <a:gd name="T62" fmla="*/ 17 w 71"/>
                  <a:gd name="T63" fmla="*/ 56 h 75"/>
                  <a:gd name="T64" fmla="*/ 6 w 71"/>
                  <a:gd name="T65" fmla="*/ 49 h 75"/>
                  <a:gd name="T66" fmla="*/ 6 w 71"/>
                  <a:gd name="T67" fmla="*/ 44 h 75"/>
                  <a:gd name="T68" fmla="*/ 3 w 71"/>
                  <a:gd name="T69" fmla="*/ 42 h 75"/>
                  <a:gd name="T70" fmla="*/ 0 w 71"/>
                  <a:gd name="T71" fmla="*/ 3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1" h="75">
                    <a:moveTo>
                      <a:pt x="0" y="37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71" y="42"/>
                      <a:pt x="71" y="43"/>
                    </a:cubicBezTo>
                    <a:cubicBezTo>
                      <a:pt x="71" y="43"/>
                      <a:pt x="69" y="49"/>
                      <a:pt x="69" y="4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3" y="42"/>
                      <a:pt x="3" y="42"/>
                      <a:pt x="3" y="42"/>
                    </a:cubicBezTo>
                    <a:lnTo>
                      <a:pt x="0" y="37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33" name="Оренбургская обл.">
                <a:extLst>
                  <a:ext uri="{FF2B5EF4-FFF2-40B4-BE49-F238E27FC236}">
                    <a16:creationId xmlns:a16="http://schemas.microsoft.com/office/drawing/2014/main" id="{B5515B9C-A0ED-4010-B7AB-B5E338BED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406" y="4869234"/>
                <a:ext cx="899036" cy="776574"/>
              </a:xfrm>
              <a:custGeom>
                <a:avLst/>
                <a:gdLst>
                  <a:gd name="T0" fmla="*/ 150 w 169"/>
                  <a:gd name="T1" fmla="*/ 121 h 164"/>
                  <a:gd name="T2" fmla="*/ 165 w 169"/>
                  <a:gd name="T3" fmla="*/ 144 h 164"/>
                  <a:gd name="T4" fmla="*/ 154 w 169"/>
                  <a:gd name="T5" fmla="*/ 163 h 164"/>
                  <a:gd name="T6" fmla="*/ 135 w 169"/>
                  <a:gd name="T7" fmla="*/ 151 h 164"/>
                  <a:gd name="T8" fmla="*/ 117 w 169"/>
                  <a:gd name="T9" fmla="*/ 145 h 164"/>
                  <a:gd name="T10" fmla="*/ 108 w 169"/>
                  <a:gd name="T11" fmla="*/ 130 h 164"/>
                  <a:gd name="T12" fmla="*/ 92 w 169"/>
                  <a:gd name="T13" fmla="*/ 132 h 164"/>
                  <a:gd name="T14" fmla="*/ 74 w 169"/>
                  <a:gd name="T15" fmla="*/ 120 h 164"/>
                  <a:gd name="T16" fmla="*/ 53 w 169"/>
                  <a:gd name="T17" fmla="*/ 108 h 164"/>
                  <a:gd name="T18" fmla="*/ 40 w 169"/>
                  <a:gd name="T19" fmla="*/ 110 h 164"/>
                  <a:gd name="T20" fmla="*/ 38 w 169"/>
                  <a:gd name="T21" fmla="*/ 86 h 164"/>
                  <a:gd name="T22" fmla="*/ 24 w 169"/>
                  <a:gd name="T23" fmla="*/ 66 h 164"/>
                  <a:gd name="T24" fmla="*/ 7 w 169"/>
                  <a:gd name="T25" fmla="*/ 61 h 164"/>
                  <a:gd name="T26" fmla="*/ 0 w 169"/>
                  <a:gd name="T27" fmla="*/ 50 h 164"/>
                  <a:gd name="T28" fmla="*/ 0 w 169"/>
                  <a:gd name="T29" fmla="*/ 46 h 164"/>
                  <a:gd name="T30" fmla="*/ 14 w 169"/>
                  <a:gd name="T31" fmla="*/ 46 h 164"/>
                  <a:gd name="T32" fmla="*/ 27 w 169"/>
                  <a:gd name="T33" fmla="*/ 36 h 164"/>
                  <a:gd name="T34" fmla="*/ 37 w 169"/>
                  <a:gd name="T35" fmla="*/ 31 h 164"/>
                  <a:gd name="T36" fmla="*/ 55 w 169"/>
                  <a:gd name="T37" fmla="*/ 11 h 164"/>
                  <a:gd name="T38" fmla="*/ 59 w 169"/>
                  <a:gd name="T39" fmla="*/ 0 h 164"/>
                  <a:gd name="T40" fmla="*/ 69 w 169"/>
                  <a:gd name="T41" fmla="*/ 5 h 164"/>
                  <a:gd name="T42" fmla="*/ 71 w 169"/>
                  <a:gd name="T43" fmla="*/ 14 h 164"/>
                  <a:gd name="T44" fmla="*/ 75 w 169"/>
                  <a:gd name="T45" fmla="*/ 29 h 164"/>
                  <a:gd name="T46" fmla="*/ 72 w 169"/>
                  <a:gd name="T47" fmla="*/ 36 h 164"/>
                  <a:gd name="T48" fmla="*/ 84 w 169"/>
                  <a:gd name="T49" fmla="*/ 51 h 164"/>
                  <a:gd name="T50" fmla="*/ 86 w 169"/>
                  <a:gd name="T51" fmla="*/ 66 h 164"/>
                  <a:gd name="T52" fmla="*/ 83 w 169"/>
                  <a:gd name="T53" fmla="*/ 77 h 164"/>
                  <a:gd name="T54" fmla="*/ 92 w 169"/>
                  <a:gd name="T55" fmla="*/ 78 h 164"/>
                  <a:gd name="T56" fmla="*/ 98 w 169"/>
                  <a:gd name="T57" fmla="*/ 84 h 164"/>
                  <a:gd name="T58" fmla="*/ 90 w 169"/>
                  <a:gd name="T59" fmla="*/ 91 h 164"/>
                  <a:gd name="T60" fmla="*/ 92 w 169"/>
                  <a:gd name="T61" fmla="*/ 98 h 164"/>
                  <a:gd name="T62" fmla="*/ 94 w 169"/>
                  <a:gd name="T63" fmla="*/ 106 h 164"/>
                  <a:gd name="T64" fmla="*/ 104 w 169"/>
                  <a:gd name="T65" fmla="*/ 112 h 164"/>
                  <a:gd name="T66" fmla="*/ 119 w 169"/>
                  <a:gd name="T67" fmla="*/ 116 h 164"/>
                  <a:gd name="T68" fmla="*/ 130 w 169"/>
                  <a:gd name="T69" fmla="*/ 104 h 164"/>
                  <a:gd name="T70" fmla="*/ 139 w 169"/>
                  <a:gd name="T71" fmla="*/ 107 h 164"/>
                  <a:gd name="T72" fmla="*/ 152 w 169"/>
                  <a:gd name="T73" fmla="*/ 107 h 164"/>
                  <a:gd name="T74" fmla="*/ 151 w 169"/>
                  <a:gd name="T75" fmla="*/ 117 h 164"/>
                  <a:gd name="T76" fmla="*/ 151 w 169"/>
                  <a:gd name="T77" fmla="*/ 121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9" h="164">
                    <a:moveTo>
                      <a:pt x="151" y="121"/>
                    </a:moveTo>
                    <a:cubicBezTo>
                      <a:pt x="151" y="121"/>
                      <a:pt x="151" y="121"/>
                      <a:pt x="150" y="121"/>
                    </a:cubicBezTo>
                    <a:cubicBezTo>
                      <a:pt x="147" y="123"/>
                      <a:pt x="155" y="130"/>
                      <a:pt x="157" y="134"/>
                    </a:cubicBezTo>
                    <a:cubicBezTo>
                      <a:pt x="159" y="137"/>
                      <a:pt x="161" y="140"/>
                      <a:pt x="165" y="144"/>
                    </a:cubicBezTo>
                    <a:cubicBezTo>
                      <a:pt x="169" y="148"/>
                      <a:pt x="167" y="151"/>
                      <a:pt x="164" y="155"/>
                    </a:cubicBezTo>
                    <a:cubicBezTo>
                      <a:pt x="162" y="160"/>
                      <a:pt x="161" y="164"/>
                      <a:pt x="154" y="163"/>
                    </a:cubicBezTo>
                    <a:cubicBezTo>
                      <a:pt x="147" y="162"/>
                      <a:pt x="139" y="159"/>
                      <a:pt x="139" y="156"/>
                    </a:cubicBezTo>
                    <a:cubicBezTo>
                      <a:pt x="139" y="154"/>
                      <a:pt x="137" y="151"/>
                      <a:pt x="135" y="151"/>
                    </a:cubicBezTo>
                    <a:cubicBezTo>
                      <a:pt x="134" y="151"/>
                      <a:pt x="132" y="155"/>
                      <a:pt x="129" y="155"/>
                    </a:cubicBezTo>
                    <a:cubicBezTo>
                      <a:pt x="127" y="155"/>
                      <a:pt x="119" y="148"/>
                      <a:pt x="117" y="145"/>
                    </a:cubicBezTo>
                    <a:cubicBezTo>
                      <a:pt x="115" y="142"/>
                      <a:pt x="113" y="141"/>
                      <a:pt x="115" y="136"/>
                    </a:cubicBezTo>
                    <a:cubicBezTo>
                      <a:pt x="117" y="132"/>
                      <a:pt x="111" y="134"/>
                      <a:pt x="108" y="130"/>
                    </a:cubicBezTo>
                    <a:cubicBezTo>
                      <a:pt x="105" y="127"/>
                      <a:pt x="103" y="127"/>
                      <a:pt x="102" y="129"/>
                    </a:cubicBezTo>
                    <a:cubicBezTo>
                      <a:pt x="101" y="132"/>
                      <a:pt x="92" y="135"/>
                      <a:pt x="92" y="132"/>
                    </a:cubicBezTo>
                    <a:cubicBezTo>
                      <a:pt x="91" y="129"/>
                      <a:pt x="90" y="124"/>
                      <a:pt x="88" y="121"/>
                    </a:cubicBezTo>
                    <a:cubicBezTo>
                      <a:pt x="85" y="117"/>
                      <a:pt x="79" y="116"/>
                      <a:pt x="74" y="120"/>
                    </a:cubicBezTo>
                    <a:cubicBezTo>
                      <a:pt x="69" y="123"/>
                      <a:pt x="60" y="126"/>
                      <a:pt x="60" y="123"/>
                    </a:cubicBezTo>
                    <a:cubicBezTo>
                      <a:pt x="59" y="119"/>
                      <a:pt x="53" y="112"/>
                      <a:pt x="53" y="108"/>
                    </a:cubicBezTo>
                    <a:cubicBezTo>
                      <a:pt x="52" y="104"/>
                      <a:pt x="47" y="104"/>
                      <a:pt x="46" y="109"/>
                    </a:cubicBezTo>
                    <a:cubicBezTo>
                      <a:pt x="46" y="114"/>
                      <a:pt x="38" y="116"/>
                      <a:pt x="40" y="110"/>
                    </a:cubicBezTo>
                    <a:cubicBezTo>
                      <a:pt x="42" y="104"/>
                      <a:pt x="43" y="102"/>
                      <a:pt x="42" y="100"/>
                    </a:cubicBezTo>
                    <a:cubicBezTo>
                      <a:pt x="41" y="97"/>
                      <a:pt x="39" y="91"/>
                      <a:pt x="38" y="86"/>
                    </a:cubicBezTo>
                    <a:cubicBezTo>
                      <a:pt x="38" y="80"/>
                      <a:pt x="35" y="80"/>
                      <a:pt x="28" y="76"/>
                    </a:cubicBezTo>
                    <a:cubicBezTo>
                      <a:pt x="20" y="71"/>
                      <a:pt x="24" y="70"/>
                      <a:pt x="24" y="66"/>
                    </a:cubicBezTo>
                    <a:cubicBezTo>
                      <a:pt x="24" y="62"/>
                      <a:pt x="19" y="61"/>
                      <a:pt x="15" y="62"/>
                    </a:cubicBezTo>
                    <a:cubicBezTo>
                      <a:pt x="12" y="63"/>
                      <a:pt x="7" y="64"/>
                      <a:pt x="7" y="61"/>
                    </a:cubicBezTo>
                    <a:cubicBezTo>
                      <a:pt x="6" y="59"/>
                      <a:pt x="7" y="57"/>
                      <a:pt x="3" y="52"/>
                    </a:cubicBezTo>
                    <a:cubicBezTo>
                      <a:pt x="2" y="51"/>
                      <a:pt x="1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6"/>
                      <a:pt x="72" y="36"/>
                      <a:pt x="72" y="36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4" y="51"/>
                      <a:pt x="84" y="51"/>
                      <a:pt x="84" y="51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83" y="77"/>
                      <a:pt x="83" y="77"/>
                      <a:pt x="83" y="77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92" y="78"/>
                      <a:pt x="92" y="78"/>
                      <a:pt x="92" y="78"/>
                    </a:cubicBezTo>
                    <a:cubicBezTo>
                      <a:pt x="98" y="78"/>
                      <a:pt x="98" y="78"/>
                      <a:pt x="98" y="78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1" y="87"/>
                      <a:pt x="91" y="87"/>
                      <a:pt x="91" y="87"/>
                    </a:cubicBezTo>
                    <a:cubicBezTo>
                      <a:pt x="90" y="91"/>
                      <a:pt x="90" y="91"/>
                      <a:pt x="90" y="91"/>
                    </a:cubicBezTo>
                    <a:cubicBezTo>
                      <a:pt x="90" y="91"/>
                      <a:pt x="97" y="92"/>
                      <a:pt x="96" y="93"/>
                    </a:cubicBezTo>
                    <a:cubicBezTo>
                      <a:pt x="96" y="94"/>
                      <a:pt x="92" y="98"/>
                      <a:pt x="92" y="98"/>
                    </a:cubicBezTo>
                    <a:cubicBezTo>
                      <a:pt x="92" y="104"/>
                      <a:pt x="92" y="104"/>
                      <a:pt x="92" y="104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9" y="108"/>
                      <a:pt x="109" y="108"/>
                      <a:pt x="109" y="108"/>
                    </a:cubicBezTo>
                    <a:cubicBezTo>
                      <a:pt x="119" y="116"/>
                      <a:pt x="119" y="116"/>
                      <a:pt x="119" y="116"/>
                    </a:cubicBezTo>
                    <a:cubicBezTo>
                      <a:pt x="129" y="104"/>
                      <a:pt x="129" y="104"/>
                      <a:pt x="129" y="104"/>
                    </a:cubicBezTo>
                    <a:cubicBezTo>
                      <a:pt x="130" y="104"/>
                      <a:pt x="130" y="104"/>
                      <a:pt x="130" y="104"/>
                    </a:cubicBezTo>
                    <a:cubicBezTo>
                      <a:pt x="129" y="105"/>
                      <a:pt x="129" y="105"/>
                      <a:pt x="129" y="105"/>
                    </a:cubicBezTo>
                    <a:cubicBezTo>
                      <a:pt x="139" y="107"/>
                      <a:pt x="139" y="107"/>
                      <a:pt x="139" y="107"/>
                    </a:cubicBezTo>
                    <a:cubicBezTo>
                      <a:pt x="145" y="105"/>
                      <a:pt x="145" y="105"/>
                      <a:pt x="145" y="105"/>
                    </a:cubicBezTo>
                    <a:cubicBezTo>
                      <a:pt x="152" y="107"/>
                      <a:pt x="152" y="107"/>
                      <a:pt x="152" y="107"/>
                    </a:cubicBezTo>
                    <a:cubicBezTo>
                      <a:pt x="154" y="111"/>
                      <a:pt x="154" y="111"/>
                      <a:pt x="154" y="111"/>
                    </a:cubicBezTo>
                    <a:cubicBezTo>
                      <a:pt x="151" y="117"/>
                      <a:pt x="151" y="117"/>
                      <a:pt x="151" y="117"/>
                    </a:cubicBezTo>
                    <a:cubicBezTo>
                      <a:pt x="148" y="119"/>
                      <a:pt x="148" y="119"/>
                      <a:pt x="148" y="119"/>
                    </a:cubicBezTo>
                    <a:lnTo>
                      <a:pt x="151" y="121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34" name="Нижегородская обл.">
                <a:extLst>
                  <a:ext uri="{FF2B5EF4-FFF2-40B4-BE49-F238E27FC236}">
                    <a16:creationId xmlns:a16="http://schemas.microsoft.com/office/drawing/2014/main" id="{41C1DE02-507C-4422-BBE5-E41D0DC16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295" y="4117711"/>
                <a:ext cx="674277" cy="398535"/>
              </a:xfrm>
              <a:custGeom>
                <a:avLst/>
                <a:gdLst>
                  <a:gd name="T0" fmla="*/ 12 w 264"/>
                  <a:gd name="T1" fmla="*/ 113 h 175"/>
                  <a:gd name="T2" fmla="*/ 12 w 264"/>
                  <a:gd name="T3" fmla="*/ 100 h 175"/>
                  <a:gd name="T4" fmla="*/ 0 w 264"/>
                  <a:gd name="T5" fmla="*/ 88 h 175"/>
                  <a:gd name="T6" fmla="*/ 2 w 264"/>
                  <a:gd name="T7" fmla="*/ 73 h 175"/>
                  <a:gd name="T8" fmla="*/ 12 w 264"/>
                  <a:gd name="T9" fmla="*/ 65 h 175"/>
                  <a:gd name="T10" fmla="*/ 20 w 264"/>
                  <a:gd name="T11" fmla="*/ 65 h 175"/>
                  <a:gd name="T12" fmla="*/ 29 w 264"/>
                  <a:gd name="T13" fmla="*/ 57 h 175"/>
                  <a:gd name="T14" fmla="*/ 43 w 264"/>
                  <a:gd name="T15" fmla="*/ 54 h 175"/>
                  <a:gd name="T16" fmla="*/ 56 w 264"/>
                  <a:gd name="T17" fmla="*/ 50 h 175"/>
                  <a:gd name="T18" fmla="*/ 72 w 264"/>
                  <a:gd name="T19" fmla="*/ 48 h 175"/>
                  <a:gd name="T20" fmla="*/ 83 w 264"/>
                  <a:gd name="T21" fmla="*/ 38 h 175"/>
                  <a:gd name="T22" fmla="*/ 87 w 264"/>
                  <a:gd name="T23" fmla="*/ 23 h 175"/>
                  <a:gd name="T24" fmla="*/ 95 w 264"/>
                  <a:gd name="T25" fmla="*/ 15 h 175"/>
                  <a:gd name="T26" fmla="*/ 106 w 264"/>
                  <a:gd name="T27" fmla="*/ 25 h 175"/>
                  <a:gd name="T28" fmla="*/ 122 w 264"/>
                  <a:gd name="T29" fmla="*/ 25 h 175"/>
                  <a:gd name="T30" fmla="*/ 122 w 264"/>
                  <a:gd name="T31" fmla="*/ 13 h 175"/>
                  <a:gd name="T32" fmla="*/ 150 w 264"/>
                  <a:gd name="T33" fmla="*/ 13 h 175"/>
                  <a:gd name="T34" fmla="*/ 158 w 264"/>
                  <a:gd name="T35" fmla="*/ 17 h 175"/>
                  <a:gd name="T36" fmla="*/ 162 w 264"/>
                  <a:gd name="T37" fmla="*/ 9 h 175"/>
                  <a:gd name="T38" fmla="*/ 172 w 264"/>
                  <a:gd name="T39" fmla="*/ 11 h 175"/>
                  <a:gd name="T40" fmla="*/ 187 w 264"/>
                  <a:gd name="T41" fmla="*/ 0 h 175"/>
                  <a:gd name="T42" fmla="*/ 197 w 264"/>
                  <a:gd name="T43" fmla="*/ 2 h 175"/>
                  <a:gd name="T44" fmla="*/ 208 w 264"/>
                  <a:gd name="T45" fmla="*/ 19 h 175"/>
                  <a:gd name="T46" fmla="*/ 227 w 264"/>
                  <a:gd name="T47" fmla="*/ 19 h 175"/>
                  <a:gd name="T48" fmla="*/ 231 w 264"/>
                  <a:gd name="T49" fmla="*/ 25 h 175"/>
                  <a:gd name="T50" fmla="*/ 231 w 264"/>
                  <a:gd name="T51" fmla="*/ 23 h 175"/>
                  <a:gd name="T52" fmla="*/ 264 w 264"/>
                  <a:gd name="T53" fmla="*/ 57 h 175"/>
                  <a:gd name="T54" fmla="*/ 245 w 264"/>
                  <a:gd name="T55" fmla="*/ 73 h 175"/>
                  <a:gd name="T56" fmla="*/ 229 w 264"/>
                  <a:gd name="T57" fmla="*/ 69 h 175"/>
                  <a:gd name="T58" fmla="*/ 220 w 264"/>
                  <a:gd name="T59" fmla="*/ 69 h 175"/>
                  <a:gd name="T60" fmla="*/ 202 w 264"/>
                  <a:gd name="T61" fmla="*/ 90 h 175"/>
                  <a:gd name="T62" fmla="*/ 181 w 264"/>
                  <a:gd name="T63" fmla="*/ 77 h 175"/>
                  <a:gd name="T64" fmla="*/ 175 w 264"/>
                  <a:gd name="T65" fmla="*/ 88 h 175"/>
                  <a:gd name="T66" fmla="*/ 156 w 264"/>
                  <a:gd name="T67" fmla="*/ 88 h 175"/>
                  <a:gd name="T68" fmla="*/ 158 w 264"/>
                  <a:gd name="T69" fmla="*/ 100 h 175"/>
                  <a:gd name="T70" fmla="*/ 147 w 264"/>
                  <a:gd name="T71" fmla="*/ 111 h 175"/>
                  <a:gd name="T72" fmla="*/ 156 w 264"/>
                  <a:gd name="T73" fmla="*/ 123 h 175"/>
                  <a:gd name="T74" fmla="*/ 135 w 264"/>
                  <a:gd name="T75" fmla="*/ 138 h 175"/>
                  <a:gd name="T76" fmla="*/ 135 w 264"/>
                  <a:gd name="T77" fmla="*/ 155 h 175"/>
                  <a:gd name="T78" fmla="*/ 112 w 264"/>
                  <a:gd name="T79" fmla="*/ 173 h 175"/>
                  <a:gd name="T80" fmla="*/ 118 w 264"/>
                  <a:gd name="T81" fmla="*/ 175 h 175"/>
                  <a:gd name="T82" fmla="*/ 108 w 264"/>
                  <a:gd name="T83" fmla="*/ 171 h 175"/>
                  <a:gd name="T84" fmla="*/ 108 w 264"/>
                  <a:gd name="T85" fmla="*/ 159 h 175"/>
                  <a:gd name="T86" fmla="*/ 95 w 264"/>
                  <a:gd name="T87" fmla="*/ 157 h 175"/>
                  <a:gd name="T88" fmla="*/ 91 w 264"/>
                  <a:gd name="T89" fmla="*/ 165 h 175"/>
                  <a:gd name="T90" fmla="*/ 79 w 264"/>
                  <a:gd name="T91" fmla="*/ 163 h 175"/>
                  <a:gd name="T92" fmla="*/ 68 w 264"/>
                  <a:gd name="T93" fmla="*/ 169 h 175"/>
                  <a:gd name="T94" fmla="*/ 56 w 264"/>
                  <a:gd name="T95" fmla="*/ 169 h 175"/>
                  <a:gd name="T96" fmla="*/ 56 w 264"/>
                  <a:gd name="T97" fmla="*/ 161 h 175"/>
                  <a:gd name="T98" fmla="*/ 45 w 264"/>
                  <a:gd name="T99" fmla="*/ 150 h 175"/>
                  <a:gd name="T100" fmla="*/ 45 w 264"/>
                  <a:gd name="T101" fmla="*/ 136 h 175"/>
                  <a:gd name="T102" fmla="*/ 35 w 264"/>
                  <a:gd name="T103" fmla="*/ 127 h 175"/>
                  <a:gd name="T104" fmla="*/ 35 w 264"/>
                  <a:gd name="T105" fmla="*/ 117 h 175"/>
                  <a:gd name="T106" fmla="*/ 20 w 264"/>
                  <a:gd name="T107" fmla="*/ 117 h 175"/>
                  <a:gd name="T108" fmla="*/ 12 w 264"/>
                  <a:gd name="T109" fmla="*/ 11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4" h="175">
                    <a:moveTo>
                      <a:pt x="12" y="113"/>
                    </a:moveTo>
                    <a:lnTo>
                      <a:pt x="12" y="100"/>
                    </a:lnTo>
                    <a:lnTo>
                      <a:pt x="0" y="88"/>
                    </a:lnTo>
                    <a:lnTo>
                      <a:pt x="2" y="73"/>
                    </a:lnTo>
                    <a:lnTo>
                      <a:pt x="12" y="65"/>
                    </a:lnTo>
                    <a:lnTo>
                      <a:pt x="20" y="65"/>
                    </a:lnTo>
                    <a:lnTo>
                      <a:pt x="29" y="57"/>
                    </a:lnTo>
                    <a:lnTo>
                      <a:pt x="43" y="54"/>
                    </a:lnTo>
                    <a:lnTo>
                      <a:pt x="56" y="50"/>
                    </a:lnTo>
                    <a:lnTo>
                      <a:pt x="72" y="48"/>
                    </a:lnTo>
                    <a:lnTo>
                      <a:pt x="83" y="38"/>
                    </a:lnTo>
                    <a:lnTo>
                      <a:pt x="87" y="23"/>
                    </a:lnTo>
                    <a:lnTo>
                      <a:pt x="95" y="15"/>
                    </a:lnTo>
                    <a:lnTo>
                      <a:pt x="106" y="25"/>
                    </a:lnTo>
                    <a:lnTo>
                      <a:pt x="122" y="25"/>
                    </a:lnTo>
                    <a:lnTo>
                      <a:pt x="122" y="13"/>
                    </a:lnTo>
                    <a:lnTo>
                      <a:pt x="150" y="13"/>
                    </a:lnTo>
                    <a:lnTo>
                      <a:pt x="158" y="17"/>
                    </a:lnTo>
                    <a:lnTo>
                      <a:pt x="162" y="9"/>
                    </a:lnTo>
                    <a:lnTo>
                      <a:pt x="172" y="11"/>
                    </a:lnTo>
                    <a:lnTo>
                      <a:pt x="187" y="0"/>
                    </a:lnTo>
                    <a:lnTo>
                      <a:pt x="197" y="2"/>
                    </a:lnTo>
                    <a:lnTo>
                      <a:pt x="208" y="19"/>
                    </a:lnTo>
                    <a:lnTo>
                      <a:pt x="227" y="19"/>
                    </a:lnTo>
                    <a:lnTo>
                      <a:pt x="231" y="25"/>
                    </a:lnTo>
                    <a:lnTo>
                      <a:pt x="231" y="23"/>
                    </a:lnTo>
                    <a:lnTo>
                      <a:pt x="264" y="57"/>
                    </a:lnTo>
                    <a:lnTo>
                      <a:pt x="245" y="73"/>
                    </a:lnTo>
                    <a:lnTo>
                      <a:pt x="229" y="69"/>
                    </a:lnTo>
                    <a:lnTo>
                      <a:pt x="220" y="69"/>
                    </a:lnTo>
                    <a:lnTo>
                      <a:pt x="202" y="90"/>
                    </a:lnTo>
                    <a:lnTo>
                      <a:pt x="181" y="77"/>
                    </a:lnTo>
                    <a:lnTo>
                      <a:pt x="175" y="88"/>
                    </a:lnTo>
                    <a:lnTo>
                      <a:pt x="156" y="88"/>
                    </a:lnTo>
                    <a:lnTo>
                      <a:pt x="158" y="100"/>
                    </a:lnTo>
                    <a:lnTo>
                      <a:pt x="147" y="111"/>
                    </a:lnTo>
                    <a:lnTo>
                      <a:pt x="156" y="123"/>
                    </a:lnTo>
                    <a:lnTo>
                      <a:pt x="135" y="138"/>
                    </a:lnTo>
                    <a:lnTo>
                      <a:pt x="135" y="155"/>
                    </a:lnTo>
                    <a:lnTo>
                      <a:pt x="112" y="173"/>
                    </a:lnTo>
                    <a:lnTo>
                      <a:pt x="118" y="175"/>
                    </a:lnTo>
                    <a:lnTo>
                      <a:pt x="108" y="171"/>
                    </a:lnTo>
                    <a:lnTo>
                      <a:pt x="108" y="159"/>
                    </a:lnTo>
                    <a:lnTo>
                      <a:pt x="95" y="157"/>
                    </a:lnTo>
                    <a:lnTo>
                      <a:pt x="91" y="165"/>
                    </a:lnTo>
                    <a:lnTo>
                      <a:pt x="79" y="163"/>
                    </a:lnTo>
                    <a:lnTo>
                      <a:pt x="68" y="169"/>
                    </a:lnTo>
                    <a:lnTo>
                      <a:pt x="56" y="169"/>
                    </a:lnTo>
                    <a:lnTo>
                      <a:pt x="56" y="161"/>
                    </a:lnTo>
                    <a:lnTo>
                      <a:pt x="45" y="150"/>
                    </a:lnTo>
                    <a:lnTo>
                      <a:pt x="45" y="136"/>
                    </a:lnTo>
                    <a:lnTo>
                      <a:pt x="35" y="127"/>
                    </a:lnTo>
                    <a:lnTo>
                      <a:pt x="35" y="117"/>
                    </a:lnTo>
                    <a:lnTo>
                      <a:pt x="20" y="117"/>
                    </a:lnTo>
                    <a:lnTo>
                      <a:pt x="12" y="113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ru-RU" sz="600" dirty="0">
                  <a:latin typeface="Lato Light"/>
                </a:endParaRPr>
              </a:p>
            </p:txBody>
          </p:sp>
          <p:sp>
            <p:nvSpPr>
              <p:cNvPr id="35" name="Кировская обл.">
                <a:extLst>
                  <a:ext uri="{FF2B5EF4-FFF2-40B4-BE49-F238E27FC236}">
                    <a16:creationId xmlns:a16="http://schemas.microsoft.com/office/drawing/2014/main" id="{2CA630DE-1B63-45D2-8485-5864AD00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218" y="3871758"/>
                <a:ext cx="733021" cy="721918"/>
              </a:xfrm>
              <a:custGeom>
                <a:avLst/>
                <a:gdLst>
                  <a:gd name="T0" fmla="*/ 39 w 287"/>
                  <a:gd name="T1" fmla="*/ 121 h 317"/>
                  <a:gd name="T2" fmla="*/ 62 w 287"/>
                  <a:gd name="T3" fmla="*/ 121 h 317"/>
                  <a:gd name="T4" fmla="*/ 93 w 287"/>
                  <a:gd name="T5" fmla="*/ 115 h 317"/>
                  <a:gd name="T6" fmla="*/ 106 w 287"/>
                  <a:gd name="T7" fmla="*/ 67 h 317"/>
                  <a:gd name="T8" fmla="*/ 116 w 287"/>
                  <a:gd name="T9" fmla="*/ 48 h 317"/>
                  <a:gd name="T10" fmla="*/ 110 w 287"/>
                  <a:gd name="T11" fmla="*/ 25 h 317"/>
                  <a:gd name="T12" fmla="*/ 156 w 287"/>
                  <a:gd name="T13" fmla="*/ 0 h 317"/>
                  <a:gd name="T14" fmla="*/ 173 w 287"/>
                  <a:gd name="T15" fmla="*/ 27 h 317"/>
                  <a:gd name="T16" fmla="*/ 173 w 287"/>
                  <a:gd name="T17" fmla="*/ 46 h 317"/>
                  <a:gd name="T18" fmla="*/ 158 w 287"/>
                  <a:gd name="T19" fmla="*/ 62 h 317"/>
                  <a:gd name="T20" fmla="*/ 148 w 287"/>
                  <a:gd name="T21" fmla="*/ 85 h 317"/>
                  <a:gd name="T22" fmla="*/ 156 w 287"/>
                  <a:gd name="T23" fmla="*/ 104 h 317"/>
                  <a:gd name="T24" fmla="*/ 154 w 287"/>
                  <a:gd name="T25" fmla="*/ 133 h 317"/>
                  <a:gd name="T26" fmla="*/ 171 w 287"/>
                  <a:gd name="T27" fmla="*/ 127 h 317"/>
                  <a:gd name="T28" fmla="*/ 185 w 287"/>
                  <a:gd name="T29" fmla="*/ 110 h 317"/>
                  <a:gd name="T30" fmla="*/ 206 w 287"/>
                  <a:gd name="T31" fmla="*/ 125 h 317"/>
                  <a:gd name="T32" fmla="*/ 227 w 287"/>
                  <a:gd name="T33" fmla="*/ 129 h 317"/>
                  <a:gd name="T34" fmla="*/ 241 w 287"/>
                  <a:gd name="T35" fmla="*/ 121 h 317"/>
                  <a:gd name="T36" fmla="*/ 275 w 287"/>
                  <a:gd name="T37" fmla="*/ 137 h 317"/>
                  <a:gd name="T38" fmla="*/ 287 w 287"/>
                  <a:gd name="T39" fmla="*/ 162 h 317"/>
                  <a:gd name="T40" fmla="*/ 254 w 287"/>
                  <a:gd name="T41" fmla="*/ 196 h 317"/>
                  <a:gd name="T42" fmla="*/ 258 w 287"/>
                  <a:gd name="T43" fmla="*/ 213 h 317"/>
                  <a:gd name="T44" fmla="*/ 243 w 287"/>
                  <a:gd name="T45" fmla="*/ 242 h 317"/>
                  <a:gd name="T46" fmla="*/ 231 w 287"/>
                  <a:gd name="T47" fmla="*/ 225 h 317"/>
                  <a:gd name="T48" fmla="*/ 193 w 287"/>
                  <a:gd name="T49" fmla="*/ 210 h 317"/>
                  <a:gd name="T50" fmla="*/ 168 w 287"/>
                  <a:gd name="T51" fmla="*/ 254 h 317"/>
                  <a:gd name="T52" fmla="*/ 143 w 287"/>
                  <a:gd name="T53" fmla="*/ 248 h 317"/>
                  <a:gd name="T54" fmla="*/ 127 w 287"/>
                  <a:gd name="T55" fmla="*/ 281 h 317"/>
                  <a:gd name="T56" fmla="*/ 102 w 287"/>
                  <a:gd name="T57" fmla="*/ 317 h 317"/>
                  <a:gd name="T58" fmla="*/ 85 w 287"/>
                  <a:gd name="T59" fmla="*/ 279 h 317"/>
                  <a:gd name="T60" fmla="*/ 87 w 287"/>
                  <a:gd name="T61" fmla="*/ 242 h 317"/>
                  <a:gd name="T62" fmla="*/ 71 w 287"/>
                  <a:gd name="T63" fmla="*/ 221 h 317"/>
                  <a:gd name="T64" fmla="*/ 46 w 287"/>
                  <a:gd name="T65" fmla="*/ 208 h 317"/>
                  <a:gd name="T66" fmla="*/ 31 w 287"/>
                  <a:gd name="T67" fmla="*/ 213 h 317"/>
                  <a:gd name="T68" fmla="*/ 0 w 287"/>
                  <a:gd name="T69" fmla="*/ 198 h 317"/>
                  <a:gd name="T70" fmla="*/ 27 w 287"/>
                  <a:gd name="T71" fmla="*/ 177 h 317"/>
                  <a:gd name="T72" fmla="*/ 62 w 287"/>
                  <a:gd name="T73" fmla="*/ 165 h 317"/>
                  <a:gd name="T74" fmla="*/ 29 w 287"/>
                  <a:gd name="T75" fmla="*/ 133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7" h="317">
                    <a:moveTo>
                      <a:pt x="29" y="133"/>
                    </a:moveTo>
                    <a:lnTo>
                      <a:pt x="39" y="121"/>
                    </a:lnTo>
                    <a:lnTo>
                      <a:pt x="56" y="117"/>
                    </a:lnTo>
                    <a:lnTo>
                      <a:pt x="62" y="121"/>
                    </a:lnTo>
                    <a:lnTo>
                      <a:pt x="73" y="115"/>
                    </a:lnTo>
                    <a:lnTo>
                      <a:pt x="93" y="115"/>
                    </a:lnTo>
                    <a:lnTo>
                      <a:pt x="96" y="79"/>
                    </a:lnTo>
                    <a:lnTo>
                      <a:pt x="106" y="67"/>
                    </a:lnTo>
                    <a:lnTo>
                      <a:pt x="106" y="56"/>
                    </a:lnTo>
                    <a:lnTo>
                      <a:pt x="116" y="48"/>
                    </a:lnTo>
                    <a:lnTo>
                      <a:pt x="100" y="33"/>
                    </a:lnTo>
                    <a:lnTo>
                      <a:pt x="110" y="25"/>
                    </a:lnTo>
                    <a:lnTo>
                      <a:pt x="123" y="33"/>
                    </a:lnTo>
                    <a:lnTo>
                      <a:pt x="156" y="0"/>
                    </a:lnTo>
                    <a:lnTo>
                      <a:pt x="175" y="17"/>
                    </a:lnTo>
                    <a:lnTo>
                      <a:pt x="173" y="27"/>
                    </a:lnTo>
                    <a:lnTo>
                      <a:pt x="181" y="33"/>
                    </a:lnTo>
                    <a:lnTo>
                      <a:pt x="173" y="46"/>
                    </a:lnTo>
                    <a:lnTo>
                      <a:pt x="171" y="62"/>
                    </a:lnTo>
                    <a:lnTo>
                      <a:pt x="158" y="62"/>
                    </a:lnTo>
                    <a:lnTo>
                      <a:pt x="154" y="75"/>
                    </a:lnTo>
                    <a:lnTo>
                      <a:pt x="148" y="85"/>
                    </a:lnTo>
                    <a:lnTo>
                      <a:pt x="146" y="96"/>
                    </a:lnTo>
                    <a:lnTo>
                      <a:pt x="156" y="104"/>
                    </a:lnTo>
                    <a:lnTo>
                      <a:pt x="156" y="125"/>
                    </a:lnTo>
                    <a:lnTo>
                      <a:pt x="154" y="133"/>
                    </a:lnTo>
                    <a:lnTo>
                      <a:pt x="160" y="137"/>
                    </a:lnTo>
                    <a:lnTo>
                      <a:pt x="171" y="127"/>
                    </a:lnTo>
                    <a:lnTo>
                      <a:pt x="173" y="115"/>
                    </a:lnTo>
                    <a:lnTo>
                      <a:pt x="185" y="110"/>
                    </a:lnTo>
                    <a:lnTo>
                      <a:pt x="200" y="121"/>
                    </a:lnTo>
                    <a:lnTo>
                      <a:pt x="206" y="125"/>
                    </a:lnTo>
                    <a:lnTo>
                      <a:pt x="218" y="115"/>
                    </a:lnTo>
                    <a:lnTo>
                      <a:pt x="227" y="129"/>
                    </a:lnTo>
                    <a:lnTo>
                      <a:pt x="235" y="129"/>
                    </a:lnTo>
                    <a:lnTo>
                      <a:pt x="241" y="121"/>
                    </a:lnTo>
                    <a:lnTo>
                      <a:pt x="252" y="121"/>
                    </a:lnTo>
                    <a:lnTo>
                      <a:pt x="275" y="137"/>
                    </a:lnTo>
                    <a:lnTo>
                      <a:pt x="287" y="148"/>
                    </a:lnTo>
                    <a:lnTo>
                      <a:pt x="287" y="162"/>
                    </a:lnTo>
                    <a:lnTo>
                      <a:pt x="262" y="183"/>
                    </a:lnTo>
                    <a:lnTo>
                      <a:pt x="254" y="196"/>
                    </a:lnTo>
                    <a:lnTo>
                      <a:pt x="258" y="204"/>
                    </a:lnTo>
                    <a:lnTo>
                      <a:pt x="258" y="213"/>
                    </a:lnTo>
                    <a:lnTo>
                      <a:pt x="256" y="229"/>
                    </a:lnTo>
                    <a:lnTo>
                      <a:pt x="243" y="242"/>
                    </a:lnTo>
                    <a:lnTo>
                      <a:pt x="227" y="238"/>
                    </a:lnTo>
                    <a:lnTo>
                      <a:pt x="231" y="225"/>
                    </a:lnTo>
                    <a:lnTo>
                      <a:pt x="210" y="221"/>
                    </a:lnTo>
                    <a:lnTo>
                      <a:pt x="193" y="210"/>
                    </a:lnTo>
                    <a:lnTo>
                      <a:pt x="175" y="233"/>
                    </a:lnTo>
                    <a:lnTo>
                      <a:pt x="168" y="254"/>
                    </a:lnTo>
                    <a:lnTo>
                      <a:pt x="156" y="256"/>
                    </a:lnTo>
                    <a:lnTo>
                      <a:pt x="143" y="248"/>
                    </a:lnTo>
                    <a:lnTo>
                      <a:pt x="129" y="256"/>
                    </a:lnTo>
                    <a:lnTo>
                      <a:pt x="127" y="281"/>
                    </a:lnTo>
                    <a:lnTo>
                      <a:pt x="112" y="306"/>
                    </a:lnTo>
                    <a:lnTo>
                      <a:pt x="102" y="317"/>
                    </a:lnTo>
                    <a:lnTo>
                      <a:pt x="91" y="302"/>
                    </a:lnTo>
                    <a:lnTo>
                      <a:pt x="85" y="279"/>
                    </a:lnTo>
                    <a:lnTo>
                      <a:pt x="85" y="265"/>
                    </a:lnTo>
                    <a:lnTo>
                      <a:pt x="87" y="242"/>
                    </a:lnTo>
                    <a:lnTo>
                      <a:pt x="73" y="238"/>
                    </a:lnTo>
                    <a:lnTo>
                      <a:pt x="71" y="221"/>
                    </a:lnTo>
                    <a:lnTo>
                      <a:pt x="58" y="221"/>
                    </a:lnTo>
                    <a:lnTo>
                      <a:pt x="46" y="208"/>
                    </a:lnTo>
                    <a:lnTo>
                      <a:pt x="37" y="219"/>
                    </a:lnTo>
                    <a:lnTo>
                      <a:pt x="31" y="213"/>
                    </a:lnTo>
                    <a:lnTo>
                      <a:pt x="16" y="219"/>
                    </a:lnTo>
                    <a:lnTo>
                      <a:pt x="0" y="198"/>
                    </a:lnTo>
                    <a:lnTo>
                      <a:pt x="18" y="177"/>
                    </a:lnTo>
                    <a:lnTo>
                      <a:pt x="27" y="177"/>
                    </a:lnTo>
                    <a:lnTo>
                      <a:pt x="43" y="181"/>
                    </a:lnTo>
                    <a:lnTo>
                      <a:pt x="62" y="165"/>
                    </a:lnTo>
                    <a:lnTo>
                      <a:pt x="29" y="131"/>
                    </a:lnTo>
                    <a:lnTo>
                      <a:pt x="29" y="133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36" name="Р.Чувашия">
                <a:extLst>
                  <a:ext uri="{FF2B5EF4-FFF2-40B4-BE49-F238E27FC236}">
                    <a16:creationId xmlns:a16="http://schemas.microsoft.com/office/drawing/2014/main" id="{FD2737A6-4106-41D9-9D9A-D050AD3D4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6351" y="4397824"/>
                <a:ext cx="240083" cy="204961"/>
              </a:xfrm>
              <a:custGeom>
                <a:avLst/>
                <a:gdLst>
                  <a:gd name="T0" fmla="*/ 0 w 94"/>
                  <a:gd name="T1" fmla="*/ 50 h 90"/>
                  <a:gd name="T2" fmla="*/ 23 w 94"/>
                  <a:gd name="T3" fmla="*/ 32 h 90"/>
                  <a:gd name="T4" fmla="*/ 23 w 94"/>
                  <a:gd name="T5" fmla="*/ 15 h 90"/>
                  <a:gd name="T6" fmla="*/ 44 w 94"/>
                  <a:gd name="T7" fmla="*/ 0 h 90"/>
                  <a:gd name="T8" fmla="*/ 56 w 94"/>
                  <a:gd name="T9" fmla="*/ 7 h 90"/>
                  <a:gd name="T10" fmla="*/ 83 w 94"/>
                  <a:gd name="T11" fmla="*/ 7 h 90"/>
                  <a:gd name="T12" fmla="*/ 83 w 94"/>
                  <a:gd name="T13" fmla="*/ 17 h 90"/>
                  <a:gd name="T14" fmla="*/ 94 w 94"/>
                  <a:gd name="T15" fmla="*/ 27 h 90"/>
                  <a:gd name="T16" fmla="*/ 85 w 94"/>
                  <a:gd name="T17" fmla="*/ 40 h 90"/>
                  <a:gd name="T18" fmla="*/ 94 w 94"/>
                  <a:gd name="T19" fmla="*/ 54 h 90"/>
                  <a:gd name="T20" fmla="*/ 90 w 94"/>
                  <a:gd name="T21" fmla="*/ 57 h 90"/>
                  <a:gd name="T22" fmla="*/ 65 w 94"/>
                  <a:gd name="T23" fmla="*/ 65 h 90"/>
                  <a:gd name="T24" fmla="*/ 65 w 94"/>
                  <a:gd name="T25" fmla="*/ 84 h 90"/>
                  <a:gd name="T26" fmla="*/ 48 w 94"/>
                  <a:gd name="T27" fmla="*/ 90 h 90"/>
                  <a:gd name="T28" fmla="*/ 33 w 94"/>
                  <a:gd name="T29" fmla="*/ 84 h 90"/>
                  <a:gd name="T30" fmla="*/ 21 w 94"/>
                  <a:gd name="T31" fmla="*/ 88 h 90"/>
                  <a:gd name="T32" fmla="*/ 4 w 94"/>
                  <a:gd name="T33" fmla="*/ 77 h 90"/>
                  <a:gd name="T34" fmla="*/ 4 w 94"/>
                  <a:gd name="T35" fmla="*/ 77 h 90"/>
                  <a:gd name="T36" fmla="*/ 2 w 94"/>
                  <a:gd name="T37" fmla="*/ 67 h 90"/>
                  <a:gd name="T38" fmla="*/ 6 w 94"/>
                  <a:gd name="T39" fmla="*/ 65 h 90"/>
                  <a:gd name="T40" fmla="*/ 6 w 94"/>
                  <a:gd name="T41" fmla="*/ 52 h 90"/>
                  <a:gd name="T42" fmla="*/ 0 w 94"/>
                  <a:gd name="T43" fmla="*/ 5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90">
                    <a:moveTo>
                      <a:pt x="0" y="50"/>
                    </a:moveTo>
                    <a:lnTo>
                      <a:pt x="23" y="32"/>
                    </a:lnTo>
                    <a:lnTo>
                      <a:pt x="23" y="15"/>
                    </a:lnTo>
                    <a:lnTo>
                      <a:pt x="44" y="0"/>
                    </a:lnTo>
                    <a:lnTo>
                      <a:pt x="56" y="7"/>
                    </a:lnTo>
                    <a:lnTo>
                      <a:pt x="83" y="7"/>
                    </a:lnTo>
                    <a:lnTo>
                      <a:pt x="83" y="17"/>
                    </a:lnTo>
                    <a:lnTo>
                      <a:pt x="94" y="27"/>
                    </a:lnTo>
                    <a:lnTo>
                      <a:pt x="85" y="40"/>
                    </a:lnTo>
                    <a:lnTo>
                      <a:pt x="94" y="54"/>
                    </a:lnTo>
                    <a:lnTo>
                      <a:pt x="90" y="57"/>
                    </a:lnTo>
                    <a:lnTo>
                      <a:pt x="65" y="65"/>
                    </a:lnTo>
                    <a:lnTo>
                      <a:pt x="65" y="84"/>
                    </a:lnTo>
                    <a:lnTo>
                      <a:pt x="48" y="90"/>
                    </a:lnTo>
                    <a:lnTo>
                      <a:pt x="33" y="84"/>
                    </a:lnTo>
                    <a:lnTo>
                      <a:pt x="21" y="88"/>
                    </a:lnTo>
                    <a:lnTo>
                      <a:pt x="4" y="77"/>
                    </a:lnTo>
                    <a:lnTo>
                      <a:pt x="4" y="77"/>
                    </a:lnTo>
                    <a:lnTo>
                      <a:pt x="2" y="67"/>
                    </a:lnTo>
                    <a:lnTo>
                      <a:pt x="6" y="65"/>
                    </a:lnTo>
                    <a:lnTo>
                      <a:pt x="6" y="52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37" name="Р.Удмуртия">
                <a:extLst>
                  <a:ext uri="{FF2B5EF4-FFF2-40B4-BE49-F238E27FC236}">
                    <a16:creationId xmlns:a16="http://schemas.microsoft.com/office/drawing/2014/main" id="{F0AC1CD9-95A1-45FE-8E0E-80A93F56F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734" y="4350000"/>
                <a:ext cx="349909" cy="380316"/>
              </a:xfrm>
              <a:custGeom>
                <a:avLst/>
                <a:gdLst>
                  <a:gd name="T0" fmla="*/ 100 w 137"/>
                  <a:gd name="T1" fmla="*/ 153 h 167"/>
                  <a:gd name="T2" fmla="*/ 94 w 137"/>
                  <a:gd name="T3" fmla="*/ 138 h 167"/>
                  <a:gd name="T4" fmla="*/ 94 w 137"/>
                  <a:gd name="T5" fmla="*/ 125 h 167"/>
                  <a:gd name="T6" fmla="*/ 119 w 137"/>
                  <a:gd name="T7" fmla="*/ 117 h 167"/>
                  <a:gd name="T8" fmla="*/ 123 w 137"/>
                  <a:gd name="T9" fmla="*/ 90 h 167"/>
                  <a:gd name="T10" fmla="*/ 125 w 137"/>
                  <a:gd name="T11" fmla="*/ 73 h 167"/>
                  <a:gd name="T12" fmla="*/ 135 w 137"/>
                  <a:gd name="T13" fmla="*/ 63 h 167"/>
                  <a:gd name="T14" fmla="*/ 137 w 137"/>
                  <a:gd name="T15" fmla="*/ 30 h 167"/>
                  <a:gd name="T16" fmla="*/ 125 w 137"/>
                  <a:gd name="T17" fmla="*/ 28 h 167"/>
                  <a:gd name="T18" fmla="*/ 129 w 137"/>
                  <a:gd name="T19" fmla="*/ 15 h 167"/>
                  <a:gd name="T20" fmla="*/ 108 w 137"/>
                  <a:gd name="T21" fmla="*/ 11 h 167"/>
                  <a:gd name="T22" fmla="*/ 91 w 137"/>
                  <a:gd name="T23" fmla="*/ 0 h 167"/>
                  <a:gd name="T24" fmla="*/ 73 w 137"/>
                  <a:gd name="T25" fmla="*/ 23 h 167"/>
                  <a:gd name="T26" fmla="*/ 66 w 137"/>
                  <a:gd name="T27" fmla="*/ 44 h 167"/>
                  <a:gd name="T28" fmla="*/ 54 w 137"/>
                  <a:gd name="T29" fmla="*/ 46 h 167"/>
                  <a:gd name="T30" fmla="*/ 41 w 137"/>
                  <a:gd name="T31" fmla="*/ 38 h 167"/>
                  <a:gd name="T32" fmla="*/ 27 w 137"/>
                  <a:gd name="T33" fmla="*/ 46 h 167"/>
                  <a:gd name="T34" fmla="*/ 25 w 137"/>
                  <a:gd name="T35" fmla="*/ 71 h 167"/>
                  <a:gd name="T36" fmla="*/ 10 w 137"/>
                  <a:gd name="T37" fmla="*/ 96 h 167"/>
                  <a:gd name="T38" fmla="*/ 0 w 137"/>
                  <a:gd name="T39" fmla="*/ 107 h 167"/>
                  <a:gd name="T40" fmla="*/ 0 w 137"/>
                  <a:gd name="T41" fmla="*/ 107 h 167"/>
                  <a:gd name="T42" fmla="*/ 16 w 137"/>
                  <a:gd name="T43" fmla="*/ 113 h 167"/>
                  <a:gd name="T44" fmla="*/ 29 w 137"/>
                  <a:gd name="T45" fmla="*/ 125 h 167"/>
                  <a:gd name="T46" fmla="*/ 41 w 137"/>
                  <a:gd name="T47" fmla="*/ 132 h 167"/>
                  <a:gd name="T48" fmla="*/ 52 w 137"/>
                  <a:gd name="T49" fmla="*/ 136 h 167"/>
                  <a:gd name="T50" fmla="*/ 52 w 137"/>
                  <a:gd name="T51" fmla="*/ 144 h 167"/>
                  <a:gd name="T52" fmla="*/ 60 w 137"/>
                  <a:gd name="T53" fmla="*/ 150 h 167"/>
                  <a:gd name="T54" fmla="*/ 50 w 137"/>
                  <a:gd name="T55" fmla="*/ 161 h 167"/>
                  <a:gd name="T56" fmla="*/ 66 w 137"/>
                  <a:gd name="T57" fmla="*/ 167 h 167"/>
                  <a:gd name="T58" fmla="*/ 100 w 137"/>
                  <a:gd name="T59" fmla="*/ 15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7" h="167">
                    <a:moveTo>
                      <a:pt x="100" y="153"/>
                    </a:moveTo>
                    <a:lnTo>
                      <a:pt x="94" y="138"/>
                    </a:lnTo>
                    <a:lnTo>
                      <a:pt x="94" y="125"/>
                    </a:lnTo>
                    <a:lnTo>
                      <a:pt x="119" y="117"/>
                    </a:lnTo>
                    <a:lnTo>
                      <a:pt x="123" y="90"/>
                    </a:lnTo>
                    <a:lnTo>
                      <a:pt x="125" y="73"/>
                    </a:lnTo>
                    <a:lnTo>
                      <a:pt x="135" y="63"/>
                    </a:lnTo>
                    <a:lnTo>
                      <a:pt x="137" y="30"/>
                    </a:lnTo>
                    <a:lnTo>
                      <a:pt x="125" y="28"/>
                    </a:lnTo>
                    <a:lnTo>
                      <a:pt x="129" y="15"/>
                    </a:lnTo>
                    <a:lnTo>
                      <a:pt x="108" y="11"/>
                    </a:lnTo>
                    <a:lnTo>
                      <a:pt x="91" y="0"/>
                    </a:lnTo>
                    <a:lnTo>
                      <a:pt x="73" y="23"/>
                    </a:lnTo>
                    <a:lnTo>
                      <a:pt x="66" y="44"/>
                    </a:lnTo>
                    <a:lnTo>
                      <a:pt x="54" y="46"/>
                    </a:lnTo>
                    <a:lnTo>
                      <a:pt x="41" y="38"/>
                    </a:lnTo>
                    <a:lnTo>
                      <a:pt x="27" y="46"/>
                    </a:lnTo>
                    <a:lnTo>
                      <a:pt x="25" y="71"/>
                    </a:lnTo>
                    <a:lnTo>
                      <a:pt x="10" y="96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16" y="113"/>
                    </a:lnTo>
                    <a:lnTo>
                      <a:pt x="29" y="125"/>
                    </a:lnTo>
                    <a:lnTo>
                      <a:pt x="41" y="132"/>
                    </a:lnTo>
                    <a:lnTo>
                      <a:pt x="52" y="136"/>
                    </a:lnTo>
                    <a:lnTo>
                      <a:pt x="52" y="144"/>
                    </a:lnTo>
                    <a:lnTo>
                      <a:pt x="60" y="150"/>
                    </a:lnTo>
                    <a:lnTo>
                      <a:pt x="50" y="161"/>
                    </a:lnTo>
                    <a:lnTo>
                      <a:pt x="66" y="167"/>
                    </a:lnTo>
                    <a:lnTo>
                      <a:pt x="100" y="153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38" name="Р.Татарстан">
                <a:extLst>
                  <a:ext uri="{FF2B5EF4-FFF2-40B4-BE49-F238E27FC236}">
                    <a16:creationId xmlns:a16="http://schemas.microsoft.com/office/drawing/2014/main" id="{99FFDBA1-23BE-4B38-831D-67E4445F3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9987" y="4479808"/>
                <a:ext cx="612979" cy="460023"/>
              </a:xfrm>
              <a:custGeom>
                <a:avLst/>
                <a:gdLst>
                  <a:gd name="T0" fmla="*/ 0 w 240"/>
                  <a:gd name="T1" fmla="*/ 52 h 202"/>
                  <a:gd name="T2" fmla="*/ 12 w 240"/>
                  <a:gd name="T3" fmla="*/ 48 h 202"/>
                  <a:gd name="T4" fmla="*/ 27 w 240"/>
                  <a:gd name="T5" fmla="*/ 54 h 202"/>
                  <a:gd name="T6" fmla="*/ 44 w 240"/>
                  <a:gd name="T7" fmla="*/ 48 h 202"/>
                  <a:gd name="T8" fmla="*/ 44 w 240"/>
                  <a:gd name="T9" fmla="*/ 29 h 202"/>
                  <a:gd name="T10" fmla="*/ 69 w 240"/>
                  <a:gd name="T11" fmla="*/ 21 h 202"/>
                  <a:gd name="T12" fmla="*/ 83 w 240"/>
                  <a:gd name="T13" fmla="*/ 16 h 202"/>
                  <a:gd name="T14" fmla="*/ 102 w 240"/>
                  <a:gd name="T15" fmla="*/ 8 h 202"/>
                  <a:gd name="T16" fmla="*/ 112 w 240"/>
                  <a:gd name="T17" fmla="*/ 0 h 202"/>
                  <a:gd name="T18" fmla="*/ 121 w 240"/>
                  <a:gd name="T19" fmla="*/ 6 h 202"/>
                  <a:gd name="T20" fmla="*/ 140 w 240"/>
                  <a:gd name="T21" fmla="*/ 6 h 202"/>
                  <a:gd name="T22" fmla="*/ 144 w 240"/>
                  <a:gd name="T23" fmla="*/ 14 h 202"/>
                  <a:gd name="T24" fmla="*/ 154 w 240"/>
                  <a:gd name="T25" fmla="*/ 12 h 202"/>
                  <a:gd name="T26" fmla="*/ 160 w 240"/>
                  <a:gd name="T27" fmla="*/ 35 h 202"/>
                  <a:gd name="T28" fmla="*/ 171 w 240"/>
                  <a:gd name="T29" fmla="*/ 50 h 202"/>
                  <a:gd name="T30" fmla="*/ 187 w 240"/>
                  <a:gd name="T31" fmla="*/ 56 h 202"/>
                  <a:gd name="T32" fmla="*/ 200 w 240"/>
                  <a:gd name="T33" fmla="*/ 68 h 202"/>
                  <a:gd name="T34" fmla="*/ 212 w 240"/>
                  <a:gd name="T35" fmla="*/ 75 h 202"/>
                  <a:gd name="T36" fmla="*/ 223 w 240"/>
                  <a:gd name="T37" fmla="*/ 79 h 202"/>
                  <a:gd name="T38" fmla="*/ 223 w 240"/>
                  <a:gd name="T39" fmla="*/ 87 h 202"/>
                  <a:gd name="T40" fmla="*/ 231 w 240"/>
                  <a:gd name="T41" fmla="*/ 93 h 202"/>
                  <a:gd name="T42" fmla="*/ 221 w 240"/>
                  <a:gd name="T43" fmla="*/ 104 h 202"/>
                  <a:gd name="T44" fmla="*/ 237 w 240"/>
                  <a:gd name="T45" fmla="*/ 110 h 202"/>
                  <a:gd name="T46" fmla="*/ 233 w 240"/>
                  <a:gd name="T47" fmla="*/ 112 h 202"/>
                  <a:gd name="T48" fmla="*/ 237 w 240"/>
                  <a:gd name="T49" fmla="*/ 118 h 202"/>
                  <a:gd name="T50" fmla="*/ 240 w 240"/>
                  <a:gd name="T51" fmla="*/ 129 h 202"/>
                  <a:gd name="T52" fmla="*/ 227 w 240"/>
                  <a:gd name="T53" fmla="*/ 139 h 202"/>
                  <a:gd name="T54" fmla="*/ 215 w 240"/>
                  <a:gd name="T55" fmla="*/ 143 h 202"/>
                  <a:gd name="T56" fmla="*/ 194 w 240"/>
                  <a:gd name="T57" fmla="*/ 143 h 202"/>
                  <a:gd name="T58" fmla="*/ 200 w 240"/>
                  <a:gd name="T59" fmla="*/ 166 h 202"/>
                  <a:gd name="T60" fmla="*/ 187 w 240"/>
                  <a:gd name="T61" fmla="*/ 177 h 202"/>
                  <a:gd name="T62" fmla="*/ 177 w 240"/>
                  <a:gd name="T63" fmla="*/ 179 h 202"/>
                  <a:gd name="T64" fmla="*/ 177 w 240"/>
                  <a:gd name="T65" fmla="*/ 189 h 202"/>
                  <a:gd name="T66" fmla="*/ 165 w 240"/>
                  <a:gd name="T67" fmla="*/ 202 h 202"/>
                  <a:gd name="T68" fmla="*/ 165 w 240"/>
                  <a:gd name="T69" fmla="*/ 200 h 202"/>
                  <a:gd name="T70" fmla="*/ 154 w 240"/>
                  <a:gd name="T71" fmla="*/ 191 h 202"/>
                  <a:gd name="T72" fmla="*/ 160 w 240"/>
                  <a:gd name="T73" fmla="*/ 181 h 202"/>
                  <a:gd name="T74" fmla="*/ 154 w 240"/>
                  <a:gd name="T75" fmla="*/ 171 h 202"/>
                  <a:gd name="T76" fmla="*/ 140 w 240"/>
                  <a:gd name="T77" fmla="*/ 171 h 202"/>
                  <a:gd name="T78" fmla="*/ 135 w 240"/>
                  <a:gd name="T79" fmla="*/ 160 h 202"/>
                  <a:gd name="T80" fmla="*/ 140 w 240"/>
                  <a:gd name="T81" fmla="*/ 148 h 202"/>
                  <a:gd name="T82" fmla="*/ 112 w 240"/>
                  <a:gd name="T83" fmla="*/ 131 h 202"/>
                  <a:gd name="T84" fmla="*/ 100 w 240"/>
                  <a:gd name="T85" fmla="*/ 141 h 202"/>
                  <a:gd name="T86" fmla="*/ 81 w 240"/>
                  <a:gd name="T87" fmla="*/ 123 h 202"/>
                  <a:gd name="T88" fmla="*/ 81 w 240"/>
                  <a:gd name="T89" fmla="*/ 125 h 202"/>
                  <a:gd name="T90" fmla="*/ 81 w 240"/>
                  <a:gd name="T91" fmla="*/ 118 h 202"/>
                  <a:gd name="T92" fmla="*/ 69 w 240"/>
                  <a:gd name="T93" fmla="*/ 104 h 202"/>
                  <a:gd name="T94" fmla="*/ 67 w 240"/>
                  <a:gd name="T95" fmla="*/ 91 h 202"/>
                  <a:gd name="T96" fmla="*/ 60 w 240"/>
                  <a:gd name="T97" fmla="*/ 81 h 202"/>
                  <a:gd name="T98" fmla="*/ 54 w 240"/>
                  <a:gd name="T99" fmla="*/ 85 h 202"/>
                  <a:gd name="T100" fmla="*/ 48 w 240"/>
                  <a:gd name="T101" fmla="*/ 87 h 202"/>
                  <a:gd name="T102" fmla="*/ 23 w 240"/>
                  <a:gd name="T103" fmla="*/ 64 h 202"/>
                  <a:gd name="T104" fmla="*/ 14 w 240"/>
                  <a:gd name="T105" fmla="*/ 62 h 202"/>
                  <a:gd name="T106" fmla="*/ 2 w 240"/>
                  <a:gd name="T107" fmla="*/ 64 h 202"/>
                  <a:gd name="T108" fmla="*/ 2 w 240"/>
                  <a:gd name="T109" fmla="*/ 54 h 202"/>
                  <a:gd name="T110" fmla="*/ 0 w 240"/>
                  <a:gd name="T111" fmla="*/ 5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0" h="202">
                    <a:moveTo>
                      <a:pt x="0" y="52"/>
                    </a:moveTo>
                    <a:lnTo>
                      <a:pt x="12" y="48"/>
                    </a:lnTo>
                    <a:lnTo>
                      <a:pt x="27" y="54"/>
                    </a:lnTo>
                    <a:lnTo>
                      <a:pt x="44" y="48"/>
                    </a:lnTo>
                    <a:lnTo>
                      <a:pt x="44" y="29"/>
                    </a:lnTo>
                    <a:lnTo>
                      <a:pt x="69" y="21"/>
                    </a:lnTo>
                    <a:lnTo>
                      <a:pt x="83" y="16"/>
                    </a:lnTo>
                    <a:lnTo>
                      <a:pt x="102" y="8"/>
                    </a:lnTo>
                    <a:lnTo>
                      <a:pt x="112" y="0"/>
                    </a:lnTo>
                    <a:lnTo>
                      <a:pt x="121" y="6"/>
                    </a:lnTo>
                    <a:lnTo>
                      <a:pt x="140" y="6"/>
                    </a:lnTo>
                    <a:lnTo>
                      <a:pt x="144" y="14"/>
                    </a:lnTo>
                    <a:lnTo>
                      <a:pt x="154" y="12"/>
                    </a:lnTo>
                    <a:lnTo>
                      <a:pt x="160" y="35"/>
                    </a:lnTo>
                    <a:lnTo>
                      <a:pt x="171" y="50"/>
                    </a:lnTo>
                    <a:lnTo>
                      <a:pt x="187" y="56"/>
                    </a:lnTo>
                    <a:lnTo>
                      <a:pt x="200" y="68"/>
                    </a:lnTo>
                    <a:lnTo>
                      <a:pt x="212" y="75"/>
                    </a:lnTo>
                    <a:lnTo>
                      <a:pt x="223" y="79"/>
                    </a:lnTo>
                    <a:lnTo>
                      <a:pt x="223" y="87"/>
                    </a:lnTo>
                    <a:lnTo>
                      <a:pt x="231" y="93"/>
                    </a:lnTo>
                    <a:lnTo>
                      <a:pt x="221" y="104"/>
                    </a:lnTo>
                    <a:lnTo>
                      <a:pt x="237" y="110"/>
                    </a:lnTo>
                    <a:lnTo>
                      <a:pt x="233" y="112"/>
                    </a:lnTo>
                    <a:lnTo>
                      <a:pt x="237" y="118"/>
                    </a:lnTo>
                    <a:lnTo>
                      <a:pt x="240" y="129"/>
                    </a:lnTo>
                    <a:lnTo>
                      <a:pt x="227" y="139"/>
                    </a:lnTo>
                    <a:lnTo>
                      <a:pt x="215" y="143"/>
                    </a:lnTo>
                    <a:lnTo>
                      <a:pt x="194" y="143"/>
                    </a:lnTo>
                    <a:lnTo>
                      <a:pt x="200" y="166"/>
                    </a:lnTo>
                    <a:lnTo>
                      <a:pt x="187" y="177"/>
                    </a:lnTo>
                    <a:lnTo>
                      <a:pt x="177" y="179"/>
                    </a:lnTo>
                    <a:lnTo>
                      <a:pt x="177" y="189"/>
                    </a:lnTo>
                    <a:lnTo>
                      <a:pt x="165" y="202"/>
                    </a:lnTo>
                    <a:lnTo>
                      <a:pt x="165" y="200"/>
                    </a:lnTo>
                    <a:lnTo>
                      <a:pt x="154" y="191"/>
                    </a:lnTo>
                    <a:lnTo>
                      <a:pt x="160" y="181"/>
                    </a:lnTo>
                    <a:lnTo>
                      <a:pt x="154" y="171"/>
                    </a:lnTo>
                    <a:lnTo>
                      <a:pt x="140" y="171"/>
                    </a:lnTo>
                    <a:lnTo>
                      <a:pt x="135" y="160"/>
                    </a:lnTo>
                    <a:lnTo>
                      <a:pt x="140" y="148"/>
                    </a:lnTo>
                    <a:lnTo>
                      <a:pt x="112" y="131"/>
                    </a:lnTo>
                    <a:lnTo>
                      <a:pt x="100" y="141"/>
                    </a:lnTo>
                    <a:lnTo>
                      <a:pt x="81" y="123"/>
                    </a:lnTo>
                    <a:lnTo>
                      <a:pt x="81" y="125"/>
                    </a:lnTo>
                    <a:lnTo>
                      <a:pt x="81" y="118"/>
                    </a:lnTo>
                    <a:lnTo>
                      <a:pt x="69" y="104"/>
                    </a:lnTo>
                    <a:lnTo>
                      <a:pt x="67" y="91"/>
                    </a:lnTo>
                    <a:lnTo>
                      <a:pt x="60" y="81"/>
                    </a:lnTo>
                    <a:lnTo>
                      <a:pt x="54" y="85"/>
                    </a:lnTo>
                    <a:lnTo>
                      <a:pt x="48" y="87"/>
                    </a:lnTo>
                    <a:lnTo>
                      <a:pt x="23" y="64"/>
                    </a:lnTo>
                    <a:lnTo>
                      <a:pt x="14" y="62"/>
                    </a:lnTo>
                    <a:lnTo>
                      <a:pt x="2" y="64"/>
                    </a:lnTo>
                    <a:lnTo>
                      <a:pt x="2" y="54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39" name="Р.Мордовия">
                <a:extLst>
                  <a:ext uri="{FF2B5EF4-FFF2-40B4-BE49-F238E27FC236}">
                    <a16:creationId xmlns:a16="http://schemas.microsoft.com/office/drawing/2014/main" id="{7DCB3992-9B42-4E97-8629-A8FE8A93D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8348" y="4375051"/>
                <a:ext cx="393328" cy="241398"/>
              </a:xfrm>
              <a:custGeom>
                <a:avLst/>
                <a:gdLst>
                  <a:gd name="T0" fmla="*/ 0 w 154"/>
                  <a:gd name="T1" fmla="*/ 33 h 106"/>
                  <a:gd name="T2" fmla="*/ 4 w 154"/>
                  <a:gd name="T3" fmla="*/ 33 h 106"/>
                  <a:gd name="T4" fmla="*/ 15 w 154"/>
                  <a:gd name="T5" fmla="*/ 25 h 106"/>
                  <a:gd name="T6" fmla="*/ 15 w 154"/>
                  <a:gd name="T7" fmla="*/ 19 h 106"/>
                  <a:gd name="T8" fmla="*/ 23 w 154"/>
                  <a:gd name="T9" fmla="*/ 19 h 106"/>
                  <a:gd name="T10" fmla="*/ 31 w 154"/>
                  <a:gd name="T11" fmla="*/ 6 h 106"/>
                  <a:gd name="T12" fmla="*/ 48 w 154"/>
                  <a:gd name="T13" fmla="*/ 4 h 106"/>
                  <a:gd name="T14" fmla="*/ 48 w 154"/>
                  <a:gd name="T15" fmla="*/ 0 h 106"/>
                  <a:gd name="T16" fmla="*/ 56 w 154"/>
                  <a:gd name="T17" fmla="*/ 4 h 106"/>
                  <a:gd name="T18" fmla="*/ 71 w 154"/>
                  <a:gd name="T19" fmla="*/ 4 h 106"/>
                  <a:gd name="T20" fmla="*/ 71 w 154"/>
                  <a:gd name="T21" fmla="*/ 14 h 106"/>
                  <a:gd name="T22" fmla="*/ 81 w 154"/>
                  <a:gd name="T23" fmla="*/ 23 h 106"/>
                  <a:gd name="T24" fmla="*/ 81 w 154"/>
                  <a:gd name="T25" fmla="*/ 37 h 106"/>
                  <a:gd name="T26" fmla="*/ 92 w 154"/>
                  <a:gd name="T27" fmla="*/ 48 h 106"/>
                  <a:gd name="T28" fmla="*/ 92 w 154"/>
                  <a:gd name="T29" fmla="*/ 56 h 106"/>
                  <a:gd name="T30" fmla="*/ 104 w 154"/>
                  <a:gd name="T31" fmla="*/ 56 h 106"/>
                  <a:gd name="T32" fmla="*/ 115 w 154"/>
                  <a:gd name="T33" fmla="*/ 50 h 106"/>
                  <a:gd name="T34" fmla="*/ 127 w 154"/>
                  <a:gd name="T35" fmla="*/ 52 h 106"/>
                  <a:gd name="T36" fmla="*/ 131 w 154"/>
                  <a:gd name="T37" fmla="*/ 44 h 106"/>
                  <a:gd name="T38" fmla="*/ 144 w 154"/>
                  <a:gd name="T39" fmla="*/ 46 h 106"/>
                  <a:gd name="T40" fmla="*/ 144 w 154"/>
                  <a:gd name="T41" fmla="*/ 58 h 106"/>
                  <a:gd name="T42" fmla="*/ 154 w 154"/>
                  <a:gd name="T43" fmla="*/ 62 h 106"/>
                  <a:gd name="T44" fmla="*/ 154 w 154"/>
                  <a:gd name="T45" fmla="*/ 75 h 106"/>
                  <a:gd name="T46" fmla="*/ 150 w 154"/>
                  <a:gd name="T47" fmla="*/ 77 h 106"/>
                  <a:gd name="T48" fmla="*/ 152 w 154"/>
                  <a:gd name="T49" fmla="*/ 87 h 106"/>
                  <a:gd name="T50" fmla="*/ 146 w 154"/>
                  <a:gd name="T51" fmla="*/ 92 h 106"/>
                  <a:gd name="T52" fmla="*/ 148 w 154"/>
                  <a:gd name="T53" fmla="*/ 104 h 106"/>
                  <a:gd name="T54" fmla="*/ 127 w 154"/>
                  <a:gd name="T55" fmla="*/ 106 h 106"/>
                  <a:gd name="T56" fmla="*/ 115 w 154"/>
                  <a:gd name="T57" fmla="*/ 96 h 106"/>
                  <a:gd name="T58" fmla="*/ 104 w 154"/>
                  <a:gd name="T59" fmla="*/ 106 h 106"/>
                  <a:gd name="T60" fmla="*/ 96 w 154"/>
                  <a:gd name="T61" fmla="*/ 104 h 106"/>
                  <a:gd name="T62" fmla="*/ 83 w 154"/>
                  <a:gd name="T63" fmla="*/ 92 h 106"/>
                  <a:gd name="T64" fmla="*/ 69 w 154"/>
                  <a:gd name="T65" fmla="*/ 89 h 106"/>
                  <a:gd name="T66" fmla="*/ 61 w 154"/>
                  <a:gd name="T67" fmla="*/ 92 h 106"/>
                  <a:gd name="T68" fmla="*/ 48 w 154"/>
                  <a:gd name="T69" fmla="*/ 79 h 106"/>
                  <a:gd name="T70" fmla="*/ 48 w 154"/>
                  <a:gd name="T71" fmla="*/ 62 h 106"/>
                  <a:gd name="T72" fmla="*/ 38 w 154"/>
                  <a:gd name="T73" fmla="*/ 54 h 106"/>
                  <a:gd name="T74" fmla="*/ 23 w 154"/>
                  <a:gd name="T75" fmla="*/ 52 h 106"/>
                  <a:gd name="T76" fmla="*/ 13 w 154"/>
                  <a:gd name="T77" fmla="*/ 44 h 106"/>
                  <a:gd name="T78" fmla="*/ 4 w 154"/>
                  <a:gd name="T79" fmla="*/ 44 h 106"/>
                  <a:gd name="T80" fmla="*/ 0 w 154"/>
                  <a:gd name="T81" fmla="*/ 3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4" h="106">
                    <a:moveTo>
                      <a:pt x="0" y="33"/>
                    </a:moveTo>
                    <a:lnTo>
                      <a:pt x="4" y="33"/>
                    </a:lnTo>
                    <a:lnTo>
                      <a:pt x="15" y="25"/>
                    </a:lnTo>
                    <a:lnTo>
                      <a:pt x="15" y="19"/>
                    </a:lnTo>
                    <a:lnTo>
                      <a:pt x="23" y="19"/>
                    </a:lnTo>
                    <a:lnTo>
                      <a:pt x="31" y="6"/>
                    </a:lnTo>
                    <a:lnTo>
                      <a:pt x="48" y="4"/>
                    </a:lnTo>
                    <a:lnTo>
                      <a:pt x="48" y="0"/>
                    </a:lnTo>
                    <a:lnTo>
                      <a:pt x="56" y="4"/>
                    </a:lnTo>
                    <a:lnTo>
                      <a:pt x="71" y="4"/>
                    </a:lnTo>
                    <a:lnTo>
                      <a:pt x="71" y="14"/>
                    </a:lnTo>
                    <a:lnTo>
                      <a:pt x="81" y="23"/>
                    </a:lnTo>
                    <a:lnTo>
                      <a:pt x="81" y="37"/>
                    </a:lnTo>
                    <a:lnTo>
                      <a:pt x="92" y="48"/>
                    </a:lnTo>
                    <a:lnTo>
                      <a:pt x="92" y="56"/>
                    </a:lnTo>
                    <a:lnTo>
                      <a:pt x="104" y="56"/>
                    </a:lnTo>
                    <a:lnTo>
                      <a:pt x="115" y="50"/>
                    </a:lnTo>
                    <a:lnTo>
                      <a:pt x="127" y="52"/>
                    </a:lnTo>
                    <a:lnTo>
                      <a:pt x="131" y="44"/>
                    </a:lnTo>
                    <a:lnTo>
                      <a:pt x="144" y="46"/>
                    </a:lnTo>
                    <a:lnTo>
                      <a:pt x="144" y="58"/>
                    </a:lnTo>
                    <a:lnTo>
                      <a:pt x="154" y="62"/>
                    </a:lnTo>
                    <a:lnTo>
                      <a:pt x="154" y="75"/>
                    </a:lnTo>
                    <a:lnTo>
                      <a:pt x="150" y="77"/>
                    </a:lnTo>
                    <a:lnTo>
                      <a:pt x="152" y="87"/>
                    </a:lnTo>
                    <a:lnTo>
                      <a:pt x="146" y="92"/>
                    </a:lnTo>
                    <a:lnTo>
                      <a:pt x="148" y="104"/>
                    </a:lnTo>
                    <a:lnTo>
                      <a:pt x="127" y="106"/>
                    </a:lnTo>
                    <a:lnTo>
                      <a:pt x="115" y="96"/>
                    </a:lnTo>
                    <a:lnTo>
                      <a:pt x="104" y="106"/>
                    </a:lnTo>
                    <a:lnTo>
                      <a:pt x="96" y="104"/>
                    </a:lnTo>
                    <a:lnTo>
                      <a:pt x="83" y="92"/>
                    </a:lnTo>
                    <a:lnTo>
                      <a:pt x="69" y="89"/>
                    </a:lnTo>
                    <a:lnTo>
                      <a:pt x="61" y="92"/>
                    </a:lnTo>
                    <a:lnTo>
                      <a:pt x="48" y="79"/>
                    </a:lnTo>
                    <a:lnTo>
                      <a:pt x="48" y="62"/>
                    </a:lnTo>
                    <a:lnTo>
                      <a:pt x="38" y="54"/>
                    </a:lnTo>
                    <a:lnTo>
                      <a:pt x="23" y="52"/>
                    </a:lnTo>
                    <a:lnTo>
                      <a:pt x="13" y="44"/>
                    </a:lnTo>
                    <a:lnTo>
                      <a:pt x="4" y="44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40" name="Р.Марий-Эл">
                <a:extLst>
                  <a:ext uri="{FF2B5EF4-FFF2-40B4-BE49-F238E27FC236}">
                    <a16:creationId xmlns:a16="http://schemas.microsoft.com/office/drawing/2014/main" id="{AF3471CD-AB7E-419C-9947-4BF4C19B8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744" y="4293066"/>
                <a:ext cx="362679" cy="234566"/>
              </a:xfrm>
              <a:custGeom>
                <a:avLst/>
                <a:gdLst>
                  <a:gd name="T0" fmla="*/ 55 w 142"/>
                  <a:gd name="T1" fmla="*/ 13 h 103"/>
                  <a:gd name="T2" fmla="*/ 71 w 142"/>
                  <a:gd name="T3" fmla="*/ 34 h 103"/>
                  <a:gd name="T4" fmla="*/ 86 w 142"/>
                  <a:gd name="T5" fmla="*/ 28 h 103"/>
                  <a:gd name="T6" fmla="*/ 92 w 142"/>
                  <a:gd name="T7" fmla="*/ 34 h 103"/>
                  <a:gd name="T8" fmla="*/ 101 w 142"/>
                  <a:gd name="T9" fmla="*/ 23 h 103"/>
                  <a:gd name="T10" fmla="*/ 113 w 142"/>
                  <a:gd name="T11" fmla="*/ 36 h 103"/>
                  <a:gd name="T12" fmla="*/ 126 w 142"/>
                  <a:gd name="T13" fmla="*/ 36 h 103"/>
                  <a:gd name="T14" fmla="*/ 128 w 142"/>
                  <a:gd name="T15" fmla="*/ 53 h 103"/>
                  <a:gd name="T16" fmla="*/ 142 w 142"/>
                  <a:gd name="T17" fmla="*/ 57 h 103"/>
                  <a:gd name="T18" fmla="*/ 140 w 142"/>
                  <a:gd name="T19" fmla="*/ 80 h 103"/>
                  <a:gd name="T20" fmla="*/ 140 w 142"/>
                  <a:gd name="T21" fmla="*/ 94 h 103"/>
                  <a:gd name="T22" fmla="*/ 130 w 142"/>
                  <a:gd name="T23" fmla="*/ 96 h 103"/>
                  <a:gd name="T24" fmla="*/ 126 w 142"/>
                  <a:gd name="T25" fmla="*/ 88 h 103"/>
                  <a:gd name="T26" fmla="*/ 107 w 142"/>
                  <a:gd name="T27" fmla="*/ 88 h 103"/>
                  <a:gd name="T28" fmla="*/ 98 w 142"/>
                  <a:gd name="T29" fmla="*/ 82 h 103"/>
                  <a:gd name="T30" fmla="*/ 88 w 142"/>
                  <a:gd name="T31" fmla="*/ 90 h 103"/>
                  <a:gd name="T32" fmla="*/ 69 w 142"/>
                  <a:gd name="T33" fmla="*/ 98 h 103"/>
                  <a:gd name="T34" fmla="*/ 55 w 142"/>
                  <a:gd name="T35" fmla="*/ 103 h 103"/>
                  <a:gd name="T36" fmla="*/ 59 w 142"/>
                  <a:gd name="T37" fmla="*/ 100 h 103"/>
                  <a:gd name="T38" fmla="*/ 50 w 142"/>
                  <a:gd name="T39" fmla="*/ 86 h 103"/>
                  <a:gd name="T40" fmla="*/ 59 w 142"/>
                  <a:gd name="T41" fmla="*/ 73 h 103"/>
                  <a:gd name="T42" fmla="*/ 48 w 142"/>
                  <a:gd name="T43" fmla="*/ 63 h 103"/>
                  <a:gd name="T44" fmla="*/ 48 w 142"/>
                  <a:gd name="T45" fmla="*/ 53 h 103"/>
                  <a:gd name="T46" fmla="*/ 21 w 142"/>
                  <a:gd name="T47" fmla="*/ 53 h 103"/>
                  <a:gd name="T48" fmla="*/ 9 w 142"/>
                  <a:gd name="T49" fmla="*/ 46 h 103"/>
                  <a:gd name="T50" fmla="*/ 0 w 142"/>
                  <a:gd name="T51" fmla="*/ 34 h 103"/>
                  <a:gd name="T52" fmla="*/ 11 w 142"/>
                  <a:gd name="T53" fmla="*/ 23 h 103"/>
                  <a:gd name="T54" fmla="*/ 9 w 142"/>
                  <a:gd name="T55" fmla="*/ 11 h 103"/>
                  <a:gd name="T56" fmla="*/ 28 w 142"/>
                  <a:gd name="T57" fmla="*/ 11 h 103"/>
                  <a:gd name="T58" fmla="*/ 34 w 142"/>
                  <a:gd name="T59" fmla="*/ 0 h 103"/>
                  <a:gd name="T60" fmla="*/ 55 w 142"/>
                  <a:gd name="T61" fmla="*/ 1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2" h="103">
                    <a:moveTo>
                      <a:pt x="55" y="13"/>
                    </a:moveTo>
                    <a:lnTo>
                      <a:pt x="71" y="34"/>
                    </a:lnTo>
                    <a:lnTo>
                      <a:pt x="86" y="28"/>
                    </a:lnTo>
                    <a:lnTo>
                      <a:pt x="92" y="34"/>
                    </a:lnTo>
                    <a:lnTo>
                      <a:pt x="101" y="23"/>
                    </a:lnTo>
                    <a:lnTo>
                      <a:pt x="113" y="36"/>
                    </a:lnTo>
                    <a:lnTo>
                      <a:pt x="126" y="36"/>
                    </a:lnTo>
                    <a:lnTo>
                      <a:pt x="128" y="53"/>
                    </a:lnTo>
                    <a:lnTo>
                      <a:pt x="142" y="57"/>
                    </a:lnTo>
                    <a:lnTo>
                      <a:pt x="140" y="80"/>
                    </a:lnTo>
                    <a:lnTo>
                      <a:pt x="140" y="94"/>
                    </a:lnTo>
                    <a:lnTo>
                      <a:pt x="130" y="96"/>
                    </a:lnTo>
                    <a:lnTo>
                      <a:pt x="126" y="88"/>
                    </a:lnTo>
                    <a:lnTo>
                      <a:pt x="107" y="88"/>
                    </a:lnTo>
                    <a:lnTo>
                      <a:pt x="98" y="82"/>
                    </a:lnTo>
                    <a:lnTo>
                      <a:pt x="88" y="90"/>
                    </a:lnTo>
                    <a:lnTo>
                      <a:pt x="69" y="98"/>
                    </a:lnTo>
                    <a:lnTo>
                      <a:pt x="55" y="103"/>
                    </a:lnTo>
                    <a:lnTo>
                      <a:pt x="59" y="100"/>
                    </a:lnTo>
                    <a:lnTo>
                      <a:pt x="50" y="86"/>
                    </a:lnTo>
                    <a:lnTo>
                      <a:pt x="59" y="73"/>
                    </a:lnTo>
                    <a:lnTo>
                      <a:pt x="48" y="63"/>
                    </a:lnTo>
                    <a:lnTo>
                      <a:pt x="48" y="53"/>
                    </a:lnTo>
                    <a:lnTo>
                      <a:pt x="21" y="53"/>
                    </a:lnTo>
                    <a:lnTo>
                      <a:pt x="9" y="46"/>
                    </a:lnTo>
                    <a:lnTo>
                      <a:pt x="0" y="34"/>
                    </a:lnTo>
                    <a:lnTo>
                      <a:pt x="11" y="23"/>
                    </a:lnTo>
                    <a:lnTo>
                      <a:pt x="9" y="11"/>
                    </a:lnTo>
                    <a:lnTo>
                      <a:pt x="28" y="11"/>
                    </a:lnTo>
                    <a:lnTo>
                      <a:pt x="34" y="0"/>
                    </a:lnTo>
                    <a:lnTo>
                      <a:pt x="55" y="13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41" name="Р.Башкортостан">
                <a:extLst>
                  <a:ext uri="{FF2B5EF4-FFF2-40B4-BE49-F238E27FC236}">
                    <a16:creationId xmlns:a16="http://schemas.microsoft.com/office/drawing/2014/main" id="{945B44C8-3233-4141-BAFA-07EC5AE75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410" y="4691601"/>
                <a:ext cx="615533" cy="726472"/>
              </a:xfrm>
              <a:custGeom>
                <a:avLst/>
                <a:gdLst>
                  <a:gd name="T0" fmla="*/ 100 w 116"/>
                  <a:gd name="T1" fmla="*/ 37 h 153"/>
                  <a:gd name="T2" fmla="*/ 110 w 116"/>
                  <a:gd name="T3" fmla="*/ 45 h 153"/>
                  <a:gd name="T4" fmla="*/ 116 w 116"/>
                  <a:gd name="T5" fmla="*/ 49 h 153"/>
                  <a:gd name="T6" fmla="*/ 110 w 116"/>
                  <a:gd name="T7" fmla="*/ 62 h 153"/>
                  <a:gd name="T8" fmla="*/ 99 w 116"/>
                  <a:gd name="T9" fmla="*/ 69 h 153"/>
                  <a:gd name="T10" fmla="*/ 92 w 116"/>
                  <a:gd name="T11" fmla="*/ 61 h 153"/>
                  <a:gd name="T12" fmla="*/ 80 w 116"/>
                  <a:gd name="T13" fmla="*/ 53 h 153"/>
                  <a:gd name="T14" fmla="*/ 70 w 116"/>
                  <a:gd name="T15" fmla="*/ 60 h 153"/>
                  <a:gd name="T16" fmla="*/ 74 w 116"/>
                  <a:gd name="T17" fmla="*/ 77 h 153"/>
                  <a:gd name="T18" fmla="*/ 84 w 116"/>
                  <a:gd name="T19" fmla="*/ 85 h 153"/>
                  <a:gd name="T20" fmla="*/ 91 w 116"/>
                  <a:gd name="T21" fmla="*/ 83 h 153"/>
                  <a:gd name="T22" fmla="*/ 101 w 116"/>
                  <a:gd name="T23" fmla="*/ 88 h 153"/>
                  <a:gd name="T24" fmla="*/ 102 w 116"/>
                  <a:gd name="T25" fmla="*/ 100 h 153"/>
                  <a:gd name="T26" fmla="*/ 94 w 116"/>
                  <a:gd name="T27" fmla="*/ 95 h 153"/>
                  <a:gd name="T28" fmla="*/ 86 w 116"/>
                  <a:gd name="T29" fmla="*/ 100 h 153"/>
                  <a:gd name="T30" fmla="*/ 78 w 116"/>
                  <a:gd name="T31" fmla="*/ 113 h 153"/>
                  <a:gd name="T32" fmla="*/ 73 w 116"/>
                  <a:gd name="T33" fmla="*/ 123 h 153"/>
                  <a:gd name="T34" fmla="*/ 67 w 116"/>
                  <a:gd name="T35" fmla="*/ 131 h 153"/>
                  <a:gd name="T36" fmla="*/ 59 w 116"/>
                  <a:gd name="T37" fmla="*/ 141 h 153"/>
                  <a:gd name="T38" fmla="*/ 48 w 116"/>
                  <a:gd name="T39" fmla="*/ 153 h 153"/>
                  <a:gd name="T40" fmla="*/ 33 w 116"/>
                  <a:gd name="T41" fmla="*/ 149 h 153"/>
                  <a:gd name="T42" fmla="*/ 23 w 116"/>
                  <a:gd name="T43" fmla="*/ 143 h 153"/>
                  <a:gd name="T44" fmla="*/ 21 w 116"/>
                  <a:gd name="T45" fmla="*/ 135 h 153"/>
                  <a:gd name="T46" fmla="*/ 19 w 116"/>
                  <a:gd name="T47" fmla="*/ 128 h 153"/>
                  <a:gd name="T48" fmla="*/ 27 w 116"/>
                  <a:gd name="T49" fmla="*/ 121 h 153"/>
                  <a:gd name="T50" fmla="*/ 21 w 116"/>
                  <a:gd name="T51" fmla="*/ 115 h 153"/>
                  <a:gd name="T52" fmla="*/ 12 w 116"/>
                  <a:gd name="T53" fmla="*/ 114 h 153"/>
                  <a:gd name="T54" fmla="*/ 15 w 116"/>
                  <a:gd name="T55" fmla="*/ 103 h 153"/>
                  <a:gd name="T56" fmla="*/ 13 w 116"/>
                  <a:gd name="T57" fmla="*/ 88 h 153"/>
                  <a:gd name="T58" fmla="*/ 1 w 116"/>
                  <a:gd name="T59" fmla="*/ 73 h 153"/>
                  <a:gd name="T60" fmla="*/ 4 w 116"/>
                  <a:gd name="T61" fmla="*/ 66 h 153"/>
                  <a:gd name="T62" fmla="*/ 0 w 116"/>
                  <a:gd name="T63" fmla="*/ 52 h 153"/>
                  <a:gd name="T64" fmla="*/ 6 w 116"/>
                  <a:gd name="T65" fmla="*/ 41 h 153"/>
                  <a:gd name="T66" fmla="*/ 17 w 116"/>
                  <a:gd name="T67" fmla="*/ 35 h 153"/>
                  <a:gd name="T68" fmla="*/ 24 w 116"/>
                  <a:gd name="T69" fmla="*/ 24 h 153"/>
                  <a:gd name="T70" fmla="*/ 36 w 116"/>
                  <a:gd name="T71" fmla="*/ 17 h 153"/>
                  <a:gd name="T72" fmla="*/ 33 w 116"/>
                  <a:gd name="T73" fmla="*/ 9 h 153"/>
                  <a:gd name="T74" fmla="*/ 56 w 116"/>
                  <a:gd name="T75" fmla="*/ 0 h 153"/>
                  <a:gd name="T76" fmla="*/ 63 w 116"/>
                  <a:gd name="T77" fmla="*/ 10 h 153"/>
                  <a:gd name="T78" fmla="*/ 72 w 116"/>
                  <a:gd name="T79" fmla="*/ 16 h 153"/>
                  <a:gd name="T80" fmla="*/ 81 w 116"/>
                  <a:gd name="T81" fmla="*/ 2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6" h="153">
                    <a:moveTo>
                      <a:pt x="90" y="27"/>
                    </a:moveTo>
                    <a:cubicBezTo>
                      <a:pt x="100" y="37"/>
                      <a:pt x="100" y="37"/>
                      <a:pt x="100" y="37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6" y="49"/>
                      <a:pt x="116" y="49"/>
                      <a:pt x="116" y="49"/>
                    </a:cubicBezTo>
                    <a:cubicBezTo>
                      <a:pt x="116" y="49"/>
                      <a:pt x="113" y="55"/>
                      <a:pt x="112" y="56"/>
                    </a:cubicBezTo>
                    <a:cubicBezTo>
                      <a:pt x="112" y="56"/>
                      <a:pt x="110" y="62"/>
                      <a:pt x="110" y="62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99" y="69"/>
                      <a:pt x="99" y="69"/>
                      <a:pt x="99" y="69"/>
                    </a:cubicBezTo>
                    <a:cubicBezTo>
                      <a:pt x="92" y="67"/>
                      <a:pt x="92" y="67"/>
                      <a:pt x="92" y="67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9" y="85"/>
                      <a:pt x="89" y="85"/>
                      <a:pt x="89" y="85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101" y="88"/>
                      <a:pt x="101" y="88"/>
                      <a:pt x="101" y="88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2" y="100"/>
                      <a:pt x="102" y="100"/>
                      <a:pt x="102" y="100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89" y="96"/>
                      <a:pt x="89" y="96"/>
                      <a:pt x="89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8" y="113"/>
                      <a:pt x="78" y="113"/>
                      <a:pt x="78" y="113"/>
                    </a:cubicBezTo>
                    <a:cubicBezTo>
                      <a:pt x="73" y="119"/>
                      <a:pt x="73" y="119"/>
                      <a:pt x="73" y="119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67" y="131"/>
                      <a:pt x="63" y="137"/>
                      <a:pt x="62" y="137"/>
                    </a:cubicBezTo>
                    <a:cubicBezTo>
                      <a:pt x="62" y="138"/>
                      <a:pt x="60" y="140"/>
                      <a:pt x="59" y="141"/>
                    </a:cubicBezTo>
                    <a:cubicBezTo>
                      <a:pt x="58" y="141"/>
                      <a:pt x="58" y="141"/>
                      <a:pt x="58" y="141"/>
                    </a:cubicBezTo>
                    <a:cubicBezTo>
                      <a:pt x="48" y="153"/>
                      <a:pt x="48" y="153"/>
                      <a:pt x="48" y="153"/>
                    </a:cubicBezTo>
                    <a:cubicBezTo>
                      <a:pt x="38" y="145"/>
                      <a:pt x="38" y="145"/>
                      <a:pt x="38" y="145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3" y="143"/>
                      <a:pt x="23" y="143"/>
                      <a:pt x="23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1" y="135"/>
                      <a:pt x="21" y="135"/>
                      <a:pt x="21" y="135"/>
                    </a:cubicBezTo>
                    <a:cubicBezTo>
                      <a:pt x="21" y="135"/>
                      <a:pt x="25" y="131"/>
                      <a:pt x="25" y="130"/>
                    </a:cubicBezTo>
                    <a:cubicBezTo>
                      <a:pt x="26" y="129"/>
                      <a:pt x="19" y="128"/>
                      <a:pt x="19" y="128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27" y="121"/>
                      <a:pt x="27" y="121"/>
                      <a:pt x="27" y="121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69"/>
                      <a:pt x="1" y="69"/>
                      <a:pt x="1" y="69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9" y="9"/>
                      <a:pt x="69" y="9"/>
                      <a:pt x="69" y="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81" y="26"/>
                      <a:pt x="81" y="26"/>
                      <a:pt x="81" y="26"/>
                    </a:cubicBezTo>
                    <a:lnTo>
                      <a:pt x="90" y="27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</p:grpSp>
        <p:grpSp>
          <p:nvGrpSpPr>
            <p:cNvPr id="14" name="Южный и Северо-Кавказский ФО">
              <a:extLst>
                <a:ext uri="{FF2B5EF4-FFF2-40B4-BE49-F238E27FC236}">
                  <a16:creationId xmlns:a16="http://schemas.microsoft.com/office/drawing/2014/main" id="{65D15039-1C09-48C3-AF79-A73BF2073003}"/>
                </a:ext>
              </a:extLst>
            </p:cNvPr>
            <p:cNvGrpSpPr/>
            <p:nvPr/>
          </p:nvGrpSpPr>
          <p:grpSpPr>
            <a:xfrm>
              <a:off x="362781" y="4716652"/>
              <a:ext cx="1379202" cy="1471163"/>
              <a:chOff x="362781" y="4716652"/>
              <a:chExt cx="1379202" cy="1471163"/>
            </a:xfrm>
            <a:grpFill/>
          </p:grpSpPr>
          <p:sp>
            <p:nvSpPr>
              <p:cNvPr id="15" name="Ростовская обл.">
                <a:extLst>
                  <a:ext uri="{FF2B5EF4-FFF2-40B4-BE49-F238E27FC236}">
                    <a16:creationId xmlns:a16="http://schemas.microsoft.com/office/drawing/2014/main" id="{159B3FF4-1773-4B65-82CC-70F2E05C6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149" y="4778140"/>
                <a:ext cx="592546" cy="578445"/>
              </a:xfrm>
              <a:custGeom>
                <a:avLst/>
                <a:gdLst>
                  <a:gd name="T0" fmla="*/ 31 w 111"/>
                  <a:gd name="T1" fmla="*/ 101 h 122"/>
                  <a:gd name="T2" fmla="*/ 27 w 111"/>
                  <a:gd name="T3" fmla="*/ 99 h 122"/>
                  <a:gd name="T4" fmla="*/ 27 w 111"/>
                  <a:gd name="T5" fmla="*/ 100 h 122"/>
                  <a:gd name="T6" fmla="*/ 28 w 111"/>
                  <a:gd name="T7" fmla="*/ 88 h 122"/>
                  <a:gd name="T8" fmla="*/ 17 w 111"/>
                  <a:gd name="T9" fmla="*/ 76 h 122"/>
                  <a:gd name="T10" fmla="*/ 19 w 111"/>
                  <a:gd name="T11" fmla="*/ 68 h 122"/>
                  <a:gd name="T12" fmla="*/ 21 w 111"/>
                  <a:gd name="T13" fmla="*/ 64 h 122"/>
                  <a:gd name="T14" fmla="*/ 11 w 111"/>
                  <a:gd name="T15" fmla="*/ 54 h 122"/>
                  <a:gd name="T16" fmla="*/ 3 w 111"/>
                  <a:gd name="T17" fmla="*/ 53 h 122"/>
                  <a:gd name="T18" fmla="*/ 0 w 111"/>
                  <a:gd name="T19" fmla="*/ 36 h 122"/>
                  <a:gd name="T20" fmla="*/ 7 w 111"/>
                  <a:gd name="T21" fmla="*/ 41 h 122"/>
                  <a:gd name="T22" fmla="*/ 19 w 111"/>
                  <a:gd name="T23" fmla="*/ 42 h 122"/>
                  <a:gd name="T24" fmla="*/ 6 w 111"/>
                  <a:gd name="T25" fmla="*/ 32 h 122"/>
                  <a:gd name="T26" fmla="*/ 4 w 111"/>
                  <a:gd name="T27" fmla="*/ 31 h 122"/>
                  <a:gd name="T28" fmla="*/ 9 w 111"/>
                  <a:gd name="T29" fmla="*/ 25 h 122"/>
                  <a:gd name="T30" fmla="*/ 16 w 111"/>
                  <a:gd name="T31" fmla="*/ 22 h 122"/>
                  <a:gd name="T32" fmla="*/ 24 w 111"/>
                  <a:gd name="T33" fmla="*/ 24 h 122"/>
                  <a:gd name="T34" fmla="*/ 33 w 111"/>
                  <a:gd name="T35" fmla="*/ 28 h 122"/>
                  <a:gd name="T36" fmla="*/ 41 w 111"/>
                  <a:gd name="T37" fmla="*/ 35 h 122"/>
                  <a:gd name="T38" fmla="*/ 51 w 111"/>
                  <a:gd name="T39" fmla="*/ 27 h 122"/>
                  <a:gd name="T40" fmla="*/ 57 w 111"/>
                  <a:gd name="T41" fmla="*/ 17 h 122"/>
                  <a:gd name="T42" fmla="*/ 62 w 111"/>
                  <a:gd name="T43" fmla="*/ 11 h 122"/>
                  <a:gd name="T44" fmla="*/ 71 w 111"/>
                  <a:gd name="T45" fmla="*/ 10 h 122"/>
                  <a:gd name="T46" fmla="*/ 77 w 111"/>
                  <a:gd name="T47" fmla="*/ 4 h 122"/>
                  <a:gd name="T48" fmla="*/ 77 w 111"/>
                  <a:gd name="T49" fmla="*/ 1 h 122"/>
                  <a:gd name="T50" fmla="*/ 80 w 111"/>
                  <a:gd name="T51" fmla="*/ 0 h 122"/>
                  <a:gd name="T52" fmla="*/ 81 w 111"/>
                  <a:gd name="T53" fmla="*/ 5 h 122"/>
                  <a:gd name="T54" fmla="*/ 87 w 111"/>
                  <a:gd name="T55" fmla="*/ 6 h 122"/>
                  <a:gd name="T56" fmla="*/ 90 w 111"/>
                  <a:gd name="T57" fmla="*/ 10 h 122"/>
                  <a:gd name="T58" fmla="*/ 95 w 111"/>
                  <a:gd name="T59" fmla="*/ 8 h 122"/>
                  <a:gd name="T60" fmla="*/ 97 w 111"/>
                  <a:gd name="T61" fmla="*/ 6 h 122"/>
                  <a:gd name="T62" fmla="*/ 105 w 111"/>
                  <a:gd name="T63" fmla="*/ 6 h 122"/>
                  <a:gd name="T64" fmla="*/ 110 w 111"/>
                  <a:gd name="T65" fmla="*/ 18 h 122"/>
                  <a:gd name="T66" fmla="*/ 109 w 111"/>
                  <a:gd name="T67" fmla="*/ 23 h 122"/>
                  <a:gd name="T68" fmla="*/ 100 w 111"/>
                  <a:gd name="T69" fmla="*/ 33 h 122"/>
                  <a:gd name="T70" fmla="*/ 102 w 111"/>
                  <a:gd name="T71" fmla="*/ 43 h 122"/>
                  <a:gd name="T72" fmla="*/ 100 w 111"/>
                  <a:gd name="T73" fmla="*/ 53 h 122"/>
                  <a:gd name="T74" fmla="*/ 93 w 111"/>
                  <a:gd name="T75" fmla="*/ 56 h 122"/>
                  <a:gd name="T76" fmla="*/ 87 w 111"/>
                  <a:gd name="T77" fmla="*/ 52 h 122"/>
                  <a:gd name="T78" fmla="*/ 81 w 111"/>
                  <a:gd name="T79" fmla="*/ 56 h 122"/>
                  <a:gd name="T80" fmla="*/ 77 w 111"/>
                  <a:gd name="T81" fmla="*/ 62 h 122"/>
                  <a:gd name="T82" fmla="*/ 83 w 111"/>
                  <a:gd name="T83" fmla="*/ 67 h 122"/>
                  <a:gd name="T84" fmla="*/ 84 w 111"/>
                  <a:gd name="T85" fmla="*/ 76 h 122"/>
                  <a:gd name="T86" fmla="*/ 84 w 111"/>
                  <a:gd name="T87" fmla="*/ 84 h 122"/>
                  <a:gd name="T88" fmla="*/ 89 w 111"/>
                  <a:gd name="T89" fmla="*/ 91 h 122"/>
                  <a:gd name="T90" fmla="*/ 91 w 111"/>
                  <a:gd name="T91" fmla="*/ 99 h 122"/>
                  <a:gd name="T92" fmla="*/ 95 w 111"/>
                  <a:gd name="T93" fmla="*/ 100 h 122"/>
                  <a:gd name="T94" fmla="*/ 100 w 111"/>
                  <a:gd name="T95" fmla="*/ 101 h 122"/>
                  <a:gd name="T96" fmla="*/ 96 w 111"/>
                  <a:gd name="T97" fmla="*/ 109 h 122"/>
                  <a:gd name="T98" fmla="*/ 86 w 111"/>
                  <a:gd name="T99" fmla="*/ 114 h 122"/>
                  <a:gd name="T100" fmla="*/ 79 w 111"/>
                  <a:gd name="T101" fmla="*/ 116 h 122"/>
                  <a:gd name="T102" fmla="*/ 74 w 111"/>
                  <a:gd name="T103" fmla="*/ 121 h 122"/>
                  <a:gd name="T104" fmla="*/ 65 w 111"/>
                  <a:gd name="T105" fmla="*/ 119 h 122"/>
                  <a:gd name="T106" fmla="*/ 61 w 111"/>
                  <a:gd name="T107" fmla="*/ 107 h 122"/>
                  <a:gd name="T108" fmla="*/ 54 w 111"/>
                  <a:gd name="T109" fmla="*/ 104 h 122"/>
                  <a:gd name="T110" fmla="*/ 53 w 111"/>
                  <a:gd name="T111" fmla="*/ 96 h 122"/>
                  <a:gd name="T112" fmla="*/ 48 w 111"/>
                  <a:gd name="T113" fmla="*/ 98 h 122"/>
                  <a:gd name="T114" fmla="*/ 41 w 111"/>
                  <a:gd name="T115" fmla="*/ 100 h 122"/>
                  <a:gd name="T116" fmla="*/ 35 w 111"/>
                  <a:gd name="T117" fmla="*/ 99 h 122"/>
                  <a:gd name="T118" fmla="*/ 31 w 111"/>
                  <a:gd name="T119" fmla="*/ 10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1" h="122">
                    <a:moveTo>
                      <a:pt x="31" y="101"/>
                    </a:moveTo>
                    <a:cubicBezTo>
                      <a:pt x="30" y="100"/>
                      <a:pt x="29" y="99"/>
                      <a:pt x="27" y="99"/>
                    </a:cubicBezTo>
                    <a:cubicBezTo>
                      <a:pt x="27" y="99"/>
                      <a:pt x="27" y="99"/>
                      <a:pt x="27" y="100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88"/>
                      <a:pt x="16" y="76"/>
                      <a:pt x="17" y="76"/>
                    </a:cubicBezTo>
                    <a:cubicBezTo>
                      <a:pt x="19" y="76"/>
                      <a:pt x="19" y="69"/>
                      <a:pt x="19" y="68"/>
                    </a:cubicBezTo>
                    <a:cubicBezTo>
                      <a:pt x="19" y="67"/>
                      <a:pt x="21" y="64"/>
                      <a:pt x="21" y="64"/>
                    </a:cubicBezTo>
                    <a:cubicBezTo>
                      <a:pt x="21" y="64"/>
                      <a:pt x="14" y="53"/>
                      <a:pt x="11" y="54"/>
                    </a:cubicBezTo>
                    <a:cubicBezTo>
                      <a:pt x="9" y="55"/>
                      <a:pt x="4" y="55"/>
                      <a:pt x="3" y="53"/>
                    </a:cubicBezTo>
                    <a:cubicBezTo>
                      <a:pt x="3" y="52"/>
                      <a:pt x="1" y="41"/>
                      <a:pt x="0" y="36"/>
                    </a:cubicBezTo>
                    <a:cubicBezTo>
                      <a:pt x="2" y="36"/>
                      <a:pt x="5" y="40"/>
                      <a:pt x="7" y="41"/>
                    </a:cubicBezTo>
                    <a:cubicBezTo>
                      <a:pt x="9" y="42"/>
                      <a:pt x="18" y="46"/>
                      <a:pt x="19" y="42"/>
                    </a:cubicBezTo>
                    <a:cubicBezTo>
                      <a:pt x="19" y="39"/>
                      <a:pt x="10" y="34"/>
                      <a:pt x="6" y="32"/>
                    </a:cubicBezTo>
                    <a:cubicBezTo>
                      <a:pt x="5" y="32"/>
                      <a:pt x="5" y="32"/>
                      <a:pt x="4" y="31"/>
                    </a:cubicBezTo>
                    <a:cubicBezTo>
                      <a:pt x="6" y="29"/>
                      <a:pt x="8" y="26"/>
                      <a:pt x="9" y="25"/>
                    </a:cubicBezTo>
                    <a:cubicBezTo>
                      <a:pt x="10" y="22"/>
                      <a:pt x="12" y="21"/>
                      <a:pt x="16" y="22"/>
                    </a:cubicBezTo>
                    <a:cubicBezTo>
                      <a:pt x="21" y="23"/>
                      <a:pt x="20" y="24"/>
                      <a:pt x="24" y="24"/>
                    </a:cubicBezTo>
                    <a:cubicBezTo>
                      <a:pt x="28" y="23"/>
                      <a:pt x="31" y="25"/>
                      <a:pt x="33" y="28"/>
                    </a:cubicBezTo>
                    <a:cubicBezTo>
                      <a:pt x="35" y="32"/>
                      <a:pt x="37" y="33"/>
                      <a:pt x="41" y="35"/>
                    </a:cubicBezTo>
                    <a:cubicBezTo>
                      <a:pt x="44" y="36"/>
                      <a:pt x="49" y="29"/>
                      <a:pt x="51" y="27"/>
                    </a:cubicBezTo>
                    <a:cubicBezTo>
                      <a:pt x="54" y="25"/>
                      <a:pt x="56" y="20"/>
                      <a:pt x="57" y="17"/>
                    </a:cubicBezTo>
                    <a:cubicBezTo>
                      <a:pt x="57" y="14"/>
                      <a:pt x="58" y="14"/>
                      <a:pt x="62" y="11"/>
                    </a:cubicBezTo>
                    <a:cubicBezTo>
                      <a:pt x="65" y="7"/>
                      <a:pt x="67" y="10"/>
                      <a:pt x="71" y="10"/>
                    </a:cubicBezTo>
                    <a:cubicBezTo>
                      <a:pt x="75" y="10"/>
                      <a:pt x="75" y="8"/>
                      <a:pt x="77" y="4"/>
                    </a:cubicBezTo>
                    <a:cubicBezTo>
                      <a:pt x="77" y="2"/>
                      <a:pt x="77" y="2"/>
                      <a:pt x="77" y="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7" y="6"/>
                      <a:pt x="89" y="10"/>
                      <a:pt x="90" y="10"/>
                    </a:cubicBezTo>
                    <a:cubicBezTo>
                      <a:pt x="92" y="10"/>
                      <a:pt x="95" y="10"/>
                      <a:pt x="95" y="8"/>
                    </a:cubicBezTo>
                    <a:cubicBezTo>
                      <a:pt x="95" y="7"/>
                      <a:pt x="97" y="6"/>
                      <a:pt x="97" y="6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6" y="9"/>
                      <a:pt x="108" y="16"/>
                      <a:pt x="110" y="18"/>
                    </a:cubicBezTo>
                    <a:cubicBezTo>
                      <a:pt x="111" y="20"/>
                      <a:pt x="110" y="21"/>
                      <a:pt x="109" y="23"/>
                    </a:cubicBezTo>
                    <a:cubicBezTo>
                      <a:pt x="108" y="25"/>
                      <a:pt x="102" y="31"/>
                      <a:pt x="100" y="33"/>
                    </a:cubicBezTo>
                    <a:cubicBezTo>
                      <a:pt x="98" y="35"/>
                      <a:pt x="101" y="39"/>
                      <a:pt x="102" y="43"/>
                    </a:cubicBezTo>
                    <a:cubicBezTo>
                      <a:pt x="104" y="46"/>
                      <a:pt x="102" y="48"/>
                      <a:pt x="100" y="53"/>
                    </a:cubicBezTo>
                    <a:cubicBezTo>
                      <a:pt x="97" y="57"/>
                      <a:pt x="98" y="56"/>
                      <a:pt x="93" y="56"/>
                    </a:cubicBezTo>
                    <a:cubicBezTo>
                      <a:pt x="88" y="56"/>
                      <a:pt x="88" y="53"/>
                      <a:pt x="87" y="52"/>
                    </a:cubicBezTo>
                    <a:cubicBezTo>
                      <a:pt x="86" y="51"/>
                      <a:pt x="81" y="53"/>
                      <a:pt x="81" y="56"/>
                    </a:cubicBezTo>
                    <a:cubicBezTo>
                      <a:pt x="81" y="59"/>
                      <a:pt x="78" y="61"/>
                      <a:pt x="77" y="62"/>
                    </a:cubicBezTo>
                    <a:cubicBezTo>
                      <a:pt x="75" y="64"/>
                      <a:pt x="80" y="65"/>
                      <a:pt x="83" y="67"/>
                    </a:cubicBezTo>
                    <a:cubicBezTo>
                      <a:pt x="85" y="69"/>
                      <a:pt x="85" y="73"/>
                      <a:pt x="84" y="76"/>
                    </a:cubicBezTo>
                    <a:cubicBezTo>
                      <a:pt x="83" y="79"/>
                      <a:pt x="83" y="81"/>
                      <a:pt x="84" y="84"/>
                    </a:cubicBezTo>
                    <a:cubicBezTo>
                      <a:pt x="84" y="87"/>
                      <a:pt x="88" y="91"/>
                      <a:pt x="89" y="91"/>
                    </a:cubicBezTo>
                    <a:cubicBezTo>
                      <a:pt x="91" y="92"/>
                      <a:pt x="91" y="96"/>
                      <a:pt x="91" y="99"/>
                    </a:cubicBezTo>
                    <a:cubicBezTo>
                      <a:pt x="90" y="101"/>
                      <a:pt x="92" y="101"/>
                      <a:pt x="95" y="100"/>
                    </a:cubicBezTo>
                    <a:cubicBezTo>
                      <a:pt x="98" y="99"/>
                      <a:pt x="100" y="98"/>
                      <a:pt x="100" y="101"/>
                    </a:cubicBezTo>
                    <a:cubicBezTo>
                      <a:pt x="100" y="103"/>
                      <a:pt x="99" y="106"/>
                      <a:pt x="96" y="109"/>
                    </a:cubicBezTo>
                    <a:cubicBezTo>
                      <a:pt x="93" y="112"/>
                      <a:pt x="92" y="116"/>
                      <a:pt x="86" y="114"/>
                    </a:cubicBezTo>
                    <a:cubicBezTo>
                      <a:pt x="80" y="113"/>
                      <a:pt x="80" y="114"/>
                      <a:pt x="79" y="116"/>
                    </a:cubicBezTo>
                    <a:cubicBezTo>
                      <a:pt x="78" y="118"/>
                      <a:pt x="77" y="120"/>
                      <a:pt x="74" y="121"/>
                    </a:cubicBezTo>
                    <a:cubicBezTo>
                      <a:pt x="70" y="122"/>
                      <a:pt x="68" y="122"/>
                      <a:pt x="65" y="119"/>
                    </a:cubicBezTo>
                    <a:cubicBezTo>
                      <a:pt x="62" y="117"/>
                      <a:pt x="62" y="110"/>
                      <a:pt x="61" y="107"/>
                    </a:cubicBezTo>
                    <a:cubicBezTo>
                      <a:pt x="61" y="104"/>
                      <a:pt x="54" y="105"/>
                      <a:pt x="54" y="104"/>
                    </a:cubicBezTo>
                    <a:cubicBezTo>
                      <a:pt x="53" y="103"/>
                      <a:pt x="53" y="99"/>
                      <a:pt x="53" y="96"/>
                    </a:cubicBezTo>
                    <a:cubicBezTo>
                      <a:pt x="53" y="93"/>
                      <a:pt x="48" y="96"/>
                      <a:pt x="48" y="98"/>
                    </a:cubicBezTo>
                    <a:cubicBezTo>
                      <a:pt x="48" y="101"/>
                      <a:pt x="44" y="100"/>
                      <a:pt x="41" y="100"/>
                    </a:cubicBezTo>
                    <a:cubicBezTo>
                      <a:pt x="38" y="99"/>
                      <a:pt x="35" y="99"/>
                      <a:pt x="35" y="99"/>
                    </a:cubicBezTo>
                    <a:lnTo>
                      <a:pt x="31" y="101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16" name="Волгоградская обл.">
                <a:extLst>
                  <a:ext uri="{FF2B5EF4-FFF2-40B4-BE49-F238E27FC236}">
                    <a16:creationId xmlns:a16="http://schemas.microsoft.com/office/drawing/2014/main" id="{983BA915-EA96-4621-A4BE-DA2E43AE5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39" y="4716652"/>
                <a:ext cx="653844" cy="539730"/>
              </a:xfrm>
              <a:custGeom>
                <a:avLst/>
                <a:gdLst>
                  <a:gd name="T0" fmla="*/ 123 w 123"/>
                  <a:gd name="T1" fmla="*/ 83 h 114"/>
                  <a:gd name="T2" fmla="*/ 120 w 123"/>
                  <a:gd name="T3" fmla="*/ 87 h 114"/>
                  <a:gd name="T4" fmla="*/ 108 w 123"/>
                  <a:gd name="T5" fmla="*/ 92 h 114"/>
                  <a:gd name="T6" fmla="*/ 101 w 123"/>
                  <a:gd name="T7" fmla="*/ 108 h 114"/>
                  <a:gd name="T8" fmla="*/ 87 w 123"/>
                  <a:gd name="T9" fmla="*/ 114 h 114"/>
                  <a:gd name="T10" fmla="*/ 83 w 123"/>
                  <a:gd name="T11" fmla="*/ 104 h 114"/>
                  <a:gd name="T12" fmla="*/ 72 w 123"/>
                  <a:gd name="T13" fmla="*/ 105 h 114"/>
                  <a:gd name="T14" fmla="*/ 65 w 123"/>
                  <a:gd name="T15" fmla="*/ 103 h 114"/>
                  <a:gd name="T16" fmla="*/ 64 w 123"/>
                  <a:gd name="T17" fmla="*/ 101 h 114"/>
                  <a:gd name="T18" fmla="*/ 54 w 123"/>
                  <a:gd name="T19" fmla="*/ 102 h 114"/>
                  <a:gd name="T20" fmla="*/ 51 w 123"/>
                  <a:gd name="T21" fmla="*/ 108 h 114"/>
                  <a:gd name="T22" fmla="*/ 47 w 123"/>
                  <a:gd name="T23" fmla="*/ 107 h 114"/>
                  <a:gd name="T24" fmla="*/ 42 w 123"/>
                  <a:gd name="T25" fmla="*/ 104 h 114"/>
                  <a:gd name="T26" fmla="*/ 42 w 123"/>
                  <a:gd name="T27" fmla="*/ 97 h 114"/>
                  <a:gd name="T28" fmla="*/ 39 w 123"/>
                  <a:gd name="T29" fmla="*/ 96 h 114"/>
                  <a:gd name="T30" fmla="*/ 37 w 123"/>
                  <a:gd name="T31" fmla="*/ 101 h 114"/>
                  <a:gd name="T32" fmla="*/ 35 w 123"/>
                  <a:gd name="T33" fmla="*/ 106 h 114"/>
                  <a:gd name="T34" fmla="*/ 31 w 123"/>
                  <a:gd name="T35" fmla="*/ 103 h 114"/>
                  <a:gd name="T36" fmla="*/ 24 w 123"/>
                  <a:gd name="T37" fmla="*/ 104 h 114"/>
                  <a:gd name="T38" fmla="*/ 20 w 123"/>
                  <a:gd name="T39" fmla="*/ 101 h 114"/>
                  <a:gd name="T40" fmla="*/ 15 w 123"/>
                  <a:gd name="T41" fmla="*/ 106 h 114"/>
                  <a:gd name="T42" fmla="*/ 15 w 123"/>
                  <a:gd name="T43" fmla="*/ 106 h 114"/>
                  <a:gd name="T44" fmla="*/ 14 w 123"/>
                  <a:gd name="T45" fmla="*/ 104 h 114"/>
                  <a:gd name="T46" fmla="*/ 9 w 123"/>
                  <a:gd name="T47" fmla="*/ 97 h 114"/>
                  <a:gd name="T48" fmla="*/ 9 w 123"/>
                  <a:gd name="T49" fmla="*/ 89 h 114"/>
                  <a:gd name="T50" fmla="*/ 8 w 123"/>
                  <a:gd name="T51" fmla="*/ 80 h 114"/>
                  <a:gd name="T52" fmla="*/ 2 w 123"/>
                  <a:gd name="T53" fmla="*/ 75 h 114"/>
                  <a:gd name="T54" fmla="*/ 6 w 123"/>
                  <a:gd name="T55" fmla="*/ 69 h 114"/>
                  <a:gd name="T56" fmla="*/ 12 w 123"/>
                  <a:gd name="T57" fmla="*/ 65 h 114"/>
                  <a:gd name="T58" fmla="*/ 18 w 123"/>
                  <a:gd name="T59" fmla="*/ 69 h 114"/>
                  <a:gd name="T60" fmla="*/ 25 w 123"/>
                  <a:gd name="T61" fmla="*/ 66 h 114"/>
                  <a:gd name="T62" fmla="*/ 27 w 123"/>
                  <a:gd name="T63" fmla="*/ 56 h 114"/>
                  <a:gd name="T64" fmla="*/ 25 w 123"/>
                  <a:gd name="T65" fmla="*/ 46 h 114"/>
                  <a:gd name="T66" fmla="*/ 34 w 123"/>
                  <a:gd name="T67" fmla="*/ 36 h 114"/>
                  <a:gd name="T68" fmla="*/ 35 w 123"/>
                  <a:gd name="T69" fmla="*/ 31 h 114"/>
                  <a:gd name="T70" fmla="*/ 30 w 123"/>
                  <a:gd name="T71" fmla="*/ 19 h 114"/>
                  <a:gd name="T72" fmla="*/ 31 w 123"/>
                  <a:gd name="T73" fmla="*/ 19 h 114"/>
                  <a:gd name="T74" fmla="*/ 40 w 123"/>
                  <a:gd name="T75" fmla="*/ 8 h 114"/>
                  <a:gd name="T76" fmla="*/ 40 w 123"/>
                  <a:gd name="T77" fmla="*/ 3 h 114"/>
                  <a:gd name="T78" fmla="*/ 51 w 123"/>
                  <a:gd name="T79" fmla="*/ 3 h 114"/>
                  <a:gd name="T80" fmla="*/ 56 w 123"/>
                  <a:gd name="T81" fmla="*/ 0 h 114"/>
                  <a:gd name="T82" fmla="*/ 62 w 123"/>
                  <a:gd name="T83" fmla="*/ 3 h 114"/>
                  <a:gd name="T84" fmla="*/ 67 w 123"/>
                  <a:gd name="T85" fmla="*/ 6 h 114"/>
                  <a:gd name="T86" fmla="*/ 73 w 123"/>
                  <a:gd name="T87" fmla="*/ 7 h 114"/>
                  <a:gd name="T88" fmla="*/ 75 w 123"/>
                  <a:gd name="T89" fmla="*/ 21 h 114"/>
                  <a:gd name="T90" fmla="*/ 81 w 123"/>
                  <a:gd name="T91" fmla="*/ 22 h 114"/>
                  <a:gd name="T92" fmla="*/ 87 w 123"/>
                  <a:gd name="T93" fmla="*/ 25 h 114"/>
                  <a:gd name="T94" fmla="*/ 88 w 123"/>
                  <a:gd name="T95" fmla="*/ 29 h 114"/>
                  <a:gd name="T96" fmla="*/ 92 w 123"/>
                  <a:gd name="T97" fmla="*/ 27 h 114"/>
                  <a:gd name="T98" fmla="*/ 103 w 123"/>
                  <a:gd name="T99" fmla="*/ 37 h 114"/>
                  <a:gd name="T100" fmla="*/ 102 w 123"/>
                  <a:gd name="T101" fmla="*/ 45 h 114"/>
                  <a:gd name="T102" fmla="*/ 97 w 123"/>
                  <a:gd name="T103" fmla="*/ 51 h 114"/>
                  <a:gd name="T104" fmla="*/ 101 w 123"/>
                  <a:gd name="T105" fmla="*/ 56 h 114"/>
                  <a:gd name="T106" fmla="*/ 105 w 123"/>
                  <a:gd name="T107" fmla="*/ 54 h 114"/>
                  <a:gd name="T108" fmla="*/ 110 w 123"/>
                  <a:gd name="T109" fmla="*/ 56 h 114"/>
                  <a:gd name="T110" fmla="*/ 110 w 123"/>
                  <a:gd name="T111" fmla="*/ 62 h 114"/>
                  <a:gd name="T112" fmla="*/ 113 w 123"/>
                  <a:gd name="T113" fmla="*/ 64 h 114"/>
                  <a:gd name="T114" fmla="*/ 118 w 123"/>
                  <a:gd name="T115" fmla="*/ 65 h 114"/>
                  <a:gd name="T116" fmla="*/ 119 w 123"/>
                  <a:gd name="T117" fmla="*/ 70 h 114"/>
                  <a:gd name="T118" fmla="*/ 122 w 123"/>
                  <a:gd name="T119" fmla="*/ 73 h 114"/>
                  <a:gd name="T120" fmla="*/ 123 w 123"/>
                  <a:gd name="T121" fmla="*/ 8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" h="114">
                    <a:moveTo>
                      <a:pt x="123" y="83"/>
                    </a:moveTo>
                    <a:cubicBezTo>
                      <a:pt x="122" y="84"/>
                      <a:pt x="121" y="86"/>
                      <a:pt x="120" y="87"/>
                    </a:cubicBezTo>
                    <a:cubicBezTo>
                      <a:pt x="115" y="92"/>
                      <a:pt x="113" y="88"/>
                      <a:pt x="108" y="92"/>
                    </a:cubicBezTo>
                    <a:cubicBezTo>
                      <a:pt x="103" y="96"/>
                      <a:pt x="104" y="102"/>
                      <a:pt x="101" y="108"/>
                    </a:cubicBezTo>
                    <a:cubicBezTo>
                      <a:pt x="99" y="113"/>
                      <a:pt x="93" y="110"/>
                      <a:pt x="87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72" y="105"/>
                      <a:pt x="72" y="105"/>
                      <a:pt x="72" y="105"/>
                    </a:cubicBezTo>
                    <a:cubicBezTo>
                      <a:pt x="65" y="103"/>
                      <a:pt x="65" y="103"/>
                      <a:pt x="65" y="103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15" y="105"/>
                      <a:pt x="15" y="104"/>
                      <a:pt x="14" y="104"/>
                    </a:cubicBezTo>
                    <a:cubicBezTo>
                      <a:pt x="13" y="104"/>
                      <a:pt x="9" y="100"/>
                      <a:pt x="9" y="97"/>
                    </a:cubicBezTo>
                    <a:cubicBezTo>
                      <a:pt x="8" y="94"/>
                      <a:pt x="8" y="92"/>
                      <a:pt x="9" y="89"/>
                    </a:cubicBezTo>
                    <a:cubicBezTo>
                      <a:pt x="10" y="86"/>
                      <a:pt x="10" y="82"/>
                      <a:pt x="8" y="80"/>
                    </a:cubicBezTo>
                    <a:cubicBezTo>
                      <a:pt x="5" y="78"/>
                      <a:pt x="0" y="77"/>
                      <a:pt x="2" y="75"/>
                    </a:cubicBezTo>
                    <a:cubicBezTo>
                      <a:pt x="3" y="74"/>
                      <a:pt x="6" y="72"/>
                      <a:pt x="6" y="69"/>
                    </a:cubicBezTo>
                    <a:cubicBezTo>
                      <a:pt x="6" y="66"/>
                      <a:pt x="11" y="64"/>
                      <a:pt x="12" y="65"/>
                    </a:cubicBezTo>
                    <a:cubicBezTo>
                      <a:pt x="13" y="66"/>
                      <a:pt x="13" y="69"/>
                      <a:pt x="18" y="69"/>
                    </a:cubicBezTo>
                    <a:cubicBezTo>
                      <a:pt x="23" y="69"/>
                      <a:pt x="22" y="70"/>
                      <a:pt x="25" y="66"/>
                    </a:cubicBezTo>
                    <a:cubicBezTo>
                      <a:pt x="27" y="61"/>
                      <a:pt x="29" y="59"/>
                      <a:pt x="27" y="56"/>
                    </a:cubicBezTo>
                    <a:cubicBezTo>
                      <a:pt x="26" y="52"/>
                      <a:pt x="23" y="48"/>
                      <a:pt x="25" y="46"/>
                    </a:cubicBezTo>
                    <a:cubicBezTo>
                      <a:pt x="27" y="44"/>
                      <a:pt x="33" y="38"/>
                      <a:pt x="34" y="36"/>
                    </a:cubicBezTo>
                    <a:cubicBezTo>
                      <a:pt x="35" y="34"/>
                      <a:pt x="36" y="33"/>
                      <a:pt x="35" y="31"/>
                    </a:cubicBezTo>
                    <a:cubicBezTo>
                      <a:pt x="33" y="29"/>
                      <a:pt x="31" y="22"/>
                      <a:pt x="30" y="19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1" y="19"/>
                      <a:pt x="41" y="11"/>
                      <a:pt x="40" y="8"/>
                    </a:cubicBezTo>
                    <a:cubicBezTo>
                      <a:pt x="40" y="6"/>
                      <a:pt x="40" y="3"/>
                      <a:pt x="40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3"/>
                      <a:pt x="53" y="0"/>
                      <a:pt x="56" y="0"/>
                    </a:cubicBezTo>
                    <a:cubicBezTo>
                      <a:pt x="58" y="0"/>
                      <a:pt x="62" y="0"/>
                      <a:pt x="62" y="3"/>
                    </a:cubicBezTo>
                    <a:cubicBezTo>
                      <a:pt x="62" y="5"/>
                      <a:pt x="66" y="6"/>
                      <a:pt x="67" y="6"/>
                    </a:cubicBezTo>
                    <a:cubicBezTo>
                      <a:pt x="67" y="6"/>
                      <a:pt x="73" y="7"/>
                      <a:pt x="73" y="7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9" y="20"/>
                      <a:pt x="81" y="22"/>
                    </a:cubicBezTo>
                    <a:cubicBezTo>
                      <a:pt x="84" y="24"/>
                      <a:pt x="87" y="25"/>
                      <a:pt x="87" y="25"/>
                    </a:cubicBezTo>
                    <a:cubicBezTo>
                      <a:pt x="88" y="29"/>
                      <a:pt x="88" y="29"/>
                      <a:pt x="88" y="29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103" y="37"/>
                      <a:pt x="103" y="37"/>
                      <a:pt x="103" y="37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5" y="54"/>
                      <a:pt x="105" y="54"/>
                      <a:pt x="105" y="54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0" y="62"/>
                      <a:pt x="110" y="62"/>
                      <a:pt x="110" y="62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8" y="65"/>
                      <a:pt x="118" y="65"/>
                      <a:pt x="118" y="65"/>
                    </a:cubicBezTo>
                    <a:cubicBezTo>
                      <a:pt x="119" y="70"/>
                      <a:pt x="119" y="70"/>
                      <a:pt x="119" y="70"/>
                    </a:cubicBezTo>
                    <a:cubicBezTo>
                      <a:pt x="122" y="73"/>
                      <a:pt x="122" y="73"/>
                      <a:pt x="122" y="73"/>
                    </a:cubicBezTo>
                    <a:lnTo>
                      <a:pt x="123" y="83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17" name="Астраханская обл.">
                <a:extLst>
                  <a:ext uri="{FF2B5EF4-FFF2-40B4-BE49-F238E27FC236}">
                    <a16:creationId xmlns:a16="http://schemas.microsoft.com/office/drawing/2014/main" id="{B7CB62E2-F97E-4055-A7A4-2B4E75760A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0344" y="5194894"/>
                <a:ext cx="293719" cy="485074"/>
              </a:xfrm>
              <a:custGeom>
                <a:avLst/>
                <a:gdLst>
                  <a:gd name="T0" fmla="*/ 45 w 55"/>
                  <a:gd name="T1" fmla="*/ 13 h 102"/>
                  <a:gd name="T2" fmla="*/ 44 w 55"/>
                  <a:gd name="T3" fmla="*/ 13 h 102"/>
                  <a:gd name="T4" fmla="*/ 45 w 55"/>
                  <a:gd name="T5" fmla="*/ 29 h 102"/>
                  <a:gd name="T6" fmla="*/ 40 w 55"/>
                  <a:gd name="T7" fmla="*/ 39 h 102"/>
                  <a:gd name="T8" fmla="*/ 51 w 55"/>
                  <a:gd name="T9" fmla="*/ 46 h 102"/>
                  <a:gd name="T10" fmla="*/ 54 w 55"/>
                  <a:gd name="T11" fmla="*/ 58 h 102"/>
                  <a:gd name="T12" fmla="*/ 53 w 55"/>
                  <a:gd name="T13" fmla="*/ 76 h 102"/>
                  <a:gd name="T14" fmla="*/ 47 w 55"/>
                  <a:gd name="T15" fmla="*/ 83 h 102"/>
                  <a:gd name="T16" fmla="*/ 44 w 55"/>
                  <a:gd name="T17" fmla="*/ 85 h 102"/>
                  <a:gd name="T18" fmla="*/ 49 w 55"/>
                  <a:gd name="T19" fmla="*/ 98 h 102"/>
                  <a:gd name="T20" fmla="*/ 41 w 55"/>
                  <a:gd name="T21" fmla="*/ 100 h 102"/>
                  <a:gd name="T22" fmla="*/ 31 w 55"/>
                  <a:gd name="T23" fmla="*/ 102 h 102"/>
                  <a:gd name="T24" fmla="*/ 24 w 55"/>
                  <a:gd name="T25" fmla="*/ 100 h 102"/>
                  <a:gd name="T26" fmla="*/ 13 w 55"/>
                  <a:gd name="T27" fmla="*/ 97 h 102"/>
                  <a:gd name="T28" fmla="*/ 6 w 55"/>
                  <a:gd name="T29" fmla="*/ 94 h 102"/>
                  <a:gd name="T30" fmla="*/ 6 w 55"/>
                  <a:gd name="T31" fmla="*/ 94 h 102"/>
                  <a:gd name="T32" fmla="*/ 6 w 55"/>
                  <a:gd name="T33" fmla="*/ 81 h 102"/>
                  <a:gd name="T34" fmla="*/ 5 w 55"/>
                  <a:gd name="T35" fmla="*/ 77 h 102"/>
                  <a:gd name="T36" fmla="*/ 2 w 55"/>
                  <a:gd name="T37" fmla="*/ 71 h 102"/>
                  <a:gd name="T38" fmla="*/ 3 w 55"/>
                  <a:gd name="T39" fmla="*/ 67 h 102"/>
                  <a:gd name="T40" fmla="*/ 6 w 55"/>
                  <a:gd name="T41" fmla="*/ 66 h 102"/>
                  <a:gd name="T42" fmla="*/ 11 w 55"/>
                  <a:gd name="T43" fmla="*/ 68 h 102"/>
                  <a:gd name="T44" fmla="*/ 11 w 55"/>
                  <a:gd name="T45" fmla="*/ 66 h 102"/>
                  <a:gd name="T46" fmla="*/ 18 w 55"/>
                  <a:gd name="T47" fmla="*/ 65 h 102"/>
                  <a:gd name="T48" fmla="*/ 20 w 55"/>
                  <a:gd name="T49" fmla="*/ 61 h 102"/>
                  <a:gd name="T50" fmla="*/ 18 w 55"/>
                  <a:gd name="T51" fmla="*/ 59 h 102"/>
                  <a:gd name="T52" fmla="*/ 18 w 55"/>
                  <a:gd name="T53" fmla="*/ 57 h 102"/>
                  <a:gd name="T54" fmla="*/ 19 w 55"/>
                  <a:gd name="T55" fmla="*/ 54 h 102"/>
                  <a:gd name="T56" fmla="*/ 20 w 55"/>
                  <a:gd name="T57" fmla="*/ 49 h 102"/>
                  <a:gd name="T58" fmla="*/ 24 w 55"/>
                  <a:gd name="T59" fmla="*/ 45 h 102"/>
                  <a:gd name="T60" fmla="*/ 25 w 55"/>
                  <a:gd name="T61" fmla="*/ 39 h 102"/>
                  <a:gd name="T62" fmla="*/ 18 w 55"/>
                  <a:gd name="T63" fmla="*/ 40 h 102"/>
                  <a:gd name="T64" fmla="*/ 14 w 55"/>
                  <a:gd name="T65" fmla="*/ 34 h 102"/>
                  <a:gd name="T66" fmla="*/ 13 w 55"/>
                  <a:gd name="T67" fmla="*/ 25 h 102"/>
                  <a:gd name="T68" fmla="*/ 16 w 55"/>
                  <a:gd name="T69" fmla="*/ 18 h 102"/>
                  <a:gd name="T70" fmla="*/ 13 w 55"/>
                  <a:gd name="T71" fmla="*/ 16 h 102"/>
                  <a:gd name="T72" fmla="*/ 10 w 55"/>
                  <a:gd name="T73" fmla="*/ 7 h 102"/>
                  <a:gd name="T74" fmla="*/ 9 w 55"/>
                  <a:gd name="T75" fmla="*/ 7 h 102"/>
                  <a:gd name="T76" fmla="*/ 12 w 55"/>
                  <a:gd name="T77" fmla="*/ 1 h 102"/>
                  <a:gd name="T78" fmla="*/ 22 w 55"/>
                  <a:gd name="T79" fmla="*/ 0 h 102"/>
                  <a:gd name="T80" fmla="*/ 23 w 55"/>
                  <a:gd name="T81" fmla="*/ 2 h 102"/>
                  <a:gd name="T82" fmla="*/ 30 w 55"/>
                  <a:gd name="T83" fmla="*/ 4 h 102"/>
                  <a:gd name="T84" fmla="*/ 41 w 55"/>
                  <a:gd name="T85" fmla="*/ 3 h 102"/>
                  <a:gd name="T86" fmla="*/ 45 w 55"/>
                  <a:gd name="T87" fmla="*/ 13 h 102"/>
                  <a:gd name="T88" fmla="*/ 0 w 55"/>
                  <a:gd name="T89" fmla="*/ 100 h 102"/>
                  <a:gd name="T90" fmla="*/ 0 w 55"/>
                  <a:gd name="T91" fmla="*/ 100 h 102"/>
                  <a:gd name="T92" fmla="*/ 0 w 55"/>
                  <a:gd name="T9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" h="102">
                    <a:moveTo>
                      <a:pt x="45" y="13"/>
                    </a:moveTo>
                    <a:cubicBezTo>
                      <a:pt x="44" y="13"/>
                      <a:pt x="44" y="13"/>
                      <a:pt x="44" y="13"/>
                    </a:cubicBezTo>
                    <a:cubicBezTo>
                      <a:pt x="37" y="18"/>
                      <a:pt x="42" y="23"/>
                      <a:pt x="45" y="29"/>
                    </a:cubicBezTo>
                    <a:cubicBezTo>
                      <a:pt x="47" y="35"/>
                      <a:pt x="38" y="35"/>
                      <a:pt x="40" y="39"/>
                    </a:cubicBezTo>
                    <a:cubicBezTo>
                      <a:pt x="41" y="44"/>
                      <a:pt x="48" y="44"/>
                      <a:pt x="51" y="46"/>
                    </a:cubicBezTo>
                    <a:cubicBezTo>
                      <a:pt x="55" y="48"/>
                      <a:pt x="54" y="54"/>
                      <a:pt x="54" y="58"/>
                    </a:cubicBezTo>
                    <a:cubicBezTo>
                      <a:pt x="54" y="62"/>
                      <a:pt x="53" y="65"/>
                      <a:pt x="53" y="76"/>
                    </a:cubicBezTo>
                    <a:cubicBezTo>
                      <a:pt x="53" y="87"/>
                      <a:pt x="48" y="85"/>
                      <a:pt x="47" y="83"/>
                    </a:cubicBezTo>
                    <a:cubicBezTo>
                      <a:pt x="47" y="81"/>
                      <a:pt x="41" y="79"/>
                      <a:pt x="44" y="85"/>
                    </a:cubicBezTo>
                    <a:cubicBezTo>
                      <a:pt x="46" y="88"/>
                      <a:pt x="48" y="94"/>
                      <a:pt x="49" y="98"/>
                    </a:cubicBezTo>
                    <a:cubicBezTo>
                      <a:pt x="47" y="100"/>
                      <a:pt x="43" y="100"/>
                      <a:pt x="41" y="100"/>
                    </a:cubicBezTo>
                    <a:cubicBezTo>
                      <a:pt x="38" y="99"/>
                      <a:pt x="36" y="101"/>
                      <a:pt x="31" y="102"/>
                    </a:cubicBezTo>
                    <a:cubicBezTo>
                      <a:pt x="27" y="102"/>
                      <a:pt x="32" y="100"/>
                      <a:pt x="24" y="100"/>
                    </a:cubicBezTo>
                    <a:cubicBezTo>
                      <a:pt x="17" y="99"/>
                      <a:pt x="15" y="99"/>
                      <a:pt x="13" y="97"/>
                    </a:cubicBezTo>
                    <a:cubicBezTo>
                      <a:pt x="11" y="95"/>
                      <a:pt x="11" y="93"/>
                      <a:pt x="6" y="94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5" y="13"/>
                      <a:pt x="45" y="13"/>
                      <a:pt x="45" y="13"/>
                    </a:cubicBezTo>
                    <a:close/>
                    <a:moveTo>
                      <a:pt x="0" y="100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0"/>
                      <a:pt x="0" y="100"/>
                      <a:pt x="0" y="100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18" name="Ставропольский край">
                <a:extLst>
                  <a:ext uri="{FF2B5EF4-FFF2-40B4-BE49-F238E27FC236}">
                    <a16:creationId xmlns:a16="http://schemas.microsoft.com/office/drawing/2014/main" id="{37C5C636-AA8C-4D45-B117-335CEA570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136" y="5242718"/>
                <a:ext cx="408653" cy="485074"/>
              </a:xfrm>
              <a:custGeom>
                <a:avLst/>
                <a:gdLst>
                  <a:gd name="T0" fmla="*/ 4 w 77"/>
                  <a:gd name="T1" fmla="*/ 70 h 102"/>
                  <a:gd name="T2" fmla="*/ 6 w 77"/>
                  <a:gd name="T3" fmla="*/ 70 h 102"/>
                  <a:gd name="T4" fmla="*/ 12 w 77"/>
                  <a:gd name="T5" fmla="*/ 71 h 102"/>
                  <a:gd name="T6" fmla="*/ 16 w 77"/>
                  <a:gd name="T7" fmla="*/ 73 h 102"/>
                  <a:gd name="T8" fmla="*/ 22 w 77"/>
                  <a:gd name="T9" fmla="*/ 82 h 102"/>
                  <a:gd name="T10" fmla="*/ 27 w 77"/>
                  <a:gd name="T11" fmla="*/ 81 h 102"/>
                  <a:gd name="T12" fmla="*/ 33 w 77"/>
                  <a:gd name="T13" fmla="*/ 85 h 102"/>
                  <a:gd name="T14" fmla="*/ 33 w 77"/>
                  <a:gd name="T15" fmla="*/ 89 h 102"/>
                  <a:gd name="T16" fmla="*/ 33 w 77"/>
                  <a:gd name="T17" fmla="*/ 90 h 102"/>
                  <a:gd name="T18" fmla="*/ 32 w 77"/>
                  <a:gd name="T19" fmla="*/ 90 h 102"/>
                  <a:gd name="T20" fmla="*/ 36 w 77"/>
                  <a:gd name="T21" fmla="*/ 92 h 102"/>
                  <a:gd name="T22" fmla="*/ 39 w 77"/>
                  <a:gd name="T23" fmla="*/ 95 h 102"/>
                  <a:gd name="T24" fmla="*/ 39 w 77"/>
                  <a:gd name="T25" fmla="*/ 101 h 102"/>
                  <a:gd name="T26" fmla="*/ 41 w 77"/>
                  <a:gd name="T27" fmla="*/ 101 h 102"/>
                  <a:gd name="T28" fmla="*/ 45 w 77"/>
                  <a:gd name="T29" fmla="*/ 96 h 102"/>
                  <a:gd name="T30" fmla="*/ 51 w 77"/>
                  <a:gd name="T31" fmla="*/ 102 h 102"/>
                  <a:gd name="T32" fmla="*/ 56 w 77"/>
                  <a:gd name="T33" fmla="*/ 102 h 102"/>
                  <a:gd name="T34" fmla="*/ 56 w 77"/>
                  <a:gd name="T35" fmla="*/ 102 h 102"/>
                  <a:gd name="T36" fmla="*/ 57 w 77"/>
                  <a:gd name="T37" fmla="*/ 98 h 102"/>
                  <a:gd name="T38" fmla="*/ 56 w 77"/>
                  <a:gd name="T39" fmla="*/ 92 h 102"/>
                  <a:gd name="T40" fmla="*/ 61 w 77"/>
                  <a:gd name="T41" fmla="*/ 91 h 102"/>
                  <a:gd name="T42" fmla="*/ 63 w 77"/>
                  <a:gd name="T43" fmla="*/ 84 h 102"/>
                  <a:gd name="T44" fmla="*/ 71 w 77"/>
                  <a:gd name="T45" fmla="*/ 85 h 102"/>
                  <a:gd name="T46" fmla="*/ 77 w 77"/>
                  <a:gd name="T47" fmla="*/ 81 h 102"/>
                  <a:gd name="T48" fmla="*/ 77 w 77"/>
                  <a:gd name="T49" fmla="*/ 80 h 102"/>
                  <a:gd name="T50" fmla="*/ 76 w 77"/>
                  <a:gd name="T51" fmla="*/ 71 h 102"/>
                  <a:gd name="T52" fmla="*/ 74 w 77"/>
                  <a:gd name="T53" fmla="*/ 64 h 102"/>
                  <a:gd name="T54" fmla="*/ 69 w 77"/>
                  <a:gd name="T55" fmla="*/ 55 h 102"/>
                  <a:gd name="T56" fmla="*/ 61 w 77"/>
                  <a:gd name="T57" fmla="*/ 44 h 102"/>
                  <a:gd name="T58" fmla="*/ 62 w 77"/>
                  <a:gd name="T59" fmla="*/ 34 h 102"/>
                  <a:gd name="T60" fmla="*/ 56 w 77"/>
                  <a:gd name="T61" fmla="*/ 27 h 102"/>
                  <a:gd name="T62" fmla="*/ 51 w 77"/>
                  <a:gd name="T63" fmla="*/ 17 h 102"/>
                  <a:gd name="T64" fmla="*/ 42 w 77"/>
                  <a:gd name="T65" fmla="*/ 16 h 102"/>
                  <a:gd name="T66" fmla="*/ 36 w 77"/>
                  <a:gd name="T67" fmla="*/ 10 h 102"/>
                  <a:gd name="T68" fmla="*/ 30 w 77"/>
                  <a:gd name="T69" fmla="*/ 7 h 102"/>
                  <a:gd name="T70" fmla="*/ 23 w 77"/>
                  <a:gd name="T71" fmla="*/ 1 h 102"/>
                  <a:gd name="T72" fmla="*/ 15 w 77"/>
                  <a:gd name="T73" fmla="*/ 5 h 102"/>
                  <a:gd name="T74" fmla="*/ 6 w 77"/>
                  <a:gd name="T75" fmla="*/ 3 h 102"/>
                  <a:gd name="T76" fmla="*/ 5 w 77"/>
                  <a:gd name="T77" fmla="*/ 10 h 102"/>
                  <a:gd name="T78" fmla="*/ 7 w 77"/>
                  <a:gd name="T79" fmla="*/ 16 h 102"/>
                  <a:gd name="T80" fmla="*/ 7 w 77"/>
                  <a:gd name="T81" fmla="*/ 21 h 102"/>
                  <a:gd name="T82" fmla="*/ 9 w 77"/>
                  <a:gd name="T83" fmla="*/ 27 h 102"/>
                  <a:gd name="T84" fmla="*/ 0 w 77"/>
                  <a:gd name="T85" fmla="*/ 32 h 102"/>
                  <a:gd name="T86" fmla="*/ 0 w 77"/>
                  <a:gd name="T87" fmla="*/ 40 h 102"/>
                  <a:gd name="T88" fmla="*/ 2 w 77"/>
                  <a:gd name="T89" fmla="*/ 41 h 102"/>
                  <a:gd name="T90" fmla="*/ 3 w 77"/>
                  <a:gd name="T91" fmla="*/ 44 h 102"/>
                  <a:gd name="T92" fmla="*/ 5 w 77"/>
                  <a:gd name="T93" fmla="*/ 49 h 102"/>
                  <a:gd name="T94" fmla="*/ 9 w 77"/>
                  <a:gd name="T95" fmla="*/ 55 h 102"/>
                  <a:gd name="T96" fmla="*/ 3 w 77"/>
                  <a:gd name="T97" fmla="*/ 57 h 102"/>
                  <a:gd name="T98" fmla="*/ 3 w 77"/>
                  <a:gd name="T99" fmla="*/ 60 h 102"/>
                  <a:gd name="T100" fmla="*/ 6 w 77"/>
                  <a:gd name="T101" fmla="*/ 64 h 102"/>
                  <a:gd name="T102" fmla="*/ 5 w 77"/>
                  <a:gd name="T103" fmla="*/ 68 h 102"/>
                  <a:gd name="T104" fmla="*/ 4 w 77"/>
                  <a:gd name="T105" fmla="*/ 7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7" h="102">
                    <a:moveTo>
                      <a:pt x="4" y="70"/>
                    </a:moveTo>
                    <a:cubicBezTo>
                      <a:pt x="6" y="70"/>
                      <a:pt x="6" y="70"/>
                      <a:pt x="6" y="70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40" y="101"/>
                      <a:pt x="40" y="101"/>
                      <a:pt x="41" y="101"/>
                    </a:cubicBezTo>
                    <a:cubicBezTo>
                      <a:pt x="42" y="100"/>
                      <a:pt x="45" y="96"/>
                      <a:pt x="45" y="96"/>
                    </a:cubicBezTo>
                    <a:cubicBezTo>
                      <a:pt x="45" y="96"/>
                      <a:pt x="50" y="102"/>
                      <a:pt x="51" y="102"/>
                    </a:cubicBezTo>
                    <a:cubicBezTo>
                      <a:pt x="51" y="102"/>
                      <a:pt x="53" y="102"/>
                      <a:pt x="56" y="102"/>
                    </a:cubicBezTo>
                    <a:cubicBezTo>
                      <a:pt x="56" y="102"/>
                      <a:pt x="56" y="102"/>
                      <a:pt x="56" y="102"/>
                    </a:cubicBezTo>
                    <a:cubicBezTo>
                      <a:pt x="56" y="102"/>
                      <a:pt x="59" y="100"/>
                      <a:pt x="57" y="98"/>
                    </a:cubicBezTo>
                    <a:cubicBezTo>
                      <a:pt x="56" y="95"/>
                      <a:pt x="55" y="92"/>
                      <a:pt x="56" y="92"/>
                    </a:cubicBezTo>
                    <a:cubicBezTo>
                      <a:pt x="57" y="92"/>
                      <a:pt x="61" y="92"/>
                      <a:pt x="61" y="91"/>
                    </a:cubicBezTo>
                    <a:cubicBezTo>
                      <a:pt x="61" y="89"/>
                      <a:pt x="62" y="84"/>
                      <a:pt x="63" y="84"/>
                    </a:cubicBezTo>
                    <a:cubicBezTo>
                      <a:pt x="65" y="84"/>
                      <a:pt x="68" y="87"/>
                      <a:pt x="71" y="85"/>
                    </a:cubicBezTo>
                    <a:cubicBezTo>
                      <a:pt x="72" y="84"/>
                      <a:pt x="74" y="82"/>
                      <a:pt x="77" y="81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7" y="80"/>
                      <a:pt x="77" y="73"/>
                      <a:pt x="76" y="71"/>
                    </a:cubicBezTo>
                    <a:cubicBezTo>
                      <a:pt x="76" y="70"/>
                      <a:pt x="74" y="67"/>
                      <a:pt x="74" y="64"/>
                    </a:cubicBezTo>
                    <a:cubicBezTo>
                      <a:pt x="74" y="61"/>
                      <a:pt x="70" y="60"/>
                      <a:pt x="69" y="55"/>
                    </a:cubicBezTo>
                    <a:cubicBezTo>
                      <a:pt x="68" y="50"/>
                      <a:pt x="61" y="48"/>
                      <a:pt x="61" y="44"/>
                    </a:cubicBezTo>
                    <a:cubicBezTo>
                      <a:pt x="62" y="41"/>
                      <a:pt x="65" y="37"/>
                      <a:pt x="62" y="34"/>
                    </a:cubicBezTo>
                    <a:cubicBezTo>
                      <a:pt x="59" y="30"/>
                      <a:pt x="58" y="33"/>
                      <a:pt x="56" y="27"/>
                    </a:cubicBezTo>
                    <a:cubicBezTo>
                      <a:pt x="54" y="21"/>
                      <a:pt x="54" y="19"/>
                      <a:pt x="51" y="17"/>
                    </a:cubicBezTo>
                    <a:cubicBezTo>
                      <a:pt x="49" y="16"/>
                      <a:pt x="45" y="18"/>
                      <a:pt x="42" y="16"/>
                    </a:cubicBezTo>
                    <a:cubicBezTo>
                      <a:pt x="40" y="13"/>
                      <a:pt x="39" y="10"/>
                      <a:pt x="36" y="10"/>
                    </a:cubicBezTo>
                    <a:cubicBezTo>
                      <a:pt x="33" y="11"/>
                      <a:pt x="32" y="12"/>
                      <a:pt x="30" y="7"/>
                    </a:cubicBezTo>
                    <a:cubicBezTo>
                      <a:pt x="27" y="3"/>
                      <a:pt x="27" y="1"/>
                      <a:pt x="23" y="1"/>
                    </a:cubicBezTo>
                    <a:cubicBezTo>
                      <a:pt x="20" y="2"/>
                      <a:pt x="18" y="6"/>
                      <a:pt x="15" y="5"/>
                    </a:cubicBezTo>
                    <a:cubicBezTo>
                      <a:pt x="12" y="4"/>
                      <a:pt x="9" y="0"/>
                      <a:pt x="6" y="3"/>
                    </a:cubicBezTo>
                    <a:cubicBezTo>
                      <a:pt x="3" y="6"/>
                      <a:pt x="7" y="9"/>
                      <a:pt x="5" y="10"/>
                    </a:cubicBezTo>
                    <a:cubicBezTo>
                      <a:pt x="3" y="12"/>
                      <a:pt x="6" y="15"/>
                      <a:pt x="7" y="16"/>
                    </a:cubicBezTo>
                    <a:cubicBezTo>
                      <a:pt x="8" y="17"/>
                      <a:pt x="8" y="20"/>
                      <a:pt x="7" y="21"/>
                    </a:cubicBezTo>
                    <a:cubicBezTo>
                      <a:pt x="6" y="23"/>
                      <a:pt x="10" y="26"/>
                      <a:pt x="9" y="27"/>
                    </a:cubicBezTo>
                    <a:cubicBezTo>
                      <a:pt x="8" y="28"/>
                      <a:pt x="0" y="32"/>
                      <a:pt x="0" y="32"/>
                    </a:cubicBezTo>
                    <a:cubicBezTo>
                      <a:pt x="0" y="32"/>
                      <a:pt x="0" y="37"/>
                      <a:pt x="0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5"/>
                      <a:pt x="3" y="56"/>
                      <a:pt x="3" y="57"/>
                    </a:cubicBezTo>
                    <a:cubicBezTo>
                      <a:pt x="2" y="58"/>
                      <a:pt x="3" y="60"/>
                      <a:pt x="3" y="60"/>
                    </a:cubicBezTo>
                    <a:cubicBezTo>
                      <a:pt x="3" y="60"/>
                      <a:pt x="6" y="64"/>
                      <a:pt x="6" y="64"/>
                    </a:cubicBezTo>
                    <a:cubicBezTo>
                      <a:pt x="5" y="68"/>
                      <a:pt x="5" y="68"/>
                      <a:pt x="5" y="68"/>
                    </a:cubicBezTo>
                    <a:lnTo>
                      <a:pt x="4" y="70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19" name="Краснодарский край">
                <a:extLst>
                  <a:ext uri="{FF2B5EF4-FFF2-40B4-BE49-F238E27FC236}">
                    <a16:creationId xmlns:a16="http://schemas.microsoft.com/office/drawing/2014/main" id="{CEB5F514-00B7-4B94-B5D8-A6DB2DAAFF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2781" y="4935277"/>
                <a:ext cx="475059" cy="526066"/>
              </a:xfrm>
              <a:custGeom>
                <a:avLst/>
                <a:gdLst>
                  <a:gd name="T0" fmla="*/ 88 w 89"/>
                  <a:gd name="T1" fmla="*/ 67 h 111"/>
                  <a:gd name="T2" fmla="*/ 80 w 89"/>
                  <a:gd name="T3" fmla="*/ 70 h 111"/>
                  <a:gd name="T4" fmla="*/ 71 w 89"/>
                  <a:gd name="T5" fmla="*/ 68 h 111"/>
                  <a:gd name="T6" fmla="*/ 70 w 89"/>
                  <a:gd name="T7" fmla="*/ 75 h 111"/>
                  <a:gd name="T8" fmla="*/ 72 w 89"/>
                  <a:gd name="T9" fmla="*/ 81 h 111"/>
                  <a:gd name="T10" fmla="*/ 72 w 89"/>
                  <a:gd name="T11" fmla="*/ 86 h 111"/>
                  <a:gd name="T12" fmla="*/ 74 w 89"/>
                  <a:gd name="T13" fmla="*/ 92 h 111"/>
                  <a:gd name="T14" fmla="*/ 65 w 89"/>
                  <a:gd name="T15" fmla="*/ 97 h 111"/>
                  <a:gd name="T16" fmla="*/ 64 w 89"/>
                  <a:gd name="T17" fmla="*/ 106 h 111"/>
                  <a:gd name="T18" fmla="*/ 59 w 89"/>
                  <a:gd name="T19" fmla="*/ 111 h 111"/>
                  <a:gd name="T20" fmla="*/ 51 w 89"/>
                  <a:gd name="T21" fmla="*/ 109 h 111"/>
                  <a:gd name="T22" fmla="*/ 46 w 89"/>
                  <a:gd name="T23" fmla="*/ 103 h 111"/>
                  <a:gd name="T24" fmla="*/ 39 w 89"/>
                  <a:gd name="T25" fmla="*/ 107 h 111"/>
                  <a:gd name="T26" fmla="*/ 33 w 89"/>
                  <a:gd name="T27" fmla="*/ 110 h 111"/>
                  <a:gd name="T28" fmla="*/ 31 w 89"/>
                  <a:gd name="T29" fmla="*/ 111 h 111"/>
                  <a:gd name="T30" fmla="*/ 22 w 89"/>
                  <a:gd name="T31" fmla="*/ 103 h 111"/>
                  <a:gd name="T32" fmla="*/ 18 w 89"/>
                  <a:gd name="T33" fmla="*/ 104 h 111"/>
                  <a:gd name="T34" fmla="*/ 18 w 89"/>
                  <a:gd name="T35" fmla="*/ 98 h 111"/>
                  <a:gd name="T36" fmla="*/ 17 w 89"/>
                  <a:gd name="T37" fmla="*/ 74 h 111"/>
                  <a:gd name="T38" fmla="*/ 8 w 89"/>
                  <a:gd name="T39" fmla="*/ 55 h 111"/>
                  <a:gd name="T40" fmla="*/ 7 w 89"/>
                  <a:gd name="T41" fmla="*/ 42 h 111"/>
                  <a:gd name="T42" fmla="*/ 2 w 89"/>
                  <a:gd name="T43" fmla="*/ 32 h 111"/>
                  <a:gd name="T44" fmla="*/ 3 w 89"/>
                  <a:gd name="T45" fmla="*/ 22 h 111"/>
                  <a:gd name="T46" fmla="*/ 6 w 89"/>
                  <a:gd name="T47" fmla="*/ 14 h 111"/>
                  <a:gd name="T48" fmla="*/ 13 w 89"/>
                  <a:gd name="T49" fmla="*/ 21 h 111"/>
                  <a:gd name="T50" fmla="*/ 21 w 89"/>
                  <a:gd name="T51" fmla="*/ 25 h 111"/>
                  <a:gd name="T52" fmla="*/ 26 w 89"/>
                  <a:gd name="T53" fmla="*/ 19 h 111"/>
                  <a:gd name="T54" fmla="*/ 38 w 89"/>
                  <a:gd name="T55" fmla="*/ 18 h 111"/>
                  <a:gd name="T56" fmla="*/ 47 w 89"/>
                  <a:gd name="T57" fmla="*/ 18 h 111"/>
                  <a:gd name="T58" fmla="*/ 43 w 89"/>
                  <a:gd name="T59" fmla="*/ 4 h 111"/>
                  <a:gd name="T60" fmla="*/ 54 w 89"/>
                  <a:gd name="T61" fmla="*/ 5 h 111"/>
                  <a:gd name="T62" fmla="*/ 61 w 89"/>
                  <a:gd name="T63" fmla="*/ 3 h 111"/>
                  <a:gd name="T64" fmla="*/ 61 w 89"/>
                  <a:gd name="T65" fmla="*/ 3 h 111"/>
                  <a:gd name="T66" fmla="*/ 64 w 89"/>
                  <a:gd name="T67" fmla="*/ 20 h 111"/>
                  <a:gd name="T68" fmla="*/ 72 w 89"/>
                  <a:gd name="T69" fmla="*/ 21 h 111"/>
                  <a:gd name="T70" fmla="*/ 82 w 89"/>
                  <a:gd name="T71" fmla="*/ 31 h 111"/>
                  <a:gd name="T72" fmla="*/ 80 w 89"/>
                  <a:gd name="T73" fmla="*/ 35 h 111"/>
                  <a:gd name="T74" fmla="*/ 78 w 89"/>
                  <a:gd name="T75" fmla="*/ 43 h 111"/>
                  <a:gd name="T76" fmla="*/ 89 w 89"/>
                  <a:gd name="T77" fmla="*/ 55 h 111"/>
                  <a:gd name="T78" fmla="*/ 88 w 89"/>
                  <a:gd name="T79" fmla="*/ 67 h 111"/>
                  <a:gd name="T80" fmla="*/ 28 w 89"/>
                  <a:gd name="T81" fmla="*/ 53 h 111"/>
                  <a:gd name="T82" fmla="*/ 29 w 89"/>
                  <a:gd name="T83" fmla="*/ 62 h 111"/>
                  <a:gd name="T84" fmla="*/ 36 w 89"/>
                  <a:gd name="T85" fmla="*/ 67 h 111"/>
                  <a:gd name="T86" fmla="*/ 44 w 89"/>
                  <a:gd name="T87" fmla="*/ 71 h 111"/>
                  <a:gd name="T88" fmla="*/ 38 w 89"/>
                  <a:gd name="T89" fmla="*/ 76 h 111"/>
                  <a:gd name="T90" fmla="*/ 36 w 89"/>
                  <a:gd name="T91" fmla="*/ 84 h 111"/>
                  <a:gd name="T92" fmla="*/ 34 w 89"/>
                  <a:gd name="T93" fmla="*/ 90 h 111"/>
                  <a:gd name="T94" fmla="*/ 24 w 89"/>
                  <a:gd name="T95" fmla="*/ 91 h 111"/>
                  <a:gd name="T96" fmla="*/ 30 w 89"/>
                  <a:gd name="T97" fmla="*/ 101 h 111"/>
                  <a:gd name="T98" fmla="*/ 39 w 89"/>
                  <a:gd name="T99" fmla="*/ 94 h 111"/>
                  <a:gd name="T100" fmla="*/ 50 w 89"/>
                  <a:gd name="T101" fmla="*/ 85 h 111"/>
                  <a:gd name="T102" fmla="*/ 54 w 89"/>
                  <a:gd name="T103" fmla="*/ 79 h 111"/>
                  <a:gd name="T104" fmla="*/ 50 w 89"/>
                  <a:gd name="T105" fmla="*/ 67 h 111"/>
                  <a:gd name="T106" fmla="*/ 43 w 89"/>
                  <a:gd name="T107" fmla="*/ 60 h 111"/>
                  <a:gd name="T108" fmla="*/ 34 w 89"/>
                  <a:gd name="T109" fmla="*/ 55 h 111"/>
                  <a:gd name="T110" fmla="*/ 28 w 89"/>
                  <a:gd name="T111" fmla="*/ 5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9" h="111">
                    <a:moveTo>
                      <a:pt x="88" y="67"/>
                    </a:moveTo>
                    <a:cubicBezTo>
                      <a:pt x="85" y="68"/>
                      <a:pt x="82" y="71"/>
                      <a:pt x="80" y="70"/>
                    </a:cubicBezTo>
                    <a:cubicBezTo>
                      <a:pt x="77" y="69"/>
                      <a:pt x="74" y="65"/>
                      <a:pt x="71" y="68"/>
                    </a:cubicBezTo>
                    <a:cubicBezTo>
                      <a:pt x="68" y="71"/>
                      <a:pt x="72" y="74"/>
                      <a:pt x="70" y="75"/>
                    </a:cubicBezTo>
                    <a:cubicBezTo>
                      <a:pt x="68" y="77"/>
                      <a:pt x="71" y="80"/>
                      <a:pt x="72" y="81"/>
                    </a:cubicBezTo>
                    <a:cubicBezTo>
                      <a:pt x="73" y="82"/>
                      <a:pt x="73" y="85"/>
                      <a:pt x="72" y="86"/>
                    </a:cubicBezTo>
                    <a:cubicBezTo>
                      <a:pt x="71" y="88"/>
                      <a:pt x="75" y="91"/>
                      <a:pt x="74" y="92"/>
                    </a:cubicBezTo>
                    <a:cubicBezTo>
                      <a:pt x="73" y="93"/>
                      <a:pt x="65" y="97"/>
                      <a:pt x="65" y="97"/>
                    </a:cubicBezTo>
                    <a:cubicBezTo>
                      <a:pt x="65" y="97"/>
                      <a:pt x="66" y="104"/>
                      <a:pt x="64" y="106"/>
                    </a:cubicBezTo>
                    <a:cubicBezTo>
                      <a:pt x="63" y="109"/>
                      <a:pt x="60" y="111"/>
                      <a:pt x="59" y="111"/>
                    </a:cubicBezTo>
                    <a:cubicBezTo>
                      <a:pt x="57" y="111"/>
                      <a:pt x="52" y="111"/>
                      <a:pt x="51" y="109"/>
                    </a:cubicBezTo>
                    <a:cubicBezTo>
                      <a:pt x="50" y="108"/>
                      <a:pt x="48" y="103"/>
                      <a:pt x="46" y="103"/>
                    </a:cubicBezTo>
                    <a:cubicBezTo>
                      <a:pt x="44" y="104"/>
                      <a:pt x="40" y="106"/>
                      <a:pt x="39" y="107"/>
                    </a:cubicBezTo>
                    <a:cubicBezTo>
                      <a:pt x="38" y="107"/>
                      <a:pt x="34" y="108"/>
                      <a:pt x="33" y="110"/>
                    </a:cubicBezTo>
                    <a:cubicBezTo>
                      <a:pt x="32" y="110"/>
                      <a:pt x="32" y="111"/>
                      <a:pt x="31" y="111"/>
                    </a:cubicBezTo>
                    <a:cubicBezTo>
                      <a:pt x="28" y="108"/>
                      <a:pt x="24" y="105"/>
                      <a:pt x="22" y="103"/>
                    </a:cubicBezTo>
                    <a:cubicBezTo>
                      <a:pt x="22" y="102"/>
                      <a:pt x="20" y="103"/>
                      <a:pt x="18" y="104"/>
                    </a:cubicBezTo>
                    <a:cubicBezTo>
                      <a:pt x="18" y="102"/>
                      <a:pt x="18" y="100"/>
                      <a:pt x="18" y="98"/>
                    </a:cubicBezTo>
                    <a:cubicBezTo>
                      <a:pt x="18" y="93"/>
                      <a:pt x="18" y="80"/>
                      <a:pt x="17" y="74"/>
                    </a:cubicBezTo>
                    <a:cubicBezTo>
                      <a:pt x="17" y="69"/>
                      <a:pt x="9" y="58"/>
                      <a:pt x="8" y="55"/>
                    </a:cubicBezTo>
                    <a:cubicBezTo>
                      <a:pt x="8" y="51"/>
                      <a:pt x="11" y="46"/>
                      <a:pt x="7" y="42"/>
                    </a:cubicBezTo>
                    <a:cubicBezTo>
                      <a:pt x="4" y="39"/>
                      <a:pt x="0" y="36"/>
                      <a:pt x="2" y="32"/>
                    </a:cubicBezTo>
                    <a:cubicBezTo>
                      <a:pt x="4" y="28"/>
                      <a:pt x="6" y="25"/>
                      <a:pt x="3" y="22"/>
                    </a:cubicBezTo>
                    <a:cubicBezTo>
                      <a:pt x="0" y="19"/>
                      <a:pt x="4" y="14"/>
                      <a:pt x="6" y="14"/>
                    </a:cubicBezTo>
                    <a:cubicBezTo>
                      <a:pt x="9" y="14"/>
                      <a:pt x="12" y="17"/>
                      <a:pt x="13" y="21"/>
                    </a:cubicBezTo>
                    <a:cubicBezTo>
                      <a:pt x="14" y="26"/>
                      <a:pt x="21" y="29"/>
                      <a:pt x="21" y="25"/>
                    </a:cubicBezTo>
                    <a:cubicBezTo>
                      <a:pt x="22" y="21"/>
                      <a:pt x="22" y="19"/>
                      <a:pt x="26" y="19"/>
                    </a:cubicBezTo>
                    <a:cubicBezTo>
                      <a:pt x="30" y="19"/>
                      <a:pt x="35" y="20"/>
                      <a:pt x="38" y="18"/>
                    </a:cubicBezTo>
                    <a:cubicBezTo>
                      <a:pt x="41" y="16"/>
                      <a:pt x="48" y="25"/>
                      <a:pt x="47" y="18"/>
                    </a:cubicBezTo>
                    <a:cubicBezTo>
                      <a:pt x="45" y="11"/>
                      <a:pt x="41" y="7"/>
                      <a:pt x="43" y="4"/>
                    </a:cubicBezTo>
                    <a:cubicBezTo>
                      <a:pt x="46" y="1"/>
                      <a:pt x="54" y="0"/>
                      <a:pt x="54" y="5"/>
                    </a:cubicBezTo>
                    <a:cubicBezTo>
                      <a:pt x="55" y="9"/>
                      <a:pt x="59" y="4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2" y="8"/>
                      <a:pt x="64" y="19"/>
                      <a:pt x="64" y="20"/>
                    </a:cubicBezTo>
                    <a:cubicBezTo>
                      <a:pt x="65" y="22"/>
                      <a:pt x="70" y="22"/>
                      <a:pt x="72" y="21"/>
                    </a:cubicBezTo>
                    <a:cubicBezTo>
                      <a:pt x="75" y="20"/>
                      <a:pt x="82" y="31"/>
                      <a:pt x="82" y="31"/>
                    </a:cubicBezTo>
                    <a:cubicBezTo>
                      <a:pt x="82" y="31"/>
                      <a:pt x="80" y="34"/>
                      <a:pt x="80" y="35"/>
                    </a:cubicBezTo>
                    <a:cubicBezTo>
                      <a:pt x="80" y="36"/>
                      <a:pt x="80" y="43"/>
                      <a:pt x="78" y="43"/>
                    </a:cubicBezTo>
                    <a:cubicBezTo>
                      <a:pt x="77" y="43"/>
                      <a:pt x="89" y="55"/>
                      <a:pt x="89" y="55"/>
                    </a:cubicBezTo>
                    <a:cubicBezTo>
                      <a:pt x="88" y="67"/>
                      <a:pt x="88" y="67"/>
                      <a:pt x="88" y="67"/>
                    </a:cubicBezTo>
                    <a:close/>
                    <a:moveTo>
                      <a:pt x="28" y="53"/>
                    </a:moveTo>
                    <a:cubicBezTo>
                      <a:pt x="27" y="59"/>
                      <a:pt x="28" y="60"/>
                      <a:pt x="29" y="62"/>
                    </a:cubicBezTo>
                    <a:cubicBezTo>
                      <a:pt x="30" y="65"/>
                      <a:pt x="32" y="66"/>
                      <a:pt x="36" y="67"/>
                    </a:cubicBezTo>
                    <a:cubicBezTo>
                      <a:pt x="40" y="68"/>
                      <a:pt x="45" y="67"/>
                      <a:pt x="44" y="71"/>
                    </a:cubicBezTo>
                    <a:cubicBezTo>
                      <a:pt x="43" y="75"/>
                      <a:pt x="41" y="73"/>
                      <a:pt x="38" y="76"/>
                    </a:cubicBezTo>
                    <a:cubicBezTo>
                      <a:pt x="36" y="79"/>
                      <a:pt x="36" y="83"/>
                      <a:pt x="36" y="84"/>
                    </a:cubicBezTo>
                    <a:cubicBezTo>
                      <a:pt x="37" y="85"/>
                      <a:pt x="39" y="90"/>
                      <a:pt x="34" y="90"/>
                    </a:cubicBezTo>
                    <a:cubicBezTo>
                      <a:pt x="29" y="90"/>
                      <a:pt x="24" y="88"/>
                      <a:pt x="24" y="91"/>
                    </a:cubicBezTo>
                    <a:cubicBezTo>
                      <a:pt x="24" y="93"/>
                      <a:pt x="30" y="101"/>
                      <a:pt x="30" y="101"/>
                    </a:cubicBezTo>
                    <a:cubicBezTo>
                      <a:pt x="30" y="101"/>
                      <a:pt x="37" y="98"/>
                      <a:pt x="39" y="94"/>
                    </a:cubicBezTo>
                    <a:cubicBezTo>
                      <a:pt x="41" y="89"/>
                      <a:pt x="49" y="81"/>
                      <a:pt x="50" y="85"/>
                    </a:cubicBezTo>
                    <a:cubicBezTo>
                      <a:pt x="51" y="88"/>
                      <a:pt x="54" y="84"/>
                      <a:pt x="54" y="79"/>
                    </a:cubicBezTo>
                    <a:cubicBezTo>
                      <a:pt x="55" y="73"/>
                      <a:pt x="55" y="72"/>
                      <a:pt x="50" y="67"/>
                    </a:cubicBezTo>
                    <a:cubicBezTo>
                      <a:pt x="45" y="62"/>
                      <a:pt x="49" y="61"/>
                      <a:pt x="43" y="60"/>
                    </a:cubicBezTo>
                    <a:cubicBezTo>
                      <a:pt x="38" y="59"/>
                      <a:pt x="34" y="57"/>
                      <a:pt x="34" y="55"/>
                    </a:cubicBezTo>
                    <a:cubicBezTo>
                      <a:pt x="34" y="53"/>
                      <a:pt x="28" y="53"/>
                      <a:pt x="28" y="53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20" name="Чеченская республика">
                <a:extLst>
                  <a:ext uri="{FF2B5EF4-FFF2-40B4-BE49-F238E27FC236}">
                    <a16:creationId xmlns:a16="http://schemas.microsoft.com/office/drawing/2014/main" id="{9675392F-905F-43E8-AA81-E3EA4A1ED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164" y="5698187"/>
                <a:ext cx="240083" cy="236844"/>
              </a:xfrm>
              <a:custGeom>
                <a:avLst/>
                <a:gdLst>
                  <a:gd name="T0" fmla="*/ 0 w 45"/>
                  <a:gd name="T1" fmla="*/ 36 h 50"/>
                  <a:gd name="T2" fmla="*/ 9 w 45"/>
                  <a:gd name="T3" fmla="*/ 29 h 50"/>
                  <a:gd name="T4" fmla="*/ 14 w 45"/>
                  <a:gd name="T5" fmla="*/ 15 h 50"/>
                  <a:gd name="T6" fmla="*/ 7 w 45"/>
                  <a:gd name="T7" fmla="*/ 6 h 50"/>
                  <a:gd name="T8" fmla="*/ 14 w 45"/>
                  <a:gd name="T9" fmla="*/ 5 h 50"/>
                  <a:gd name="T10" fmla="*/ 18 w 45"/>
                  <a:gd name="T11" fmla="*/ 0 h 50"/>
                  <a:gd name="T12" fmla="*/ 24 w 45"/>
                  <a:gd name="T13" fmla="*/ 6 h 50"/>
                  <a:gd name="T14" fmla="*/ 29 w 45"/>
                  <a:gd name="T15" fmla="*/ 6 h 50"/>
                  <a:gd name="T16" fmla="*/ 35 w 45"/>
                  <a:gd name="T17" fmla="*/ 12 h 50"/>
                  <a:gd name="T18" fmla="*/ 38 w 45"/>
                  <a:gd name="T19" fmla="*/ 16 h 50"/>
                  <a:gd name="T20" fmla="*/ 45 w 45"/>
                  <a:gd name="T21" fmla="*/ 16 h 50"/>
                  <a:gd name="T22" fmla="*/ 45 w 45"/>
                  <a:gd name="T23" fmla="*/ 25 h 50"/>
                  <a:gd name="T24" fmla="*/ 30 w 45"/>
                  <a:gd name="T25" fmla="*/ 35 h 50"/>
                  <a:gd name="T26" fmla="*/ 27 w 45"/>
                  <a:gd name="T27" fmla="*/ 45 h 50"/>
                  <a:gd name="T28" fmla="*/ 22 w 45"/>
                  <a:gd name="T29" fmla="*/ 40 h 50"/>
                  <a:gd name="T30" fmla="*/ 18 w 45"/>
                  <a:gd name="T31" fmla="*/ 43 h 50"/>
                  <a:gd name="T32" fmla="*/ 8 w 45"/>
                  <a:gd name="T33" fmla="*/ 46 h 50"/>
                  <a:gd name="T34" fmla="*/ 1 w 45"/>
                  <a:gd name="T35" fmla="*/ 50 h 50"/>
                  <a:gd name="T36" fmla="*/ 1 w 45"/>
                  <a:gd name="T37" fmla="*/ 43 h 50"/>
                  <a:gd name="T38" fmla="*/ 0 w 45"/>
                  <a:gd name="T39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50">
                    <a:moveTo>
                      <a:pt x="0" y="36"/>
                    </a:moveTo>
                    <a:cubicBezTo>
                      <a:pt x="4" y="34"/>
                      <a:pt x="8" y="31"/>
                      <a:pt x="9" y="29"/>
                    </a:cubicBezTo>
                    <a:cubicBezTo>
                      <a:pt x="10" y="24"/>
                      <a:pt x="14" y="15"/>
                      <a:pt x="14" y="15"/>
                    </a:cubicBezTo>
                    <a:cubicBezTo>
                      <a:pt x="14" y="15"/>
                      <a:pt x="7" y="8"/>
                      <a:pt x="7" y="6"/>
                    </a:cubicBezTo>
                    <a:cubicBezTo>
                      <a:pt x="7" y="4"/>
                      <a:pt x="13" y="6"/>
                      <a:pt x="14" y="5"/>
                    </a:cubicBezTo>
                    <a:cubicBezTo>
                      <a:pt x="15" y="4"/>
                      <a:pt x="18" y="0"/>
                      <a:pt x="18" y="0"/>
                    </a:cubicBezTo>
                    <a:cubicBezTo>
                      <a:pt x="18" y="0"/>
                      <a:pt x="23" y="6"/>
                      <a:pt x="24" y="6"/>
                    </a:cubicBezTo>
                    <a:cubicBezTo>
                      <a:pt x="24" y="6"/>
                      <a:pt x="26" y="6"/>
                      <a:pt x="29" y="6"/>
                    </a:cubicBezTo>
                    <a:cubicBezTo>
                      <a:pt x="30" y="7"/>
                      <a:pt x="33" y="10"/>
                      <a:pt x="35" y="12"/>
                    </a:cubicBezTo>
                    <a:cubicBezTo>
                      <a:pt x="37" y="14"/>
                      <a:pt x="38" y="16"/>
                      <a:pt x="38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33" y="31"/>
                      <a:pt x="30" y="35"/>
                    </a:cubicBezTo>
                    <a:cubicBezTo>
                      <a:pt x="28" y="39"/>
                      <a:pt x="27" y="45"/>
                      <a:pt x="27" y="45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18" y="42"/>
                      <a:pt x="18" y="43"/>
                    </a:cubicBezTo>
                    <a:cubicBezTo>
                      <a:pt x="17" y="43"/>
                      <a:pt x="15" y="45"/>
                      <a:pt x="8" y="46"/>
                    </a:cubicBezTo>
                    <a:cubicBezTo>
                      <a:pt x="5" y="46"/>
                      <a:pt x="3" y="48"/>
                      <a:pt x="1" y="50"/>
                    </a:cubicBezTo>
                    <a:cubicBezTo>
                      <a:pt x="1" y="48"/>
                      <a:pt x="1" y="46"/>
                      <a:pt x="1" y="43"/>
                    </a:cubicBezTo>
                    <a:cubicBezTo>
                      <a:pt x="1" y="41"/>
                      <a:pt x="1" y="38"/>
                      <a:pt x="0" y="36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21" name="Р.Алания-Сев.Осетия">
                <a:extLst>
                  <a:ext uri="{FF2B5EF4-FFF2-40B4-BE49-F238E27FC236}">
                    <a16:creationId xmlns:a16="http://schemas.microsoft.com/office/drawing/2014/main" id="{5F911CF4-30FC-43B4-B422-A1C7E152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352" y="5670859"/>
                <a:ext cx="196664" cy="141195"/>
              </a:xfrm>
              <a:custGeom>
                <a:avLst/>
                <a:gdLst>
                  <a:gd name="T0" fmla="*/ 0 w 37"/>
                  <a:gd name="T1" fmla="*/ 9 h 30"/>
                  <a:gd name="T2" fmla="*/ 8 w 37"/>
                  <a:gd name="T3" fmla="*/ 7 h 30"/>
                  <a:gd name="T4" fmla="*/ 14 w 37"/>
                  <a:gd name="T5" fmla="*/ 8 h 30"/>
                  <a:gd name="T6" fmla="*/ 17 w 37"/>
                  <a:gd name="T7" fmla="*/ 10 h 30"/>
                  <a:gd name="T8" fmla="*/ 23 w 37"/>
                  <a:gd name="T9" fmla="*/ 7 h 30"/>
                  <a:gd name="T10" fmla="*/ 26 w 37"/>
                  <a:gd name="T11" fmla="*/ 7 h 30"/>
                  <a:gd name="T12" fmla="*/ 26 w 37"/>
                  <a:gd name="T13" fmla="*/ 1 h 30"/>
                  <a:gd name="T14" fmla="*/ 30 w 37"/>
                  <a:gd name="T15" fmla="*/ 0 h 30"/>
                  <a:gd name="T16" fmla="*/ 34 w 37"/>
                  <a:gd name="T17" fmla="*/ 2 h 30"/>
                  <a:gd name="T18" fmla="*/ 37 w 37"/>
                  <a:gd name="T19" fmla="*/ 5 h 30"/>
                  <a:gd name="T20" fmla="*/ 37 w 37"/>
                  <a:gd name="T21" fmla="*/ 11 h 30"/>
                  <a:gd name="T22" fmla="*/ 32 w 37"/>
                  <a:gd name="T23" fmla="*/ 12 h 30"/>
                  <a:gd name="T24" fmla="*/ 32 w 37"/>
                  <a:gd name="T25" fmla="*/ 13 h 30"/>
                  <a:gd name="T26" fmla="*/ 27 w 37"/>
                  <a:gd name="T27" fmla="*/ 11 h 30"/>
                  <a:gd name="T28" fmla="*/ 25 w 37"/>
                  <a:gd name="T29" fmla="*/ 17 h 30"/>
                  <a:gd name="T30" fmla="*/ 25 w 37"/>
                  <a:gd name="T31" fmla="*/ 24 h 30"/>
                  <a:gd name="T32" fmla="*/ 23 w 37"/>
                  <a:gd name="T33" fmla="*/ 28 h 30"/>
                  <a:gd name="T34" fmla="*/ 20 w 37"/>
                  <a:gd name="T35" fmla="*/ 30 h 30"/>
                  <a:gd name="T36" fmla="*/ 15 w 37"/>
                  <a:gd name="T37" fmla="*/ 26 h 30"/>
                  <a:gd name="T38" fmla="*/ 3 w 37"/>
                  <a:gd name="T39" fmla="*/ 22 h 30"/>
                  <a:gd name="T40" fmla="*/ 4 w 37"/>
                  <a:gd name="T41" fmla="*/ 15 h 30"/>
                  <a:gd name="T42" fmla="*/ 0 w 37"/>
                  <a:gd name="T4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30">
                    <a:moveTo>
                      <a:pt x="0" y="9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5" y="11"/>
                      <a:pt x="32" y="11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5" y="16"/>
                      <a:pt x="25" y="17"/>
                    </a:cubicBezTo>
                    <a:cubicBezTo>
                      <a:pt x="25" y="18"/>
                      <a:pt x="25" y="24"/>
                      <a:pt x="25" y="24"/>
                    </a:cubicBezTo>
                    <a:cubicBezTo>
                      <a:pt x="25" y="24"/>
                      <a:pt x="24" y="28"/>
                      <a:pt x="23" y="28"/>
                    </a:cubicBezTo>
                    <a:cubicBezTo>
                      <a:pt x="23" y="28"/>
                      <a:pt x="21" y="29"/>
                      <a:pt x="20" y="30"/>
                    </a:cubicBezTo>
                    <a:cubicBezTo>
                      <a:pt x="18" y="28"/>
                      <a:pt x="16" y="27"/>
                      <a:pt x="15" y="26"/>
                    </a:cubicBezTo>
                    <a:cubicBezTo>
                      <a:pt x="12" y="24"/>
                      <a:pt x="5" y="25"/>
                      <a:pt x="3" y="22"/>
                    </a:cubicBezTo>
                    <a:cubicBezTo>
                      <a:pt x="2" y="19"/>
                      <a:pt x="3" y="18"/>
                      <a:pt x="4" y="15"/>
                    </a:cubicBezTo>
                    <a:cubicBezTo>
                      <a:pt x="4" y="13"/>
                      <a:pt x="2" y="11"/>
                      <a:pt x="0" y="9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22" name="Карачаево-Черкесская респ.">
                <a:extLst>
                  <a:ext uri="{FF2B5EF4-FFF2-40B4-BE49-F238E27FC236}">
                    <a16:creationId xmlns:a16="http://schemas.microsoft.com/office/drawing/2014/main" id="{CD254208-A864-448B-B6AC-DA16DE8B3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96" y="5422628"/>
                <a:ext cx="227313" cy="175355"/>
              </a:xfrm>
              <a:custGeom>
                <a:avLst/>
                <a:gdLst>
                  <a:gd name="T0" fmla="*/ 34 w 43"/>
                  <a:gd name="T1" fmla="*/ 2 h 37"/>
                  <a:gd name="T2" fmla="*/ 36 w 43"/>
                  <a:gd name="T3" fmla="*/ 3 h 37"/>
                  <a:gd name="T4" fmla="*/ 37 w 43"/>
                  <a:gd name="T5" fmla="*/ 6 h 37"/>
                  <a:gd name="T6" fmla="*/ 39 w 43"/>
                  <a:gd name="T7" fmla="*/ 11 h 37"/>
                  <a:gd name="T8" fmla="*/ 43 w 43"/>
                  <a:gd name="T9" fmla="*/ 17 h 37"/>
                  <a:gd name="T10" fmla="*/ 37 w 43"/>
                  <a:gd name="T11" fmla="*/ 19 h 37"/>
                  <a:gd name="T12" fmla="*/ 37 w 43"/>
                  <a:gd name="T13" fmla="*/ 22 h 37"/>
                  <a:gd name="T14" fmla="*/ 40 w 43"/>
                  <a:gd name="T15" fmla="*/ 26 h 37"/>
                  <a:gd name="T16" fmla="*/ 39 w 43"/>
                  <a:gd name="T17" fmla="*/ 30 h 37"/>
                  <a:gd name="T18" fmla="*/ 38 w 43"/>
                  <a:gd name="T19" fmla="*/ 32 h 37"/>
                  <a:gd name="T20" fmla="*/ 37 w 43"/>
                  <a:gd name="T21" fmla="*/ 32 h 37"/>
                  <a:gd name="T22" fmla="*/ 29 w 43"/>
                  <a:gd name="T23" fmla="*/ 35 h 37"/>
                  <a:gd name="T24" fmla="*/ 24 w 43"/>
                  <a:gd name="T25" fmla="*/ 37 h 37"/>
                  <a:gd name="T26" fmla="*/ 24 w 43"/>
                  <a:gd name="T27" fmla="*/ 37 h 37"/>
                  <a:gd name="T28" fmla="*/ 14 w 43"/>
                  <a:gd name="T29" fmla="*/ 31 h 37"/>
                  <a:gd name="T30" fmla="*/ 5 w 43"/>
                  <a:gd name="T31" fmla="*/ 15 h 37"/>
                  <a:gd name="T32" fmla="*/ 0 w 43"/>
                  <a:gd name="T33" fmla="*/ 8 h 37"/>
                  <a:gd name="T34" fmla="*/ 2 w 43"/>
                  <a:gd name="T35" fmla="*/ 7 h 37"/>
                  <a:gd name="T36" fmla="*/ 8 w 43"/>
                  <a:gd name="T37" fmla="*/ 4 h 37"/>
                  <a:gd name="T38" fmla="*/ 15 w 43"/>
                  <a:gd name="T39" fmla="*/ 0 h 37"/>
                  <a:gd name="T40" fmla="*/ 20 w 43"/>
                  <a:gd name="T41" fmla="*/ 6 h 37"/>
                  <a:gd name="T42" fmla="*/ 28 w 43"/>
                  <a:gd name="T43" fmla="*/ 8 h 37"/>
                  <a:gd name="T44" fmla="*/ 33 w 43"/>
                  <a:gd name="T45" fmla="*/ 3 h 37"/>
                  <a:gd name="T46" fmla="*/ 34 w 43"/>
                  <a:gd name="T47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" h="37">
                    <a:moveTo>
                      <a:pt x="34" y="2"/>
                    </a:moveTo>
                    <a:cubicBezTo>
                      <a:pt x="36" y="3"/>
                      <a:pt x="36" y="3"/>
                      <a:pt x="36" y="3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9" y="11"/>
                      <a:pt x="39" y="11"/>
                      <a:pt x="39" y="11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3" y="17"/>
                      <a:pt x="37" y="18"/>
                      <a:pt x="37" y="19"/>
                    </a:cubicBezTo>
                    <a:cubicBezTo>
                      <a:pt x="36" y="20"/>
                      <a:pt x="37" y="22"/>
                      <a:pt x="37" y="22"/>
                    </a:cubicBezTo>
                    <a:cubicBezTo>
                      <a:pt x="37" y="22"/>
                      <a:pt x="40" y="26"/>
                      <a:pt x="40" y="26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7" y="36"/>
                      <a:pt x="24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1" y="34"/>
                      <a:pt x="17" y="34"/>
                      <a:pt x="14" y="31"/>
                    </a:cubicBezTo>
                    <a:cubicBezTo>
                      <a:pt x="11" y="28"/>
                      <a:pt x="7" y="22"/>
                      <a:pt x="5" y="15"/>
                    </a:cubicBezTo>
                    <a:cubicBezTo>
                      <a:pt x="4" y="12"/>
                      <a:pt x="2" y="10"/>
                      <a:pt x="0" y="8"/>
                    </a:cubicBezTo>
                    <a:cubicBezTo>
                      <a:pt x="1" y="8"/>
                      <a:pt x="1" y="7"/>
                      <a:pt x="2" y="7"/>
                    </a:cubicBezTo>
                    <a:cubicBezTo>
                      <a:pt x="3" y="5"/>
                      <a:pt x="7" y="4"/>
                      <a:pt x="8" y="4"/>
                    </a:cubicBezTo>
                    <a:cubicBezTo>
                      <a:pt x="9" y="3"/>
                      <a:pt x="13" y="1"/>
                      <a:pt x="15" y="0"/>
                    </a:cubicBezTo>
                    <a:cubicBezTo>
                      <a:pt x="17" y="0"/>
                      <a:pt x="19" y="5"/>
                      <a:pt x="20" y="6"/>
                    </a:cubicBezTo>
                    <a:cubicBezTo>
                      <a:pt x="21" y="8"/>
                      <a:pt x="26" y="8"/>
                      <a:pt x="28" y="8"/>
                    </a:cubicBezTo>
                    <a:cubicBezTo>
                      <a:pt x="29" y="8"/>
                      <a:pt x="32" y="6"/>
                      <a:pt x="33" y="3"/>
                    </a:cubicBezTo>
                    <a:cubicBezTo>
                      <a:pt x="34" y="3"/>
                      <a:pt x="34" y="2"/>
                      <a:pt x="34" y="2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23" name="Р.Калмыкия">
                <a:extLst>
                  <a:ext uri="{FF2B5EF4-FFF2-40B4-BE49-F238E27FC236}">
                    <a16:creationId xmlns:a16="http://schemas.microsoft.com/office/drawing/2014/main" id="{06DB01C3-5A23-4ED3-9624-B5D30C599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164" y="5172121"/>
                <a:ext cx="589992" cy="535175"/>
              </a:xfrm>
              <a:custGeom>
                <a:avLst/>
                <a:gdLst>
                  <a:gd name="T0" fmla="*/ 86 w 111"/>
                  <a:gd name="T1" fmla="*/ 105 h 113"/>
                  <a:gd name="T2" fmla="*/ 63 w 111"/>
                  <a:gd name="T3" fmla="*/ 113 h 113"/>
                  <a:gd name="T4" fmla="*/ 61 w 111"/>
                  <a:gd name="T5" fmla="*/ 104 h 113"/>
                  <a:gd name="T6" fmla="*/ 49 w 111"/>
                  <a:gd name="T7" fmla="*/ 86 h 113"/>
                  <a:gd name="T8" fmla="*/ 42 w 111"/>
                  <a:gd name="T9" fmla="*/ 70 h 113"/>
                  <a:gd name="T10" fmla="*/ 35 w 111"/>
                  <a:gd name="T11" fmla="*/ 49 h 113"/>
                  <a:gd name="T12" fmla="*/ 24 w 111"/>
                  <a:gd name="T13" fmla="*/ 32 h 113"/>
                  <a:gd name="T14" fmla="*/ 9 w 111"/>
                  <a:gd name="T15" fmla="*/ 25 h 113"/>
                  <a:gd name="T16" fmla="*/ 0 w 111"/>
                  <a:gd name="T17" fmla="*/ 18 h 113"/>
                  <a:gd name="T18" fmla="*/ 10 w 111"/>
                  <a:gd name="T19" fmla="*/ 17 h 113"/>
                  <a:gd name="T20" fmla="*/ 22 w 111"/>
                  <a:gd name="T21" fmla="*/ 13 h 113"/>
                  <a:gd name="T22" fmla="*/ 30 w 111"/>
                  <a:gd name="T23" fmla="*/ 24 h 113"/>
                  <a:gd name="T24" fmla="*/ 43 w 111"/>
                  <a:gd name="T25" fmla="*/ 38 h 113"/>
                  <a:gd name="T26" fmla="*/ 55 w 111"/>
                  <a:gd name="T27" fmla="*/ 31 h 113"/>
                  <a:gd name="T28" fmla="*/ 69 w 111"/>
                  <a:gd name="T29" fmla="*/ 18 h 113"/>
                  <a:gd name="T30" fmla="*/ 60 w 111"/>
                  <a:gd name="T31" fmla="*/ 16 h 113"/>
                  <a:gd name="T32" fmla="*/ 64 w 111"/>
                  <a:gd name="T33" fmla="*/ 5 h 113"/>
                  <a:gd name="T34" fmla="*/ 75 w 111"/>
                  <a:gd name="T35" fmla="*/ 7 h 113"/>
                  <a:gd name="T36" fmla="*/ 81 w 111"/>
                  <a:gd name="T37" fmla="*/ 5 h 113"/>
                  <a:gd name="T38" fmla="*/ 86 w 111"/>
                  <a:gd name="T39" fmla="*/ 1 h 113"/>
                  <a:gd name="T40" fmla="*/ 91 w 111"/>
                  <a:gd name="T41" fmla="*/ 11 h 113"/>
                  <a:gd name="T42" fmla="*/ 99 w 111"/>
                  <a:gd name="T43" fmla="*/ 21 h 113"/>
                  <a:gd name="T44" fmla="*/ 99 w 111"/>
                  <a:gd name="T45" fmla="*/ 30 h 113"/>
                  <a:gd name="T46" fmla="*/ 104 w 111"/>
                  <a:gd name="T47" fmla="*/ 45 h 113"/>
                  <a:gd name="T48" fmla="*/ 110 w 111"/>
                  <a:gd name="T49" fmla="*/ 50 h 113"/>
                  <a:gd name="T50" fmla="*/ 105 w 111"/>
                  <a:gd name="T51" fmla="*/ 59 h 113"/>
                  <a:gd name="T52" fmla="*/ 104 w 111"/>
                  <a:gd name="T53" fmla="*/ 64 h 113"/>
                  <a:gd name="T54" fmla="*/ 104 w 111"/>
                  <a:gd name="T55" fmla="*/ 70 h 113"/>
                  <a:gd name="T56" fmla="*/ 97 w 111"/>
                  <a:gd name="T57" fmla="*/ 73 h 113"/>
                  <a:gd name="T58" fmla="*/ 89 w 111"/>
                  <a:gd name="T59" fmla="*/ 72 h 113"/>
                  <a:gd name="T60" fmla="*/ 91 w 111"/>
                  <a:gd name="T61" fmla="*/ 82 h 113"/>
                  <a:gd name="T62" fmla="*/ 92 w 111"/>
                  <a:gd name="T63" fmla="*/ 9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" h="113">
                    <a:moveTo>
                      <a:pt x="92" y="99"/>
                    </a:moveTo>
                    <a:cubicBezTo>
                      <a:pt x="88" y="100"/>
                      <a:pt x="86" y="105"/>
                      <a:pt x="86" y="105"/>
                    </a:cubicBezTo>
                    <a:cubicBezTo>
                      <a:pt x="79" y="106"/>
                      <a:pt x="74" y="110"/>
                      <a:pt x="68" y="111"/>
                    </a:cubicBezTo>
                    <a:cubicBezTo>
                      <a:pt x="66" y="112"/>
                      <a:pt x="64" y="112"/>
                      <a:pt x="63" y="113"/>
                    </a:cubicBezTo>
                    <a:cubicBezTo>
                      <a:pt x="62" y="110"/>
                      <a:pt x="62" y="110"/>
                      <a:pt x="62" y="110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50" y="95"/>
                      <a:pt x="50" y="95"/>
                      <a:pt x="50" y="95"/>
                    </a:cubicBezTo>
                    <a:cubicBezTo>
                      <a:pt x="50" y="95"/>
                      <a:pt x="50" y="88"/>
                      <a:pt x="49" y="86"/>
                    </a:cubicBezTo>
                    <a:cubicBezTo>
                      <a:pt x="49" y="85"/>
                      <a:pt x="47" y="82"/>
                      <a:pt x="47" y="79"/>
                    </a:cubicBezTo>
                    <a:cubicBezTo>
                      <a:pt x="47" y="76"/>
                      <a:pt x="43" y="75"/>
                      <a:pt x="42" y="70"/>
                    </a:cubicBezTo>
                    <a:cubicBezTo>
                      <a:pt x="41" y="65"/>
                      <a:pt x="34" y="63"/>
                      <a:pt x="34" y="59"/>
                    </a:cubicBezTo>
                    <a:cubicBezTo>
                      <a:pt x="35" y="56"/>
                      <a:pt x="38" y="52"/>
                      <a:pt x="35" y="49"/>
                    </a:cubicBezTo>
                    <a:cubicBezTo>
                      <a:pt x="32" y="45"/>
                      <a:pt x="31" y="48"/>
                      <a:pt x="29" y="42"/>
                    </a:cubicBezTo>
                    <a:cubicBezTo>
                      <a:pt x="27" y="36"/>
                      <a:pt x="27" y="34"/>
                      <a:pt x="24" y="32"/>
                    </a:cubicBezTo>
                    <a:cubicBezTo>
                      <a:pt x="22" y="31"/>
                      <a:pt x="18" y="33"/>
                      <a:pt x="15" y="31"/>
                    </a:cubicBezTo>
                    <a:cubicBezTo>
                      <a:pt x="13" y="28"/>
                      <a:pt x="12" y="25"/>
                      <a:pt x="9" y="25"/>
                    </a:cubicBezTo>
                    <a:cubicBezTo>
                      <a:pt x="6" y="26"/>
                      <a:pt x="5" y="27"/>
                      <a:pt x="3" y="22"/>
                    </a:cubicBezTo>
                    <a:cubicBezTo>
                      <a:pt x="2" y="21"/>
                      <a:pt x="1" y="19"/>
                      <a:pt x="0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7" y="16"/>
                      <a:pt x="10" y="17"/>
                    </a:cubicBezTo>
                    <a:cubicBezTo>
                      <a:pt x="13" y="17"/>
                      <a:pt x="17" y="18"/>
                      <a:pt x="17" y="15"/>
                    </a:cubicBezTo>
                    <a:cubicBezTo>
                      <a:pt x="17" y="13"/>
                      <a:pt x="22" y="10"/>
                      <a:pt x="22" y="13"/>
                    </a:cubicBezTo>
                    <a:cubicBezTo>
                      <a:pt x="22" y="16"/>
                      <a:pt x="22" y="20"/>
                      <a:pt x="23" y="21"/>
                    </a:cubicBezTo>
                    <a:cubicBezTo>
                      <a:pt x="23" y="22"/>
                      <a:pt x="30" y="21"/>
                      <a:pt x="30" y="24"/>
                    </a:cubicBezTo>
                    <a:cubicBezTo>
                      <a:pt x="31" y="27"/>
                      <a:pt x="31" y="34"/>
                      <a:pt x="34" y="36"/>
                    </a:cubicBezTo>
                    <a:cubicBezTo>
                      <a:pt x="37" y="39"/>
                      <a:pt x="39" y="39"/>
                      <a:pt x="43" y="38"/>
                    </a:cubicBezTo>
                    <a:cubicBezTo>
                      <a:pt x="46" y="37"/>
                      <a:pt x="47" y="35"/>
                      <a:pt x="48" y="33"/>
                    </a:cubicBezTo>
                    <a:cubicBezTo>
                      <a:pt x="49" y="31"/>
                      <a:pt x="49" y="30"/>
                      <a:pt x="55" y="31"/>
                    </a:cubicBezTo>
                    <a:cubicBezTo>
                      <a:pt x="61" y="33"/>
                      <a:pt x="62" y="29"/>
                      <a:pt x="65" y="26"/>
                    </a:cubicBezTo>
                    <a:cubicBezTo>
                      <a:pt x="68" y="23"/>
                      <a:pt x="69" y="20"/>
                      <a:pt x="69" y="18"/>
                    </a:cubicBezTo>
                    <a:cubicBezTo>
                      <a:pt x="69" y="15"/>
                      <a:pt x="67" y="16"/>
                      <a:pt x="64" y="17"/>
                    </a:cubicBezTo>
                    <a:cubicBezTo>
                      <a:pt x="61" y="18"/>
                      <a:pt x="59" y="18"/>
                      <a:pt x="60" y="16"/>
                    </a:cubicBezTo>
                    <a:cubicBezTo>
                      <a:pt x="60" y="14"/>
                      <a:pt x="60" y="11"/>
                      <a:pt x="59" y="10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91" y="11"/>
                      <a:pt x="91" y="11"/>
                      <a:pt x="91" y="11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102" y="23"/>
                      <a:pt x="102" y="23"/>
                      <a:pt x="102" y="23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4" y="45"/>
                      <a:pt x="104" y="45"/>
                      <a:pt x="104" y="45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50"/>
                      <a:pt x="110" y="50"/>
                      <a:pt x="110" y="50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5" y="59"/>
                      <a:pt x="105" y="59"/>
                      <a:pt x="105" y="59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4" y="70"/>
                      <a:pt x="104" y="70"/>
                      <a:pt x="104" y="70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92" y="86"/>
                      <a:pt x="92" y="86"/>
                      <a:pt x="92" y="86"/>
                    </a:cubicBezTo>
                    <a:lnTo>
                      <a:pt x="92" y="99"/>
                    </a:ln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24" name="Кабардино-Балкарская респ.">
                <a:extLst>
                  <a:ext uri="{FF2B5EF4-FFF2-40B4-BE49-F238E27FC236}">
                    <a16:creationId xmlns:a16="http://schemas.microsoft.com/office/drawing/2014/main" id="{1A06BF1E-972B-48E6-8C20-7BC701DA9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00" y="5575210"/>
                <a:ext cx="227313" cy="143473"/>
              </a:xfrm>
              <a:custGeom>
                <a:avLst/>
                <a:gdLst>
                  <a:gd name="T0" fmla="*/ 0 w 43"/>
                  <a:gd name="T1" fmla="*/ 5 h 30"/>
                  <a:gd name="T2" fmla="*/ 5 w 43"/>
                  <a:gd name="T3" fmla="*/ 3 h 30"/>
                  <a:gd name="T4" fmla="*/ 13 w 43"/>
                  <a:gd name="T5" fmla="*/ 0 h 30"/>
                  <a:gd name="T6" fmla="*/ 16 w 43"/>
                  <a:gd name="T7" fmla="*/ 0 h 30"/>
                  <a:gd name="T8" fmla="*/ 22 w 43"/>
                  <a:gd name="T9" fmla="*/ 1 h 30"/>
                  <a:gd name="T10" fmla="*/ 26 w 43"/>
                  <a:gd name="T11" fmla="*/ 3 h 30"/>
                  <a:gd name="T12" fmla="*/ 32 w 43"/>
                  <a:gd name="T13" fmla="*/ 12 h 30"/>
                  <a:gd name="T14" fmla="*/ 37 w 43"/>
                  <a:gd name="T15" fmla="*/ 11 h 30"/>
                  <a:gd name="T16" fmla="*/ 43 w 43"/>
                  <a:gd name="T17" fmla="*/ 15 h 30"/>
                  <a:gd name="T18" fmla="*/ 43 w 43"/>
                  <a:gd name="T19" fmla="*/ 19 h 30"/>
                  <a:gd name="T20" fmla="*/ 43 w 43"/>
                  <a:gd name="T21" fmla="*/ 20 h 30"/>
                  <a:gd name="T22" fmla="*/ 42 w 43"/>
                  <a:gd name="T23" fmla="*/ 20 h 30"/>
                  <a:gd name="T24" fmla="*/ 38 w 43"/>
                  <a:gd name="T25" fmla="*/ 21 h 30"/>
                  <a:gd name="T26" fmla="*/ 38 w 43"/>
                  <a:gd name="T27" fmla="*/ 27 h 30"/>
                  <a:gd name="T28" fmla="*/ 35 w 43"/>
                  <a:gd name="T29" fmla="*/ 27 h 30"/>
                  <a:gd name="T30" fmla="*/ 29 w 43"/>
                  <a:gd name="T31" fmla="*/ 30 h 30"/>
                  <a:gd name="T32" fmla="*/ 26 w 43"/>
                  <a:gd name="T33" fmla="*/ 28 h 30"/>
                  <a:gd name="T34" fmla="*/ 20 w 43"/>
                  <a:gd name="T35" fmla="*/ 27 h 30"/>
                  <a:gd name="T36" fmla="*/ 12 w 43"/>
                  <a:gd name="T37" fmla="*/ 29 h 30"/>
                  <a:gd name="T38" fmla="*/ 11 w 43"/>
                  <a:gd name="T39" fmla="*/ 26 h 30"/>
                  <a:gd name="T40" fmla="*/ 10 w 43"/>
                  <a:gd name="T41" fmla="*/ 18 h 30"/>
                  <a:gd name="T42" fmla="*/ 0 w 43"/>
                  <a:gd name="T43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30">
                    <a:moveTo>
                      <a:pt x="0" y="5"/>
                    </a:moveTo>
                    <a:cubicBezTo>
                      <a:pt x="3" y="4"/>
                      <a:pt x="5" y="3"/>
                      <a:pt x="5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1" y="27"/>
                      <a:pt x="11" y="26"/>
                    </a:cubicBezTo>
                    <a:cubicBezTo>
                      <a:pt x="8" y="23"/>
                      <a:pt x="8" y="22"/>
                      <a:pt x="10" y="18"/>
                    </a:cubicBezTo>
                    <a:cubicBezTo>
                      <a:pt x="11" y="13"/>
                      <a:pt x="2" y="9"/>
                      <a:pt x="0" y="5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25" name="Р.Ингушетия">
                <a:extLst>
                  <a:ext uri="{FF2B5EF4-FFF2-40B4-BE49-F238E27FC236}">
                    <a16:creationId xmlns:a16="http://schemas.microsoft.com/office/drawing/2014/main" id="{841B3E15-DF13-4B08-BAF5-EB15E43DC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069" y="5723237"/>
                <a:ext cx="102163" cy="145750"/>
              </a:xfrm>
              <a:custGeom>
                <a:avLst/>
                <a:gdLst>
                  <a:gd name="T0" fmla="*/ 12 w 19"/>
                  <a:gd name="T1" fmla="*/ 2 h 31"/>
                  <a:gd name="T2" fmla="*/ 7 w 19"/>
                  <a:gd name="T3" fmla="*/ 0 h 31"/>
                  <a:gd name="T4" fmla="*/ 5 w 19"/>
                  <a:gd name="T5" fmla="*/ 6 h 31"/>
                  <a:gd name="T6" fmla="*/ 5 w 19"/>
                  <a:gd name="T7" fmla="*/ 13 h 31"/>
                  <a:gd name="T8" fmla="*/ 3 w 19"/>
                  <a:gd name="T9" fmla="*/ 17 h 31"/>
                  <a:gd name="T10" fmla="*/ 0 w 19"/>
                  <a:gd name="T11" fmla="*/ 19 h 31"/>
                  <a:gd name="T12" fmla="*/ 1 w 19"/>
                  <a:gd name="T13" fmla="*/ 20 h 31"/>
                  <a:gd name="T14" fmla="*/ 5 w 19"/>
                  <a:gd name="T15" fmla="*/ 31 h 31"/>
                  <a:gd name="T16" fmla="*/ 14 w 19"/>
                  <a:gd name="T17" fmla="*/ 24 h 31"/>
                  <a:gd name="T18" fmla="*/ 19 w 19"/>
                  <a:gd name="T19" fmla="*/ 10 h 31"/>
                  <a:gd name="T20" fmla="*/ 12 w 19"/>
                  <a:gd name="T21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31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5" y="5"/>
                      <a:pt x="5" y="6"/>
                    </a:cubicBezTo>
                    <a:cubicBezTo>
                      <a:pt x="5" y="7"/>
                      <a:pt x="5" y="13"/>
                      <a:pt x="5" y="13"/>
                    </a:cubicBezTo>
                    <a:cubicBezTo>
                      <a:pt x="5" y="13"/>
                      <a:pt x="4" y="17"/>
                      <a:pt x="3" y="17"/>
                    </a:cubicBezTo>
                    <a:cubicBezTo>
                      <a:pt x="3" y="17"/>
                      <a:pt x="1" y="18"/>
                      <a:pt x="0" y="19"/>
                    </a:cubicBezTo>
                    <a:cubicBezTo>
                      <a:pt x="0" y="19"/>
                      <a:pt x="1" y="20"/>
                      <a:pt x="1" y="20"/>
                    </a:cubicBezTo>
                    <a:cubicBezTo>
                      <a:pt x="2" y="22"/>
                      <a:pt x="4" y="26"/>
                      <a:pt x="5" y="31"/>
                    </a:cubicBezTo>
                    <a:cubicBezTo>
                      <a:pt x="9" y="29"/>
                      <a:pt x="13" y="26"/>
                      <a:pt x="14" y="24"/>
                    </a:cubicBezTo>
                    <a:cubicBezTo>
                      <a:pt x="15" y="19"/>
                      <a:pt x="19" y="10"/>
                      <a:pt x="19" y="10"/>
                    </a:cubicBezTo>
                    <a:cubicBezTo>
                      <a:pt x="19" y="10"/>
                      <a:pt x="13" y="4"/>
                      <a:pt x="12" y="2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26" name="Р.Дагестан">
                <a:extLst>
                  <a:ext uri="{FF2B5EF4-FFF2-40B4-BE49-F238E27FC236}">
                    <a16:creationId xmlns:a16="http://schemas.microsoft.com/office/drawing/2014/main" id="{9C9D7455-51E1-4EA0-890F-286662B48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272" y="5627589"/>
                <a:ext cx="334584" cy="560226"/>
              </a:xfrm>
              <a:custGeom>
                <a:avLst/>
                <a:gdLst>
                  <a:gd name="T0" fmla="*/ 0 w 63"/>
                  <a:gd name="T1" fmla="*/ 65 h 118"/>
                  <a:gd name="T2" fmla="*/ 7 w 63"/>
                  <a:gd name="T3" fmla="*/ 61 h 118"/>
                  <a:gd name="T4" fmla="*/ 17 w 63"/>
                  <a:gd name="T5" fmla="*/ 58 h 118"/>
                  <a:gd name="T6" fmla="*/ 21 w 63"/>
                  <a:gd name="T7" fmla="*/ 55 h 118"/>
                  <a:gd name="T8" fmla="*/ 26 w 63"/>
                  <a:gd name="T9" fmla="*/ 60 h 118"/>
                  <a:gd name="T10" fmla="*/ 29 w 63"/>
                  <a:gd name="T11" fmla="*/ 50 h 118"/>
                  <a:gd name="T12" fmla="*/ 44 w 63"/>
                  <a:gd name="T13" fmla="*/ 40 h 118"/>
                  <a:gd name="T14" fmla="*/ 44 w 63"/>
                  <a:gd name="T15" fmla="*/ 31 h 118"/>
                  <a:gd name="T16" fmla="*/ 37 w 63"/>
                  <a:gd name="T17" fmla="*/ 31 h 118"/>
                  <a:gd name="T18" fmla="*/ 34 w 63"/>
                  <a:gd name="T19" fmla="*/ 27 h 118"/>
                  <a:gd name="T20" fmla="*/ 28 w 63"/>
                  <a:gd name="T21" fmla="*/ 21 h 118"/>
                  <a:gd name="T22" fmla="*/ 29 w 63"/>
                  <a:gd name="T23" fmla="*/ 17 h 118"/>
                  <a:gd name="T24" fmla="*/ 28 w 63"/>
                  <a:gd name="T25" fmla="*/ 11 h 118"/>
                  <a:gd name="T26" fmla="*/ 33 w 63"/>
                  <a:gd name="T27" fmla="*/ 10 h 118"/>
                  <a:gd name="T28" fmla="*/ 35 w 63"/>
                  <a:gd name="T29" fmla="*/ 3 h 118"/>
                  <a:gd name="T30" fmla="*/ 43 w 63"/>
                  <a:gd name="T31" fmla="*/ 4 h 118"/>
                  <a:gd name="T32" fmla="*/ 49 w 63"/>
                  <a:gd name="T33" fmla="*/ 0 h 118"/>
                  <a:gd name="T34" fmla="*/ 60 w 63"/>
                  <a:gd name="T35" fmla="*/ 8 h 118"/>
                  <a:gd name="T36" fmla="*/ 61 w 63"/>
                  <a:gd name="T37" fmla="*/ 14 h 118"/>
                  <a:gd name="T38" fmla="*/ 62 w 63"/>
                  <a:gd name="T39" fmla="*/ 17 h 118"/>
                  <a:gd name="T40" fmla="*/ 60 w 63"/>
                  <a:gd name="T41" fmla="*/ 24 h 118"/>
                  <a:gd name="T42" fmla="*/ 61 w 63"/>
                  <a:gd name="T43" fmla="*/ 43 h 118"/>
                  <a:gd name="T44" fmla="*/ 57 w 63"/>
                  <a:gd name="T45" fmla="*/ 52 h 118"/>
                  <a:gd name="T46" fmla="*/ 49 w 63"/>
                  <a:gd name="T47" fmla="*/ 68 h 118"/>
                  <a:gd name="T48" fmla="*/ 45 w 63"/>
                  <a:gd name="T49" fmla="*/ 83 h 118"/>
                  <a:gd name="T50" fmla="*/ 48 w 63"/>
                  <a:gd name="T51" fmla="*/ 102 h 118"/>
                  <a:gd name="T52" fmla="*/ 49 w 63"/>
                  <a:gd name="T53" fmla="*/ 112 h 118"/>
                  <a:gd name="T54" fmla="*/ 41 w 63"/>
                  <a:gd name="T55" fmla="*/ 113 h 118"/>
                  <a:gd name="T56" fmla="*/ 29 w 63"/>
                  <a:gd name="T57" fmla="*/ 115 h 118"/>
                  <a:gd name="T58" fmla="*/ 18 w 63"/>
                  <a:gd name="T59" fmla="*/ 111 h 118"/>
                  <a:gd name="T60" fmla="*/ 14 w 63"/>
                  <a:gd name="T61" fmla="*/ 97 h 118"/>
                  <a:gd name="T62" fmla="*/ 12 w 63"/>
                  <a:gd name="T63" fmla="*/ 84 h 118"/>
                  <a:gd name="T64" fmla="*/ 2 w 63"/>
                  <a:gd name="T65" fmla="*/ 70 h 118"/>
                  <a:gd name="T66" fmla="*/ 0 w 63"/>
                  <a:gd name="T67" fmla="*/ 6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118">
                    <a:moveTo>
                      <a:pt x="0" y="65"/>
                    </a:moveTo>
                    <a:cubicBezTo>
                      <a:pt x="2" y="63"/>
                      <a:pt x="4" y="61"/>
                      <a:pt x="7" y="61"/>
                    </a:cubicBezTo>
                    <a:cubicBezTo>
                      <a:pt x="14" y="60"/>
                      <a:pt x="16" y="58"/>
                      <a:pt x="17" y="58"/>
                    </a:cubicBezTo>
                    <a:cubicBezTo>
                      <a:pt x="17" y="57"/>
                      <a:pt x="21" y="55"/>
                      <a:pt x="21" y="55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60"/>
                      <a:pt x="27" y="54"/>
                      <a:pt x="29" y="50"/>
                    </a:cubicBezTo>
                    <a:cubicBezTo>
                      <a:pt x="32" y="46"/>
                      <a:pt x="44" y="40"/>
                      <a:pt x="44" y="40"/>
                    </a:cubicBezTo>
                    <a:cubicBezTo>
                      <a:pt x="44" y="31"/>
                      <a:pt x="44" y="31"/>
                      <a:pt x="44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6" y="29"/>
                      <a:pt x="34" y="27"/>
                    </a:cubicBezTo>
                    <a:cubicBezTo>
                      <a:pt x="32" y="25"/>
                      <a:pt x="28" y="21"/>
                      <a:pt x="28" y="21"/>
                    </a:cubicBezTo>
                    <a:cubicBezTo>
                      <a:pt x="28" y="21"/>
                      <a:pt x="31" y="19"/>
                      <a:pt x="29" y="17"/>
                    </a:cubicBezTo>
                    <a:cubicBezTo>
                      <a:pt x="28" y="14"/>
                      <a:pt x="27" y="11"/>
                      <a:pt x="28" y="11"/>
                    </a:cubicBezTo>
                    <a:cubicBezTo>
                      <a:pt x="29" y="11"/>
                      <a:pt x="33" y="11"/>
                      <a:pt x="33" y="10"/>
                    </a:cubicBezTo>
                    <a:cubicBezTo>
                      <a:pt x="33" y="8"/>
                      <a:pt x="34" y="3"/>
                      <a:pt x="35" y="3"/>
                    </a:cubicBezTo>
                    <a:cubicBezTo>
                      <a:pt x="37" y="3"/>
                      <a:pt x="40" y="6"/>
                      <a:pt x="43" y="4"/>
                    </a:cubicBezTo>
                    <a:cubicBezTo>
                      <a:pt x="44" y="3"/>
                      <a:pt x="46" y="1"/>
                      <a:pt x="49" y="0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0" y="19"/>
                      <a:pt x="60" y="20"/>
                      <a:pt x="60" y="24"/>
                    </a:cubicBezTo>
                    <a:cubicBezTo>
                      <a:pt x="61" y="29"/>
                      <a:pt x="62" y="39"/>
                      <a:pt x="61" y="43"/>
                    </a:cubicBezTo>
                    <a:cubicBezTo>
                      <a:pt x="61" y="48"/>
                      <a:pt x="63" y="48"/>
                      <a:pt x="57" y="52"/>
                    </a:cubicBezTo>
                    <a:cubicBezTo>
                      <a:pt x="50" y="56"/>
                      <a:pt x="49" y="63"/>
                      <a:pt x="49" y="68"/>
                    </a:cubicBezTo>
                    <a:cubicBezTo>
                      <a:pt x="49" y="73"/>
                      <a:pt x="45" y="78"/>
                      <a:pt x="45" y="83"/>
                    </a:cubicBezTo>
                    <a:cubicBezTo>
                      <a:pt x="45" y="87"/>
                      <a:pt x="48" y="95"/>
                      <a:pt x="48" y="102"/>
                    </a:cubicBezTo>
                    <a:cubicBezTo>
                      <a:pt x="48" y="106"/>
                      <a:pt x="49" y="109"/>
                      <a:pt x="49" y="112"/>
                    </a:cubicBezTo>
                    <a:cubicBezTo>
                      <a:pt x="46" y="113"/>
                      <a:pt x="43" y="113"/>
                      <a:pt x="41" y="113"/>
                    </a:cubicBezTo>
                    <a:cubicBezTo>
                      <a:pt x="35" y="113"/>
                      <a:pt x="31" y="113"/>
                      <a:pt x="29" y="115"/>
                    </a:cubicBezTo>
                    <a:cubicBezTo>
                      <a:pt x="26" y="118"/>
                      <a:pt x="20" y="114"/>
                      <a:pt x="18" y="111"/>
                    </a:cubicBezTo>
                    <a:cubicBezTo>
                      <a:pt x="16" y="107"/>
                      <a:pt x="14" y="100"/>
                      <a:pt x="14" y="97"/>
                    </a:cubicBezTo>
                    <a:cubicBezTo>
                      <a:pt x="14" y="94"/>
                      <a:pt x="13" y="88"/>
                      <a:pt x="12" y="84"/>
                    </a:cubicBezTo>
                    <a:cubicBezTo>
                      <a:pt x="12" y="80"/>
                      <a:pt x="3" y="74"/>
                      <a:pt x="2" y="70"/>
                    </a:cubicBezTo>
                    <a:cubicBezTo>
                      <a:pt x="1" y="68"/>
                      <a:pt x="0" y="67"/>
                      <a:pt x="0" y="65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  <p:sp>
            <p:nvSpPr>
              <p:cNvPr id="27" name="Р.Адыгея">
                <a:extLst>
                  <a:ext uri="{FF2B5EF4-FFF2-40B4-BE49-F238E27FC236}">
                    <a16:creationId xmlns:a16="http://schemas.microsoft.com/office/drawing/2014/main" id="{59A1BEDD-37E2-470D-80F3-ACF14A6AD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485" y="5185785"/>
                <a:ext cx="166015" cy="227734"/>
              </a:xfrm>
              <a:custGeom>
                <a:avLst/>
                <a:gdLst>
                  <a:gd name="T0" fmla="*/ 4 w 31"/>
                  <a:gd name="T1" fmla="*/ 0 h 48"/>
                  <a:gd name="T2" fmla="*/ 5 w 31"/>
                  <a:gd name="T3" fmla="*/ 9 h 48"/>
                  <a:gd name="T4" fmla="*/ 12 w 31"/>
                  <a:gd name="T5" fmla="*/ 14 h 48"/>
                  <a:gd name="T6" fmla="*/ 20 w 31"/>
                  <a:gd name="T7" fmla="*/ 18 h 48"/>
                  <a:gd name="T8" fmla="*/ 14 w 31"/>
                  <a:gd name="T9" fmla="*/ 23 h 48"/>
                  <a:gd name="T10" fmla="*/ 12 w 31"/>
                  <a:gd name="T11" fmla="*/ 31 h 48"/>
                  <a:gd name="T12" fmla="*/ 10 w 31"/>
                  <a:gd name="T13" fmla="*/ 37 h 48"/>
                  <a:gd name="T14" fmla="*/ 0 w 31"/>
                  <a:gd name="T15" fmla="*/ 38 h 48"/>
                  <a:gd name="T16" fmla="*/ 6 w 31"/>
                  <a:gd name="T17" fmla="*/ 48 h 48"/>
                  <a:gd name="T18" fmla="*/ 15 w 31"/>
                  <a:gd name="T19" fmla="*/ 41 h 48"/>
                  <a:gd name="T20" fmla="*/ 26 w 31"/>
                  <a:gd name="T21" fmla="*/ 32 h 48"/>
                  <a:gd name="T22" fmla="*/ 30 w 31"/>
                  <a:gd name="T23" fmla="*/ 26 h 48"/>
                  <a:gd name="T24" fmla="*/ 26 w 31"/>
                  <a:gd name="T25" fmla="*/ 14 h 48"/>
                  <a:gd name="T26" fmla="*/ 19 w 31"/>
                  <a:gd name="T27" fmla="*/ 7 h 48"/>
                  <a:gd name="T28" fmla="*/ 10 w 31"/>
                  <a:gd name="T29" fmla="*/ 2 h 48"/>
                  <a:gd name="T30" fmla="*/ 4 w 31"/>
                  <a:gd name="T3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48">
                    <a:moveTo>
                      <a:pt x="4" y="0"/>
                    </a:moveTo>
                    <a:cubicBezTo>
                      <a:pt x="3" y="6"/>
                      <a:pt x="4" y="7"/>
                      <a:pt x="5" y="9"/>
                    </a:cubicBezTo>
                    <a:cubicBezTo>
                      <a:pt x="6" y="12"/>
                      <a:pt x="8" y="13"/>
                      <a:pt x="12" y="14"/>
                    </a:cubicBezTo>
                    <a:cubicBezTo>
                      <a:pt x="16" y="15"/>
                      <a:pt x="21" y="14"/>
                      <a:pt x="20" y="18"/>
                    </a:cubicBezTo>
                    <a:cubicBezTo>
                      <a:pt x="19" y="22"/>
                      <a:pt x="17" y="20"/>
                      <a:pt x="14" y="23"/>
                    </a:cubicBezTo>
                    <a:cubicBezTo>
                      <a:pt x="12" y="26"/>
                      <a:pt x="12" y="30"/>
                      <a:pt x="12" y="31"/>
                    </a:cubicBezTo>
                    <a:cubicBezTo>
                      <a:pt x="13" y="32"/>
                      <a:pt x="15" y="37"/>
                      <a:pt x="10" y="37"/>
                    </a:cubicBezTo>
                    <a:cubicBezTo>
                      <a:pt x="5" y="37"/>
                      <a:pt x="0" y="35"/>
                      <a:pt x="0" y="38"/>
                    </a:cubicBezTo>
                    <a:cubicBezTo>
                      <a:pt x="0" y="40"/>
                      <a:pt x="6" y="48"/>
                      <a:pt x="6" y="48"/>
                    </a:cubicBezTo>
                    <a:cubicBezTo>
                      <a:pt x="6" y="48"/>
                      <a:pt x="13" y="45"/>
                      <a:pt x="15" y="41"/>
                    </a:cubicBezTo>
                    <a:cubicBezTo>
                      <a:pt x="17" y="36"/>
                      <a:pt x="25" y="28"/>
                      <a:pt x="26" y="32"/>
                    </a:cubicBezTo>
                    <a:cubicBezTo>
                      <a:pt x="27" y="35"/>
                      <a:pt x="30" y="31"/>
                      <a:pt x="30" y="26"/>
                    </a:cubicBezTo>
                    <a:cubicBezTo>
                      <a:pt x="31" y="20"/>
                      <a:pt x="31" y="19"/>
                      <a:pt x="26" y="14"/>
                    </a:cubicBezTo>
                    <a:cubicBezTo>
                      <a:pt x="21" y="9"/>
                      <a:pt x="25" y="8"/>
                      <a:pt x="19" y="7"/>
                    </a:cubicBezTo>
                    <a:cubicBezTo>
                      <a:pt x="14" y="6"/>
                      <a:pt x="10" y="4"/>
                      <a:pt x="10" y="2"/>
                    </a:cubicBezTo>
                    <a:cubicBezTo>
                      <a:pt x="10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 w="952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000" dirty="0">
                  <a:latin typeface="Lato Light"/>
                </a:endParaRPr>
              </a:p>
            </p:txBody>
          </p:sp>
        </p:grpSp>
      </p:grpSp>
      <p:sp>
        <p:nvSpPr>
          <p:cNvPr id="99" name="Овал 98">
            <a:extLst>
              <a:ext uri="{FF2B5EF4-FFF2-40B4-BE49-F238E27FC236}">
                <a16:creationId xmlns:a16="http://schemas.microsoft.com/office/drawing/2014/main" id="{50D22893-2C9E-4491-9C56-12FB4DA91F44}"/>
              </a:ext>
            </a:extLst>
          </p:cNvPr>
          <p:cNvSpPr/>
          <p:nvPr/>
        </p:nvSpPr>
        <p:spPr>
          <a:xfrm>
            <a:off x="3500278" y="4194302"/>
            <a:ext cx="172800" cy="172147"/>
          </a:xfrm>
          <a:prstGeom prst="ellipse">
            <a:avLst/>
          </a:prstGeom>
          <a:solidFill>
            <a:srgbClr val="107FA7"/>
          </a:solidFill>
          <a:ln>
            <a:solidFill>
              <a:srgbClr val="107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id="{C6B07E6C-BD8F-4C22-8732-A01DDBFD70EF}"/>
              </a:ext>
            </a:extLst>
          </p:cNvPr>
          <p:cNvSpPr/>
          <p:nvPr/>
        </p:nvSpPr>
        <p:spPr>
          <a:xfrm>
            <a:off x="5465120" y="5154633"/>
            <a:ext cx="83323" cy="88245"/>
          </a:xfrm>
          <a:prstGeom prst="ellipse">
            <a:avLst/>
          </a:prstGeom>
          <a:solidFill>
            <a:srgbClr val="107FA7"/>
          </a:solidFill>
          <a:ln>
            <a:solidFill>
              <a:srgbClr val="107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 descr="Флаг со сплошной заливкой">
            <a:extLst>
              <a:ext uri="{FF2B5EF4-FFF2-40B4-BE49-F238E27FC236}">
                <a16:creationId xmlns:a16="http://schemas.microsoft.com/office/drawing/2014/main" id="{00DB4BEC-2239-4D1A-B376-39CD00BF3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1919" y="4915243"/>
            <a:ext cx="255410" cy="242501"/>
          </a:xfrm>
          <a:prstGeom prst="rect">
            <a:avLst/>
          </a:prstGeom>
        </p:spPr>
      </p:pic>
      <p:sp>
        <p:nvSpPr>
          <p:cNvPr id="104" name="Полилиния: фигура 103">
            <a:extLst>
              <a:ext uri="{FF2B5EF4-FFF2-40B4-BE49-F238E27FC236}">
                <a16:creationId xmlns:a16="http://schemas.microsoft.com/office/drawing/2014/main" id="{2ABF0273-4090-471B-BA6F-9E7180B17605}"/>
              </a:ext>
            </a:extLst>
          </p:cNvPr>
          <p:cNvSpPr/>
          <p:nvPr/>
        </p:nvSpPr>
        <p:spPr>
          <a:xfrm rot="1160785">
            <a:off x="3582398" y="4468948"/>
            <a:ext cx="2070618" cy="427627"/>
          </a:xfrm>
          <a:custGeom>
            <a:avLst/>
            <a:gdLst>
              <a:gd name="connsiteX0" fmla="*/ 0 w 1225296"/>
              <a:gd name="connsiteY0" fmla="*/ 0 h 1176528"/>
              <a:gd name="connsiteX1" fmla="*/ 859536 w 1225296"/>
              <a:gd name="connsiteY1" fmla="*/ 414528 h 1176528"/>
              <a:gd name="connsiteX2" fmla="*/ 1225296 w 1225296"/>
              <a:gd name="connsiteY2" fmla="*/ 1176528 h 1176528"/>
              <a:gd name="connsiteX0" fmla="*/ 0 w 1225296"/>
              <a:gd name="connsiteY0" fmla="*/ 0 h 1176528"/>
              <a:gd name="connsiteX1" fmla="*/ 859536 w 1225296"/>
              <a:gd name="connsiteY1" fmla="*/ 414528 h 1176528"/>
              <a:gd name="connsiteX2" fmla="*/ 1225296 w 1225296"/>
              <a:gd name="connsiteY2" fmla="*/ 1176528 h 1176528"/>
              <a:gd name="connsiteX0" fmla="*/ 0 w 1225296"/>
              <a:gd name="connsiteY0" fmla="*/ 0 h 1176528"/>
              <a:gd name="connsiteX1" fmla="*/ 859536 w 1225296"/>
              <a:gd name="connsiteY1" fmla="*/ 414528 h 1176528"/>
              <a:gd name="connsiteX2" fmla="*/ 1225296 w 1225296"/>
              <a:gd name="connsiteY2" fmla="*/ 1176528 h 1176528"/>
              <a:gd name="connsiteX0" fmla="*/ 0 w 1225296"/>
              <a:gd name="connsiteY0" fmla="*/ 0 h 1176528"/>
              <a:gd name="connsiteX1" fmla="*/ 859536 w 1225296"/>
              <a:gd name="connsiteY1" fmla="*/ 414528 h 1176528"/>
              <a:gd name="connsiteX2" fmla="*/ 1225296 w 1225296"/>
              <a:gd name="connsiteY2" fmla="*/ 1176528 h 1176528"/>
              <a:gd name="connsiteX0" fmla="*/ 0 w 2432304"/>
              <a:gd name="connsiteY0" fmla="*/ 0 h 419740"/>
              <a:gd name="connsiteX1" fmla="*/ 859536 w 2432304"/>
              <a:gd name="connsiteY1" fmla="*/ 414528 h 419740"/>
              <a:gd name="connsiteX2" fmla="*/ 2432304 w 2432304"/>
              <a:gd name="connsiteY2" fmla="*/ 335280 h 419740"/>
              <a:gd name="connsiteX0" fmla="*/ 0 w 2432304"/>
              <a:gd name="connsiteY0" fmla="*/ 207008 h 542288"/>
              <a:gd name="connsiteX1" fmla="*/ 1274064 w 2432304"/>
              <a:gd name="connsiteY1" fmla="*/ 5840 h 542288"/>
              <a:gd name="connsiteX2" fmla="*/ 2432304 w 2432304"/>
              <a:gd name="connsiteY2" fmla="*/ 542288 h 542288"/>
              <a:gd name="connsiteX0" fmla="*/ 0 w 2432304"/>
              <a:gd name="connsiteY0" fmla="*/ 201286 h 536566"/>
              <a:gd name="connsiteX1" fmla="*/ 1274064 w 2432304"/>
              <a:gd name="connsiteY1" fmla="*/ 118 h 536566"/>
              <a:gd name="connsiteX2" fmla="*/ 2432304 w 2432304"/>
              <a:gd name="connsiteY2" fmla="*/ 536566 h 536566"/>
              <a:gd name="connsiteX0" fmla="*/ 0 w 2432304"/>
              <a:gd name="connsiteY0" fmla="*/ 201464 h 536744"/>
              <a:gd name="connsiteX1" fmla="*/ 1274064 w 2432304"/>
              <a:gd name="connsiteY1" fmla="*/ 296 h 536744"/>
              <a:gd name="connsiteX2" fmla="*/ 2432304 w 2432304"/>
              <a:gd name="connsiteY2" fmla="*/ 536744 h 536744"/>
              <a:gd name="connsiteX0" fmla="*/ 0 w 2432304"/>
              <a:gd name="connsiteY0" fmla="*/ 201464 h 536744"/>
              <a:gd name="connsiteX1" fmla="*/ 1274064 w 2432304"/>
              <a:gd name="connsiteY1" fmla="*/ 296 h 536744"/>
              <a:gd name="connsiteX2" fmla="*/ 2432304 w 2432304"/>
              <a:gd name="connsiteY2" fmla="*/ 536744 h 536744"/>
              <a:gd name="connsiteX0" fmla="*/ 0 w 2432304"/>
              <a:gd name="connsiteY0" fmla="*/ 201464 h 536744"/>
              <a:gd name="connsiteX1" fmla="*/ 1274064 w 2432304"/>
              <a:gd name="connsiteY1" fmla="*/ 296 h 536744"/>
              <a:gd name="connsiteX2" fmla="*/ 2432304 w 2432304"/>
              <a:gd name="connsiteY2" fmla="*/ 536744 h 536744"/>
              <a:gd name="connsiteX0" fmla="*/ 0 w 2450592"/>
              <a:gd name="connsiteY0" fmla="*/ 211539 h 534627"/>
              <a:gd name="connsiteX1" fmla="*/ 1274064 w 2450592"/>
              <a:gd name="connsiteY1" fmla="*/ 10371 h 534627"/>
              <a:gd name="connsiteX2" fmla="*/ 2450592 w 2450592"/>
              <a:gd name="connsiteY2" fmla="*/ 534627 h 534627"/>
              <a:gd name="connsiteX0" fmla="*/ 0 w 2450592"/>
              <a:gd name="connsiteY0" fmla="*/ 211539 h 534627"/>
              <a:gd name="connsiteX1" fmla="*/ 1274064 w 2450592"/>
              <a:gd name="connsiteY1" fmla="*/ 10371 h 534627"/>
              <a:gd name="connsiteX2" fmla="*/ 2450592 w 2450592"/>
              <a:gd name="connsiteY2" fmla="*/ 534627 h 534627"/>
              <a:gd name="connsiteX0" fmla="*/ 0 w 2450592"/>
              <a:gd name="connsiteY0" fmla="*/ 165784 h 488872"/>
              <a:gd name="connsiteX1" fmla="*/ 1597152 w 2450592"/>
              <a:gd name="connsiteY1" fmla="*/ 13384 h 488872"/>
              <a:gd name="connsiteX2" fmla="*/ 2450592 w 2450592"/>
              <a:gd name="connsiteY2" fmla="*/ 488872 h 488872"/>
              <a:gd name="connsiteX0" fmla="*/ 0 w 2450592"/>
              <a:gd name="connsiteY0" fmla="*/ 169529 h 492617"/>
              <a:gd name="connsiteX1" fmla="*/ 1597152 w 2450592"/>
              <a:gd name="connsiteY1" fmla="*/ 17129 h 492617"/>
              <a:gd name="connsiteX2" fmla="*/ 2450592 w 2450592"/>
              <a:gd name="connsiteY2" fmla="*/ 492617 h 492617"/>
              <a:gd name="connsiteX0" fmla="*/ 0 w 2450592"/>
              <a:gd name="connsiteY0" fmla="*/ 175088 h 498176"/>
              <a:gd name="connsiteX1" fmla="*/ 1505712 w 2450592"/>
              <a:gd name="connsiteY1" fmla="*/ 16592 h 498176"/>
              <a:gd name="connsiteX2" fmla="*/ 2450592 w 2450592"/>
              <a:gd name="connsiteY2" fmla="*/ 498176 h 49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0592" h="498176">
                <a:moveTo>
                  <a:pt x="0" y="175088"/>
                </a:moveTo>
                <a:cubicBezTo>
                  <a:pt x="388620" y="89236"/>
                  <a:pt x="1098777" y="-47597"/>
                  <a:pt x="1505712" y="16592"/>
                </a:cubicBezTo>
                <a:cubicBezTo>
                  <a:pt x="1847088" y="70440"/>
                  <a:pt x="2077212" y="221316"/>
                  <a:pt x="2450592" y="498176"/>
                </a:cubicBezTo>
              </a:path>
            </a:pathLst>
          </a:custGeom>
          <a:noFill/>
          <a:ln>
            <a:solidFill>
              <a:srgbClr val="107FA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6" name="Заголовок 1">
            <a:extLst>
              <a:ext uri="{FF2B5EF4-FFF2-40B4-BE49-F238E27FC236}">
                <a16:creationId xmlns:a16="http://schemas.microsoft.com/office/drawing/2014/main" id="{95D7F73A-7028-4164-B7E2-8B331144A076}"/>
              </a:ext>
            </a:extLst>
          </p:cNvPr>
          <p:cNvSpPr txBox="1">
            <a:spLocks/>
          </p:cNvSpPr>
          <p:nvPr/>
        </p:nvSpPr>
        <p:spPr>
          <a:xfrm>
            <a:off x="4553573" y="4208523"/>
            <a:ext cx="579952" cy="2413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ru-RU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1 000 км</a:t>
            </a:r>
          </a:p>
        </p:txBody>
      </p:sp>
      <p:sp>
        <p:nvSpPr>
          <p:cNvPr id="108" name="Заголовок 1">
            <a:extLst>
              <a:ext uri="{FF2B5EF4-FFF2-40B4-BE49-F238E27FC236}">
                <a16:creationId xmlns:a16="http://schemas.microsoft.com/office/drawing/2014/main" id="{1F67ECB9-CC02-44B9-8852-324FB3CE38CF}"/>
              </a:ext>
            </a:extLst>
          </p:cNvPr>
          <p:cNvSpPr txBox="1">
            <a:spLocks/>
          </p:cNvSpPr>
          <p:nvPr/>
        </p:nvSpPr>
        <p:spPr>
          <a:xfrm>
            <a:off x="3374515" y="4380490"/>
            <a:ext cx="514906" cy="2266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Moscow</a:t>
            </a:r>
            <a:endParaRPr lang="ru-RU" sz="7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8DCBA518-21C7-4BFC-9107-A4CB36BDEA4A}"/>
              </a:ext>
            </a:extLst>
          </p:cNvPr>
          <p:cNvSpPr txBox="1">
            <a:spLocks/>
          </p:cNvSpPr>
          <p:nvPr/>
        </p:nvSpPr>
        <p:spPr>
          <a:xfrm>
            <a:off x="5215548" y="5228440"/>
            <a:ext cx="578813" cy="2150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City</a:t>
            </a:r>
            <a:endParaRPr lang="ru-RU" sz="7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Заголовок 1">
            <a:extLst>
              <a:ext uri="{FF2B5EF4-FFF2-40B4-BE49-F238E27FC236}">
                <a16:creationId xmlns:a16="http://schemas.microsoft.com/office/drawing/2014/main" id="{C17F6492-19C0-47E2-8D9F-A481063AE1C6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MAP OF RUSSIA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Manrope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3" name="Таблица 3">
            <a:extLst>
              <a:ext uri="{FF2B5EF4-FFF2-40B4-BE49-F238E27FC236}">
                <a16:creationId xmlns:a16="http://schemas.microsoft.com/office/drawing/2014/main" id="{244AE3DD-B132-425A-B86C-126AC4491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362393"/>
              </p:ext>
            </p:extLst>
          </p:nvPr>
        </p:nvGraphicFramePr>
        <p:xfrm>
          <a:off x="521896" y="911027"/>
          <a:ext cx="2873767" cy="1829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95">
                  <a:extLst>
                    <a:ext uri="{9D8B030D-6E8A-4147-A177-3AD203B41FA5}">
                      <a16:colId xmlns:a16="http://schemas.microsoft.com/office/drawing/2014/main" val="585963906"/>
                    </a:ext>
                  </a:extLst>
                </a:gridCol>
                <a:gridCol w="965972">
                  <a:extLst>
                    <a:ext uri="{9D8B030D-6E8A-4147-A177-3AD203B41FA5}">
                      <a16:colId xmlns:a16="http://schemas.microsoft.com/office/drawing/2014/main" val="3876044491"/>
                    </a:ext>
                  </a:extLst>
                </a:gridCol>
              </a:tblGrid>
              <a:tr h="202693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</a:rPr>
                        <a:t>Federal District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&lt;District&gt;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532556"/>
                  </a:ext>
                </a:extLst>
              </a:tr>
              <a:tr h="2026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</a:rPr>
                        <a:t>City name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&lt;City&gt;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637311"/>
                  </a:ext>
                </a:extLst>
              </a:tr>
              <a:tr h="324310">
                <a:tc>
                  <a:txBody>
                    <a:bodyPr/>
                    <a:lstStyle/>
                    <a:p>
                      <a:pPr algn="l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SzPct val="100000"/>
                      </a:pPr>
                      <a:r>
                        <a:rPr kumimoji="0" lang="en-US" alt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City population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&lt;1 000 000&gt; 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130739"/>
                  </a:ext>
                </a:extLst>
              </a:tr>
              <a:tr h="238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Distance from Moscow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1 000 km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13396"/>
                  </a:ext>
                </a:extLst>
              </a:tr>
              <a:tr h="269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78094"/>
                  </a:ext>
                </a:extLst>
              </a:tr>
              <a:tr h="269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966454"/>
                  </a:ext>
                </a:extLst>
              </a:tr>
              <a:tr h="2699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391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9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3">
            <a:extLst>
              <a:ext uri="{FF2B5EF4-FFF2-40B4-BE49-F238E27FC236}">
                <a16:creationId xmlns:a16="http://schemas.microsoft.com/office/drawing/2014/main" id="{E3FBC8E5-4274-4E2C-A9AE-BC2D7DB2D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08780"/>
              </p:ext>
            </p:extLst>
          </p:nvPr>
        </p:nvGraphicFramePr>
        <p:xfrm>
          <a:off x="8796338" y="908050"/>
          <a:ext cx="2879724" cy="5105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842">
                  <a:extLst>
                    <a:ext uri="{9D8B030D-6E8A-4147-A177-3AD203B41FA5}">
                      <a16:colId xmlns:a16="http://schemas.microsoft.com/office/drawing/2014/main" val="585963906"/>
                    </a:ext>
                  </a:extLst>
                </a:gridCol>
                <a:gridCol w="1010882">
                  <a:extLst>
                    <a:ext uri="{9D8B030D-6E8A-4147-A177-3AD203B41FA5}">
                      <a16:colId xmlns:a16="http://schemas.microsoft.com/office/drawing/2014/main" val="3876044491"/>
                    </a:ext>
                  </a:extLst>
                </a:gridCol>
              </a:tblGrid>
              <a:tr h="309960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Address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Address</a:t>
                      </a:r>
                      <a:endParaRPr lang="ru-RU" sz="1000" b="0" dirty="0"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532556"/>
                  </a:ext>
                </a:extLst>
              </a:tr>
              <a:tr h="387681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Manrope" pitchFamily="2" charset="0"/>
                        </a:rPr>
                        <a:t>Type of dealership</a:t>
                      </a:r>
                      <a:endParaRPr lang="ru-RU" sz="900" b="0" dirty="0"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err="1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Multibrand</a:t>
                      </a: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/</a:t>
                      </a:r>
                    </a:p>
                    <a:p>
                      <a:r>
                        <a:rPr lang="en-US" sz="900" b="1" dirty="0" err="1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monobrand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130739"/>
                  </a:ext>
                </a:extLst>
              </a:tr>
              <a:tr h="266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900" b="0" dirty="0">
                          <a:solidFill>
                            <a:srgbClr val="000000"/>
                          </a:solidFill>
                          <a:latin typeface="Manrope" pitchFamily="2" charset="0"/>
                        </a:rPr>
                        <a:t>Ownership status</a:t>
                      </a:r>
                      <a:endParaRPr lang="ru-RU" sz="900" b="0" dirty="0"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Own/Rent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13396"/>
                  </a:ext>
                </a:extLst>
              </a:tr>
              <a:tr h="301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dirty="0" err="1">
                          <a:solidFill>
                            <a:srgbClr val="000000"/>
                          </a:solidFill>
                          <a:latin typeface="Manrope" pitchFamily="2" charset="0"/>
                        </a:rPr>
                        <a:t>Showroom</a:t>
                      </a:r>
                      <a:endParaRPr lang="ru-RU" sz="900" b="0" dirty="0"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- 500 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78094"/>
                  </a:ext>
                </a:extLst>
              </a:tr>
              <a:tr h="306375">
                <a:tc>
                  <a:txBody>
                    <a:bodyPr/>
                    <a:lstStyle/>
                    <a:p>
                      <a:r>
                        <a:rPr kumimoji="0" lang="en-US" altLang="ru-RU" sz="900" b="0" dirty="0">
                          <a:latin typeface="Manrope" pitchFamily="2" charset="0"/>
                        </a:rPr>
                        <a:t>Net display area</a:t>
                      </a:r>
                      <a:endParaRPr lang="ru-RU" sz="900" b="0" dirty="0"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- </a:t>
                      </a: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40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0 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354081"/>
                  </a:ext>
                </a:extLst>
              </a:tr>
              <a:tr h="2656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dirty="0" err="1">
                          <a:solidFill>
                            <a:srgbClr val="000000"/>
                          </a:solidFill>
                          <a:latin typeface="Manrope" pitchFamily="2" charset="0"/>
                        </a:rPr>
                        <a:t>Ceiling</a:t>
                      </a:r>
                      <a:r>
                        <a:rPr kumimoji="0" lang="ru-RU" altLang="ru-RU" sz="900" b="0" dirty="0">
                          <a:solidFill>
                            <a:srgbClr val="000000"/>
                          </a:solidFill>
                          <a:latin typeface="Manrope" pitchFamily="2" charset="0"/>
                        </a:rPr>
                        <a:t> </a:t>
                      </a:r>
                      <a:r>
                        <a:rPr kumimoji="0" lang="ru-RU" altLang="ru-RU" sz="900" b="0" dirty="0" err="1">
                          <a:solidFill>
                            <a:srgbClr val="000000"/>
                          </a:solidFill>
                          <a:latin typeface="Manrope" pitchFamily="2" charset="0"/>
                        </a:rPr>
                        <a:t>height</a:t>
                      </a:r>
                      <a:endParaRPr kumimoji="0" lang="en-US" altLang="ru-RU" sz="900" b="0" dirty="0">
                        <a:solidFill>
                          <a:srgbClr val="B3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- 5 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681136"/>
                  </a:ext>
                </a:extLst>
              </a:tr>
              <a:tr h="297566">
                <a:tc>
                  <a:txBody>
                    <a:bodyPr/>
                    <a:lstStyle/>
                    <a:p>
                      <a:r>
                        <a:rPr kumimoji="0" lang="en-US" altLang="ru-RU" sz="900" b="0" dirty="0">
                          <a:solidFill>
                            <a:srgbClr val="000000"/>
                          </a:solidFill>
                          <a:latin typeface="Manrope" pitchFamily="2" charset="0"/>
                        </a:rPr>
                        <a:t>Workshop</a:t>
                      </a:r>
                      <a:endParaRPr lang="ru-RU" sz="900" b="0" dirty="0"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- 8</a:t>
                      </a: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00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 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467975"/>
                  </a:ext>
                </a:extLst>
              </a:tr>
              <a:tr h="288156">
                <a:tc>
                  <a:txBody>
                    <a:bodyPr/>
                    <a:lstStyle/>
                    <a:p>
                      <a:r>
                        <a:rPr kumimoji="0" lang="ru-RU" altLang="ru-RU" sz="900" b="0" dirty="0" err="1">
                          <a:solidFill>
                            <a:srgbClr val="000000"/>
                          </a:solidFill>
                          <a:latin typeface="Manrope" pitchFamily="2" charset="0"/>
                        </a:rPr>
                        <a:t>Warehouse</a:t>
                      </a:r>
                      <a:endParaRPr lang="ru-RU" sz="900" b="0" dirty="0"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- </a:t>
                      </a: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1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00 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451906"/>
                  </a:ext>
                </a:extLst>
              </a:tr>
              <a:tr h="238573">
                <a:tc>
                  <a:txBody>
                    <a:bodyPr/>
                    <a:lstStyle/>
                    <a:p>
                      <a:r>
                        <a:rPr kumimoji="0" lang="en-US" altLang="ru-RU" sz="900" b="0" dirty="0">
                          <a:latin typeface="Manrope" pitchFamily="2" charset="0"/>
                        </a:rPr>
                        <a:t>Other technical rooms </a:t>
                      </a:r>
                      <a:endParaRPr lang="ru-RU" sz="900" b="0" dirty="0"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- 70 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518609"/>
                  </a:ext>
                </a:extLst>
              </a:tr>
              <a:tr h="2910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cap="none" dirty="0">
                          <a:ln>
                            <a:noFill/>
                          </a:ln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Body shop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- </a:t>
                      </a: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1 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000 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030380"/>
                  </a:ext>
                </a:extLst>
              </a:tr>
              <a:tr h="543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 of support for architectural brand standards</a:t>
                      </a:r>
                      <a:endParaRPr lang="ru-RU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mm/</a:t>
                      </a:r>
                      <a:r>
                        <a:rPr lang="en-US" sz="900" b="1" u="none" strike="noStrike" cap="none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yyyy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417029"/>
                  </a:ext>
                </a:extLst>
              </a:tr>
              <a:tr h="773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cap="none" dirty="0">
                          <a:ln>
                            <a:noFill/>
                          </a:ln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Dealership launch completion date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Service owned/outsourced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mm/</a:t>
                      </a:r>
                      <a:r>
                        <a:rPr lang="en-US" sz="900" b="1" u="none" strike="noStrike" cap="none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yyyy</a:t>
                      </a:r>
                      <a:endParaRPr lang="ru-RU" sz="900" b="1" u="none" strike="noStrike" cap="none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cap="none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Own/outsourced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rgbClr val="C00000"/>
                        </a:solidFill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105469"/>
                  </a:ext>
                </a:extLst>
              </a:tr>
              <a:tr h="8350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presence of encumbrances, restrictions (building footprint, facade and signage), bank collateral, etc.</a:t>
                      </a:r>
                      <a:endParaRPr lang="ru-RU" sz="9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No/Yes</a:t>
                      </a:r>
                      <a:endParaRPr lang="ru-RU" sz="900" b="0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175556"/>
                  </a:ext>
                </a:extLst>
              </a:tr>
            </a:tbl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7B735AC-8757-40B7-98E0-666B95723099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DEALER CENTER LAYOUT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Manrope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F7CD43-C823-3798-76DE-337E45A26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8" y="908050"/>
            <a:ext cx="7467073" cy="524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DBB8262-F68E-490C-916D-60BB5AD5C400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DEALER CENTER LAYOUT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Manrope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1EB3C8-7FD1-4D9C-827C-B650C691C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70" t="-356" r="23064" b="13135"/>
          <a:stretch/>
        </p:blipFill>
        <p:spPr>
          <a:xfrm rot="5400000">
            <a:off x="1104952" y="327746"/>
            <a:ext cx="5428239" cy="658885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CEDD8EC-728A-4141-AFDF-5DE25C1D9844}"/>
              </a:ext>
            </a:extLst>
          </p:cNvPr>
          <p:cNvGraphicFramePr>
            <a:graphicFrameLocks noGrp="1"/>
          </p:cNvGraphicFramePr>
          <p:nvPr/>
        </p:nvGraphicFramePr>
        <p:xfrm>
          <a:off x="8805047" y="908050"/>
          <a:ext cx="2873146" cy="1358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811">
                  <a:extLst>
                    <a:ext uri="{9D8B030D-6E8A-4147-A177-3AD203B41FA5}">
                      <a16:colId xmlns:a16="http://schemas.microsoft.com/office/drawing/2014/main" val="585963906"/>
                    </a:ext>
                  </a:extLst>
                </a:gridCol>
                <a:gridCol w="890335">
                  <a:extLst>
                    <a:ext uri="{9D8B030D-6E8A-4147-A177-3AD203B41FA5}">
                      <a16:colId xmlns:a16="http://schemas.microsoft.com/office/drawing/2014/main" val="3876044491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l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SzPct val="100000"/>
                      </a:pPr>
                      <a:r>
                        <a:rPr kumimoji="0" lang="en-US" alt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</a:rPr>
                        <a:t>Other rooms </a:t>
                      </a:r>
                      <a:endParaRPr kumimoji="0" lang="ru-RU" alt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Manrope" pitchFamily="2" charset="0"/>
                        <a:ea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15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532556"/>
                  </a:ext>
                </a:extLst>
              </a:tr>
              <a:tr h="409286">
                <a:tc>
                  <a:txBody>
                    <a:bodyPr/>
                    <a:lstStyle/>
                    <a:p>
                      <a:pPr algn="l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SzPct val="100000"/>
                      </a:pPr>
                      <a:endParaRPr kumimoji="0" lang="ru-RU" altLang="ru-RU" sz="900" b="0" dirty="0">
                        <a:solidFill>
                          <a:srgbClr val="000000"/>
                        </a:solidFill>
                        <a:latin typeface="Manrope" pitchFamily="2" charset="0"/>
                        <a:ea typeface="Arial Unicode MS" pitchFamily="34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130739"/>
                  </a:ext>
                </a:extLst>
              </a:tr>
              <a:tr h="268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b="0" dirty="0"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13396"/>
                  </a:ext>
                </a:extLst>
              </a:tr>
              <a:tr h="304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78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54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E53CE6D-FE09-4BF7-AD3F-CC3EE9B0B391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Manrope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LOCATION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Manrope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1160A324-6518-4DAC-99B6-6A1AFCA96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1268413"/>
            <a:ext cx="3600450" cy="2282166"/>
          </a:xfrm>
          <a:prstGeom prst="rect">
            <a:avLst/>
          </a:prstGeom>
          <a:solidFill>
            <a:srgbClr val="FF8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Manrope" pitchFamily="2" charset="0"/>
                <a:ea typeface="微软雅黑" panose="020B0503020204020204" pitchFamily="34" charset="-122"/>
              </a:rPr>
              <a:t>Фото здания</a:t>
            </a:r>
          </a:p>
          <a:p>
            <a:pPr algn="ctr"/>
            <a:r>
              <a:rPr lang="ru-RU" sz="1000" dirty="0">
                <a:latin typeface="Manrope" pitchFamily="2" charset="0"/>
                <a:ea typeface="微软雅黑" panose="020B0503020204020204" pitchFamily="34" charset="-122"/>
              </a:rPr>
              <a:t>сделать под прямым углом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DCACBDC7-5F5A-4832-844B-A886C70DE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1276004"/>
            <a:ext cx="3600450" cy="2274575"/>
          </a:xfrm>
          <a:prstGeom prst="rect">
            <a:avLst/>
          </a:prstGeom>
          <a:solidFill>
            <a:srgbClr val="FF8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Manrope" pitchFamily="2" charset="0"/>
                <a:ea typeface="微软雅黑" panose="020B0503020204020204" pitchFamily="34" charset="-122"/>
              </a:rPr>
              <a:t>Фото прилегающей территории</a:t>
            </a:r>
          </a:p>
          <a:p>
            <a:pPr algn="ctr"/>
            <a:r>
              <a:rPr lang="ru-RU" sz="1000" dirty="0">
                <a:latin typeface="Manrope" pitchFamily="2" charset="0"/>
                <a:ea typeface="微软雅黑" panose="020B0503020204020204" pitchFamily="34" charset="-122"/>
              </a:rPr>
              <a:t>слева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DD645E90-EC3F-4D4A-ABA2-A997FBEDB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2" y="1276003"/>
            <a:ext cx="3600449" cy="2274575"/>
          </a:xfrm>
          <a:prstGeom prst="rect">
            <a:avLst/>
          </a:prstGeom>
          <a:solidFill>
            <a:srgbClr val="FF8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Manrope" pitchFamily="2" charset="0"/>
                <a:ea typeface="微软雅黑" panose="020B0503020204020204" pitchFamily="34" charset="-122"/>
              </a:rPr>
              <a:t>Фото прилегающей территории</a:t>
            </a:r>
          </a:p>
          <a:p>
            <a:pPr algn="ctr"/>
            <a:r>
              <a:rPr lang="ru-RU" sz="1000" dirty="0">
                <a:latin typeface="Manrope" pitchFamily="2" charset="0"/>
                <a:ea typeface="微软雅黑" panose="020B0503020204020204" pitchFamily="34" charset="-122"/>
              </a:rPr>
              <a:t>справа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4B4CAD00-BD6F-421D-97B8-5E8015FB9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3796955"/>
            <a:ext cx="3600450" cy="2291873"/>
          </a:xfrm>
          <a:prstGeom prst="rect">
            <a:avLst/>
          </a:prstGeom>
          <a:solidFill>
            <a:srgbClr val="FF8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Manrope" pitchFamily="2" charset="0"/>
                <a:ea typeface="微软雅黑" panose="020B0503020204020204" pitchFamily="34" charset="-122"/>
              </a:rPr>
              <a:t>Фото входной группы</a:t>
            </a:r>
          </a:p>
          <a:p>
            <a:pPr algn="ctr"/>
            <a:r>
              <a:rPr lang="ru-RU" sz="1000" dirty="0">
                <a:latin typeface="Manrope" pitchFamily="2" charset="0"/>
                <a:ea typeface="微软雅黑" panose="020B0503020204020204" pitchFamily="34" charset="-122"/>
              </a:rPr>
              <a:t>сделать под прямым углом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89061B8-CD0E-4F9B-BBED-B4782C555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3796955"/>
            <a:ext cx="3600450" cy="2299465"/>
          </a:xfrm>
          <a:prstGeom prst="rect">
            <a:avLst/>
          </a:prstGeom>
          <a:solidFill>
            <a:srgbClr val="FF8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Manrope" pitchFamily="2" charset="0"/>
                <a:ea typeface="微软雅黑" panose="020B0503020204020204" pitchFamily="34" charset="-122"/>
              </a:rPr>
              <a:t>Фото парковки тестового парка</a:t>
            </a:r>
          </a:p>
          <a:p>
            <a:pPr algn="ctr"/>
            <a:r>
              <a:rPr lang="ru-RU" sz="1000" dirty="0">
                <a:latin typeface="Manrope" pitchFamily="2" charset="0"/>
                <a:ea typeface="微软雅黑" panose="020B0503020204020204" pitchFamily="34" charset="-122"/>
              </a:rPr>
              <a:t>сделать под прямым углом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F2792F48-C48B-405D-B274-DE7D7D536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3" y="3796955"/>
            <a:ext cx="3600450" cy="2299465"/>
          </a:xfrm>
          <a:prstGeom prst="rect">
            <a:avLst/>
          </a:prstGeom>
          <a:solidFill>
            <a:srgbClr val="FF8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Manrope" pitchFamily="2" charset="0"/>
                <a:ea typeface="微软雅黑" panose="020B0503020204020204" pitchFamily="34" charset="-122"/>
              </a:rPr>
              <a:t>Фото клиентской парковки</a:t>
            </a:r>
          </a:p>
          <a:p>
            <a:pPr algn="ctr"/>
            <a:r>
              <a:rPr lang="ru-RU" sz="1000" dirty="0">
                <a:latin typeface="Manrope" pitchFamily="2" charset="0"/>
                <a:ea typeface="微软雅黑" panose="020B0503020204020204" pitchFamily="34" charset="-122"/>
              </a:rPr>
              <a:t>сделать под прямым углом</a:t>
            </a:r>
          </a:p>
        </p:txBody>
      </p:sp>
    </p:spTree>
    <p:extLst>
      <p:ext uri="{BB962C8B-B14F-4D97-AF65-F5344CB8AC3E}">
        <p14:creationId xmlns:p14="http://schemas.microsoft.com/office/powerpoint/2010/main" val="325471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E53CE6D-FE09-4BF7-AD3F-CC3EE9B0B391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Manrope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LOCATION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Manrope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C6A5408B-07F3-4298-8648-52834D313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1268413"/>
            <a:ext cx="3600450" cy="2289758"/>
          </a:xfrm>
          <a:prstGeom prst="rect">
            <a:avLst/>
          </a:prstGeom>
          <a:solidFill>
            <a:srgbClr val="FF8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Manrope" pitchFamily="2" charset="0"/>
                <a:ea typeface="微软雅黑" panose="020B0503020204020204" pitchFamily="34" charset="-122"/>
              </a:rPr>
              <a:t>Фото шоу-рума</a:t>
            </a:r>
          </a:p>
          <a:p>
            <a:pPr algn="ctr"/>
            <a:r>
              <a:rPr lang="ru-RU" sz="1000" dirty="0">
                <a:latin typeface="Manrope" pitchFamily="2" charset="0"/>
                <a:ea typeface="微软雅黑" panose="020B0503020204020204" pitchFamily="34" charset="-122"/>
              </a:rPr>
              <a:t>сделать под прямым углом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00CFBEF-BDFD-466C-82D3-0F0E0F1A5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1276004"/>
            <a:ext cx="3600450" cy="2274575"/>
          </a:xfrm>
          <a:prstGeom prst="rect">
            <a:avLst/>
          </a:prstGeom>
          <a:solidFill>
            <a:srgbClr val="FF8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Manrope" pitchFamily="2" charset="0"/>
                <a:ea typeface="微软雅黑" panose="020B0503020204020204" pitchFamily="34" charset="-122"/>
              </a:rPr>
              <a:t>Фото шоу-рума</a:t>
            </a:r>
          </a:p>
          <a:p>
            <a:pPr algn="ctr"/>
            <a:r>
              <a:rPr lang="ru-RU" sz="1000" dirty="0">
                <a:latin typeface="Manrope" pitchFamily="2" charset="0"/>
                <a:ea typeface="微软雅黑" panose="020B0503020204020204" pitchFamily="34" charset="-122"/>
              </a:rPr>
              <a:t>с первого этажа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0519187-A352-49BD-8CD9-2DE22CAB7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2" y="1276003"/>
            <a:ext cx="3600449" cy="2282167"/>
          </a:xfrm>
          <a:prstGeom prst="rect">
            <a:avLst/>
          </a:prstGeom>
          <a:solidFill>
            <a:srgbClr val="FF8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Manrope" pitchFamily="2" charset="0"/>
                <a:ea typeface="微软雅黑" panose="020B0503020204020204" pitchFamily="34" charset="-122"/>
              </a:rPr>
              <a:t>Фото ресепшена</a:t>
            </a:r>
          </a:p>
          <a:p>
            <a:pPr algn="ctr"/>
            <a:r>
              <a:rPr lang="ru-RU" sz="1000" dirty="0">
                <a:latin typeface="Manrope" pitchFamily="2" charset="0"/>
                <a:ea typeface="微软雅黑" panose="020B0503020204020204" pitchFamily="34" charset="-122"/>
              </a:rPr>
              <a:t>со второго этажа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01D3CB4-82FD-4330-A01B-4B052E9CD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3796955"/>
            <a:ext cx="3600450" cy="2289758"/>
          </a:xfrm>
          <a:prstGeom prst="rect">
            <a:avLst/>
          </a:prstGeom>
          <a:solidFill>
            <a:srgbClr val="FF8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Manrope" pitchFamily="2" charset="0"/>
                <a:ea typeface="微软雅黑" panose="020B0503020204020204" pitchFamily="34" charset="-122"/>
              </a:rPr>
              <a:t>Фото сервиса</a:t>
            </a:r>
          </a:p>
          <a:p>
            <a:pPr algn="ctr"/>
            <a:r>
              <a:rPr lang="ru-RU" sz="1000" dirty="0">
                <a:latin typeface="Manrope" pitchFamily="2" charset="0"/>
                <a:ea typeface="微软雅黑" panose="020B0503020204020204" pitchFamily="34" charset="-122"/>
              </a:rPr>
              <a:t>сделать под прямым углом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6A65854C-9A70-4442-8B35-84B635043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3796955"/>
            <a:ext cx="3600450" cy="2299465"/>
          </a:xfrm>
          <a:prstGeom prst="rect">
            <a:avLst/>
          </a:prstGeom>
          <a:solidFill>
            <a:srgbClr val="FF8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Manrope" pitchFamily="2" charset="0"/>
                <a:ea typeface="微软雅黑" panose="020B0503020204020204" pitchFamily="34" charset="-122"/>
              </a:rPr>
              <a:t>Фото сервиса</a:t>
            </a:r>
          </a:p>
          <a:p>
            <a:pPr algn="ctr"/>
            <a:r>
              <a:rPr lang="ru-RU" sz="1000" dirty="0">
                <a:latin typeface="Manrope" pitchFamily="2" charset="0"/>
                <a:ea typeface="微软雅黑" panose="020B0503020204020204" pitchFamily="34" charset="-122"/>
              </a:rPr>
              <a:t>с первого этажа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96C7C538-BEAD-48A1-8D9F-A5A248D9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3" y="3796955"/>
            <a:ext cx="3600450" cy="2289758"/>
          </a:xfrm>
          <a:prstGeom prst="rect">
            <a:avLst/>
          </a:prstGeom>
          <a:solidFill>
            <a:srgbClr val="FF80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r>
              <a:rPr lang="ru-RU" dirty="0">
                <a:latin typeface="Manrope" pitchFamily="2" charset="0"/>
                <a:ea typeface="微软雅黑" panose="020B0503020204020204" pitchFamily="34" charset="-122"/>
              </a:rPr>
              <a:t>Фото подъемников</a:t>
            </a:r>
          </a:p>
          <a:p>
            <a:pPr algn="ctr"/>
            <a:r>
              <a:rPr lang="ru-RU" sz="1000" dirty="0">
                <a:latin typeface="Manrope" pitchFamily="2" charset="0"/>
                <a:ea typeface="微软雅黑" panose="020B0503020204020204" pitchFamily="34" charset="-122"/>
              </a:rPr>
              <a:t>со второго этажа</a:t>
            </a:r>
          </a:p>
        </p:txBody>
      </p:sp>
    </p:spTree>
    <p:extLst>
      <p:ext uri="{BB962C8B-B14F-4D97-AF65-F5344CB8AC3E}">
        <p14:creationId xmlns:p14="http://schemas.microsoft.com/office/powerpoint/2010/main" val="57658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216">
            <a:extLst>
              <a:ext uri="{FF2B5EF4-FFF2-40B4-BE49-F238E27FC236}">
                <a16:creationId xmlns:a16="http://schemas.microsoft.com/office/drawing/2014/main" id="{9875AFB2-E36A-F2F5-4860-D42F93E2A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186998"/>
              </p:ext>
            </p:extLst>
          </p:nvPr>
        </p:nvGraphicFramePr>
        <p:xfrm>
          <a:off x="515938" y="908050"/>
          <a:ext cx="11160126" cy="5400675"/>
        </p:xfrm>
        <a:graphic>
          <a:graphicData uri="http://schemas.openxmlformats.org/drawingml/2006/table">
            <a:tbl>
              <a:tblPr/>
              <a:tblGrid>
                <a:gridCol w="290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3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72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PERIOD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21920" marR="1219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121920" marR="1219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121920" marR="1219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2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latin typeface="Manrope" pitchFamily="2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MODEL</a:t>
                      </a:r>
                      <a:endParaRPr lang="zh-CN" altLang="en-US" sz="1000" b="0" dirty="0">
                        <a:latin typeface="Manrope" pitchFamily="2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95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latin typeface="Manrope" pitchFamily="2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MODEL</a:t>
                      </a:r>
                      <a:endParaRPr lang="zh-CN" altLang="en-US" sz="1000" b="0" dirty="0">
                        <a:latin typeface="Manrope" pitchFamily="2" charset="0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724085"/>
                  </a:ext>
                </a:extLst>
              </a:tr>
              <a:tr h="7357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latin typeface="Manrope" pitchFamily="2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MODEL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7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latin typeface="Manrope" pitchFamily="2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MODEL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57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zh-CN" sz="1000" b="0" dirty="0">
                          <a:latin typeface="Manrope" pitchFamily="2" charset="0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MODEL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Manrope" pitchFamily="2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083622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DCD8069-461A-4B83-A19F-E9458D19B61D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BUSINESS PLAN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Manrope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31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651CD96-D3CC-4C93-991B-29AFFE824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21569"/>
              </p:ext>
            </p:extLst>
          </p:nvPr>
        </p:nvGraphicFramePr>
        <p:xfrm>
          <a:off x="515938" y="908050"/>
          <a:ext cx="11160126" cy="5400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726">
                  <a:extLst>
                    <a:ext uri="{9D8B030D-6E8A-4147-A177-3AD203B41FA5}">
                      <a16:colId xmlns:a16="http://schemas.microsoft.com/office/drawing/2014/main" val="4260128743"/>
                    </a:ext>
                  </a:extLst>
                </a:gridCol>
                <a:gridCol w="6351379">
                  <a:extLst>
                    <a:ext uri="{9D8B030D-6E8A-4147-A177-3AD203B41FA5}">
                      <a16:colId xmlns:a16="http://schemas.microsoft.com/office/drawing/2014/main" val="1487970369"/>
                    </a:ext>
                  </a:extLst>
                </a:gridCol>
                <a:gridCol w="1860021">
                  <a:extLst>
                    <a:ext uri="{9D8B030D-6E8A-4147-A177-3AD203B41FA5}">
                      <a16:colId xmlns:a16="http://schemas.microsoft.com/office/drawing/2014/main" val="2624849514"/>
                    </a:ext>
                  </a:extLst>
                </a:gridCol>
              </a:tblGrid>
              <a:tr h="780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Manrope" pitchFamily="2" charset="0"/>
                          <a:cs typeface="Arial" panose="020B0604020202020204" pitchFamily="34" charset="0"/>
                        </a:rPr>
                        <a:t>CITY</a:t>
                      </a:r>
                      <a:endParaRPr lang="ru-RU" sz="1000" dirty="0">
                        <a:solidFill>
                          <a:schemeClr val="tx1"/>
                        </a:solidFill>
                        <a:latin typeface="Manrope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LAUNCH PLAN</a:t>
                      </a:r>
                      <a:endParaRPr lang="ru-RU" sz="1000" dirty="0">
                        <a:solidFill>
                          <a:schemeClr val="tx1"/>
                        </a:solidFill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Manrope" pitchFamily="2" charset="0"/>
                        </a:rPr>
                        <a:t>DATE</a:t>
                      </a:r>
                      <a:endParaRPr lang="ru-RU" sz="1000" dirty="0">
                        <a:solidFill>
                          <a:schemeClr val="tx1"/>
                        </a:solidFill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563691"/>
                  </a:ext>
                </a:extLst>
              </a:tr>
              <a:tr h="462038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Manrope" pitchFamily="2" charset="0"/>
                          <a:cs typeface="Arial" panose="020B0604020202020204" pitchFamily="34" charset="0"/>
                        </a:rPr>
                        <a:t>Address</a:t>
                      </a:r>
                      <a:endParaRPr lang="ru-RU" sz="1000" dirty="0">
                        <a:latin typeface="Manrope" pitchFamily="2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anrope" pitchFamily="2" charset="0"/>
                        </a:rPr>
                        <a:t>Placement of temporary banner</a:t>
                      </a:r>
                      <a:endParaRPr lang="ru-RU" sz="1000" dirty="0"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70249"/>
                  </a:ext>
                </a:extLst>
              </a:tr>
              <a:tr h="462038"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anrope" pitchFamily="2" charset="0"/>
                        </a:rPr>
                        <a:t>Formation of the staffing schedule</a:t>
                      </a:r>
                      <a:endParaRPr lang="ru-RU" sz="1000" dirty="0"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3690403"/>
                  </a:ext>
                </a:extLst>
              </a:tr>
              <a:tr h="462038"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anrope" pitchFamily="2" charset="0"/>
                        </a:rPr>
                        <a:t>Project development</a:t>
                      </a:r>
                      <a:endParaRPr lang="ru-RU" sz="1000" dirty="0"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482610"/>
                  </a:ext>
                </a:extLst>
              </a:tr>
              <a:tr h="462038"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anrope" pitchFamily="2" charset="0"/>
                        </a:rPr>
                        <a:t>Buying cars from the test fleet</a:t>
                      </a:r>
                      <a:endParaRPr lang="ru-RU" sz="1000" dirty="0"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412304"/>
                  </a:ext>
                </a:extLst>
              </a:tr>
              <a:tr h="462038"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anrope" pitchFamily="2" charset="0"/>
                        </a:rPr>
                        <a:t>Purchase of a minimum package of spare parts and accessories.</a:t>
                      </a:r>
                      <a:endParaRPr lang="ru-RU" sz="1000" dirty="0"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151069"/>
                  </a:ext>
                </a:extLst>
              </a:tr>
              <a:tr h="462038"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anrope" pitchFamily="2" charset="0"/>
                        </a:rPr>
                        <a:t>Coordination of the project with Distribution</a:t>
                      </a:r>
                      <a:endParaRPr lang="ru-RU" sz="1000" dirty="0"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55889"/>
                  </a:ext>
                </a:extLst>
              </a:tr>
              <a:tr h="462038"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anrope" pitchFamily="2" charset="0"/>
                        </a:rPr>
                        <a:t>Payment for SOUEAST corporate identification elements</a:t>
                      </a:r>
                      <a:endParaRPr lang="ru-RU" sz="1000" dirty="0"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360809"/>
                  </a:ext>
                </a:extLst>
              </a:tr>
              <a:tr h="462038"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anrope" pitchFamily="2" charset="0"/>
                        </a:rPr>
                        <a:t>Installation of external and internal elements of corporate identification</a:t>
                      </a:r>
                      <a:endParaRPr lang="ru-RU" sz="1000" dirty="0"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Manrope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4482"/>
                  </a:ext>
                </a:extLst>
              </a:tr>
              <a:tr h="462038"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anrope" pitchFamily="2" charset="0"/>
                        </a:rPr>
                        <a:t>Passing the audit</a:t>
                      </a:r>
                      <a:endParaRPr lang="ru-RU" sz="1000" dirty="0"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17738"/>
                  </a:ext>
                </a:extLst>
              </a:tr>
              <a:tr h="462038"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anrope" pitchFamily="2" charset="0"/>
                        </a:rPr>
                        <a:t>Beginning of active work</a:t>
                      </a:r>
                      <a:endParaRPr lang="ru-RU" sz="1000" dirty="0">
                        <a:latin typeface="Manrope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96629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90120A-FA22-4998-B1C6-BA11CBF50406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Manrope" pitchFamily="2" charset="0"/>
              </a:rPr>
              <a:t>LAUNCH PLAN</a:t>
            </a:r>
            <a:endParaRPr lang="ru-RU" sz="2400" dirty="0">
              <a:solidFill>
                <a:schemeClr val="tx1"/>
              </a:solidFill>
              <a:latin typeface="Manro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1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93898"/>
            <a:ext cx="12192000" cy="83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Manrope" pitchFamily="2" charset="0"/>
                <a:ea typeface="微软雅黑" pitchFamily="34" charset="-122"/>
                <a:cs typeface="Arial" panose="020B0604020202020204" pitchFamily="34" charset="0"/>
              </a:rPr>
              <a:t>Application for status as an official SOUEAST dealer</a:t>
            </a:r>
            <a:endParaRPr lang="ru-RU" altLang="zh-CN" sz="3600" b="1" dirty="0">
              <a:solidFill>
                <a:schemeClr val="tx2">
                  <a:lumMod val="75000"/>
                </a:schemeClr>
              </a:solidFill>
              <a:latin typeface="Manrope" pitchFamily="2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B74CFC3E-0286-49B1-8FA7-0432695D01EB}"/>
              </a:ext>
            </a:extLst>
          </p:cNvPr>
          <p:cNvSpPr/>
          <p:nvPr/>
        </p:nvSpPr>
        <p:spPr>
          <a:xfrm>
            <a:off x="0" y="35179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C00000"/>
                </a:solidFill>
                <a:latin typeface="Manrope" pitchFamily="2" charset="0"/>
                <a:ea typeface="微软雅黑" pitchFamily="34" charset="-122"/>
                <a:cs typeface="Arial" panose="020B0604020202020204" pitchFamily="34" charset="0"/>
              </a:rPr>
              <a:t>— LLC &lt;Name of the company&gt;—</a:t>
            </a:r>
            <a:endParaRPr lang="ru-RU" altLang="zh-CN" sz="1800" b="1" dirty="0">
              <a:solidFill>
                <a:srgbClr val="C00000"/>
              </a:solidFill>
              <a:latin typeface="Manrope" pitchFamily="2" charset="0"/>
              <a:ea typeface="微软雅黑" pitchFamily="34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1800" dirty="0">
                <a:solidFill>
                  <a:srgbClr val="C00000"/>
                </a:solidFill>
                <a:latin typeface="Manrope" pitchFamily="2" charset="0"/>
                <a:ea typeface="微软雅黑" pitchFamily="34" charset="-122"/>
                <a:cs typeface="Arial" panose="020B0604020202020204" pitchFamily="34" charset="0"/>
              </a:rPr>
              <a:t> &lt;</a:t>
            </a:r>
            <a:r>
              <a:rPr lang="en-US" altLang="zh-CN" dirty="0">
                <a:solidFill>
                  <a:srgbClr val="C00000"/>
                </a:solidFill>
                <a:latin typeface="Manrope" pitchFamily="2" charset="0"/>
                <a:ea typeface="Microsoft YaHei" panose="020B0503020204020204" pitchFamily="34" charset="-122"/>
                <a:cs typeface="Arial" panose="020B0604020202020204" pitchFamily="34" charset="0"/>
              </a:rPr>
              <a:t>City&gt;</a:t>
            </a:r>
            <a:endParaRPr lang="en-US" altLang="zh-CN" sz="1800" b="1" dirty="0">
              <a:solidFill>
                <a:srgbClr val="C00000"/>
              </a:solidFill>
              <a:latin typeface="Manrope" pitchFamily="2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06">
            <a:extLst>
              <a:ext uri="{FF2B5EF4-FFF2-40B4-BE49-F238E27FC236}">
                <a16:creationId xmlns:a16="http://schemas.microsoft.com/office/drawing/2014/main" id="{EA93DD93-4A6C-552E-E0B8-5D5D0005E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389116"/>
              </p:ext>
            </p:extLst>
          </p:nvPr>
        </p:nvGraphicFramePr>
        <p:xfrm>
          <a:off x="515938" y="908051"/>
          <a:ext cx="11160125" cy="5123674"/>
        </p:xfrm>
        <a:graphic>
          <a:graphicData uri="http://schemas.openxmlformats.org/drawingml/2006/table">
            <a:tbl>
              <a:tblPr/>
              <a:tblGrid>
                <a:gridCol w="2758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1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 auto-brands in portfolio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10863" marR="110863" marT="41573" marB="4157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 of activity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Showroom area / service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Dealership type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(mono-brand/multi-brand)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Sales 2023 pcs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Sales 2024 pcs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Sales 2025 pcs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employees in 2024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Availability of unfinished investments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1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Photo</a:t>
                      </a: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EB2E410-6DFB-4714-88A7-3C228D9C0D97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COMPANY ACTIVITIES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Manrope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2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06">
            <a:extLst>
              <a:ext uri="{FF2B5EF4-FFF2-40B4-BE49-F238E27FC236}">
                <a16:creationId xmlns:a16="http://schemas.microsoft.com/office/drawing/2014/main" id="{EA93DD93-4A6C-552E-E0B8-5D5D0005E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557052"/>
              </p:ext>
            </p:extLst>
          </p:nvPr>
        </p:nvGraphicFramePr>
        <p:xfrm>
          <a:off x="515938" y="908051"/>
          <a:ext cx="11160125" cy="5123674"/>
        </p:xfrm>
        <a:graphic>
          <a:graphicData uri="http://schemas.openxmlformats.org/drawingml/2006/table">
            <a:tbl>
              <a:tblPr/>
              <a:tblGrid>
                <a:gridCol w="2758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5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1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8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Current auto-brands in portfolio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110863" marR="110863" marT="41573" marB="41573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微软雅黑" panose="020B0503020204020204" pitchFamily="34" charset="-122"/>
                        <a:cs typeface="가는각진제목체"/>
                      </a:endParaRPr>
                    </a:p>
                  </a:txBody>
                  <a:tcPr marT="34290" marB="3429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 of activity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Showroom area / service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ru-RU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Dealership type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(mono-brand/multi-brand)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Sales 2023 pcs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Sales 2024 pcs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Sales 2025 pcs</a:t>
                      </a:r>
                      <a:endParaRPr kumimoji="0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Modern H Medium" pitchFamily="34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employees in 2024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Availability of unfinished investments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19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Photo</a:t>
                      </a: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863" marR="110863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EB2E410-6DFB-4714-88A7-3C228D9C0D97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COMPANY ACTIVITIES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Manrope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4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D3F310D-8723-3598-948F-130C4FD21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604981"/>
              </p:ext>
            </p:extLst>
          </p:nvPr>
        </p:nvGraphicFramePr>
        <p:xfrm>
          <a:off x="515937" y="908050"/>
          <a:ext cx="11160125" cy="5400675"/>
        </p:xfrm>
        <a:graphic>
          <a:graphicData uri="http://schemas.openxmlformats.org/drawingml/2006/table">
            <a:tbl>
              <a:tblPr/>
              <a:tblGrid>
                <a:gridCol w="1887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3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8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3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812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900" b="1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INDICATORS</a:t>
                      </a:r>
                      <a:endParaRPr lang="ru-RU" sz="9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2023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2024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2025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10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Key performance indicators for car sales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 </a:t>
                      </a:r>
                      <a:r>
                        <a:rPr lang="en-US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sales volume (units), including: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10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показатели деятельности по продаже автомобилей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ja-JP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1.1.1 </a:t>
                      </a:r>
                      <a:r>
                        <a:rPr lang="en-US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Sales volume (units), new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1.1.2 </a:t>
                      </a:r>
                      <a:r>
                        <a:rPr lang="en-US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Sales volume (units), used/trade-in</a:t>
                      </a: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91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 </a:t>
                      </a:r>
                      <a:r>
                        <a:rPr lang="en-US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sales revenue (million rubles), including: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10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1.2.1 </a:t>
                      </a:r>
                      <a:r>
                        <a:rPr lang="en-US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Sales revenue (million rubles) new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545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1.2.2 </a:t>
                      </a:r>
                      <a:r>
                        <a:rPr lang="en-US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Revenue from sales (million rubles) used/trade-in</a:t>
                      </a: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410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 </a:t>
                      </a:r>
                      <a:r>
                        <a:rPr lang="en-US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sales profit (million rubles):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410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1.3.1 </a:t>
                      </a:r>
                      <a:r>
                        <a:rPr lang="en-US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Profit from sales (million rubles) new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1684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1.3.2 </a:t>
                      </a:r>
                      <a:r>
                        <a:rPr lang="en-US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Profit from sales (million rubles) used/trade-in</a:t>
                      </a: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19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Key performance indicators for repairs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2.1 </a:t>
                      </a:r>
                      <a:r>
                        <a:rPr lang="en-US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car entries (times)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411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показатели деятельности по ремонту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2.3 </a:t>
                      </a:r>
                      <a:r>
                        <a:rPr lang="en-US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Revenue from repair services (RUB million)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1684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2.4 </a:t>
                      </a:r>
                      <a:r>
                        <a:rPr lang="en-US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Profit from repair services (million rubles)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559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Key performance indicators for spare parts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 </a:t>
                      </a:r>
                      <a:r>
                        <a:rPr lang="en-US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Revenue from sales of spare parts and accessories (million rubles)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7144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Основные показатели деятельности по запчастям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 </a:t>
                      </a:r>
                      <a:r>
                        <a:rPr lang="en-US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Profit from sales of spare parts and accessories (million rubles)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41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Profitability indicators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4.1 </a:t>
                      </a:r>
                      <a:r>
                        <a:rPr lang="en-US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Profit from core activities (million rubles)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0410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Показатели прибыли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4.2 </a:t>
                      </a:r>
                      <a:r>
                        <a:rPr lang="en-US" sz="9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Profit after tax (million rubles)</a:t>
                      </a:r>
                      <a:endParaRPr lang="ru-RU" sz="9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5425"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1135" marR="1135" marT="11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ja-JP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4.3 </a:t>
                      </a:r>
                      <a:r>
                        <a:rPr lang="en-US" sz="9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Return on sales (%)</a:t>
                      </a:r>
                      <a:endParaRPr lang="ru-RU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Manrope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5" marR="1135" marT="113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634E291-340F-4842-9CFB-B2A4C173497E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Manrope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FINANCIAL INDICATORS OF THE COMPANY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Manrope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5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24EF9B1-BF18-403A-96A5-E4FDD5DAB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03353"/>
              </p:ext>
            </p:extLst>
          </p:nvPr>
        </p:nvGraphicFramePr>
        <p:xfrm>
          <a:off x="6348414" y="908050"/>
          <a:ext cx="5327650" cy="1008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981">
                  <a:extLst>
                    <a:ext uri="{9D8B030D-6E8A-4147-A177-3AD203B41FA5}">
                      <a16:colId xmlns:a16="http://schemas.microsoft.com/office/drawing/2014/main" val="4149932616"/>
                    </a:ext>
                  </a:extLst>
                </a:gridCol>
                <a:gridCol w="3033669">
                  <a:extLst>
                    <a:ext uri="{9D8B030D-6E8A-4147-A177-3AD203B41FA5}">
                      <a16:colId xmlns:a16="http://schemas.microsoft.com/office/drawing/2014/main" val="3237985985"/>
                    </a:ext>
                  </a:extLst>
                </a:gridCol>
              </a:tblGrid>
              <a:tr h="2002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cs typeface="Arial" panose="020B0604020202020204" pitchFamily="34" charset="0"/>
                        </a:rPr>
                        <a:t>FEDERAL DISTRICT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&lt;District&gt;</a:t>
                      </a:r>
                      <a:endParaRPr lang="ru-RU" sz="7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32963"/>
                  </a:ext>
                </a:extLst>
              </a:tr>
              <a:tr h="20022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cs typeface="Arial" panose="020B0604020202020204" pitchFamily="34" charset="0"/>
                        </a:rPr>
                        <a:t>REGION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&lt;Region&gt;</a:t>
                      </a:r>
                      <a:endParaRPr lang="ru-RU" sz="7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73513"/>
                  </a:ext>
                </a:extLst>
              </a:tr>
              <a:tr h="1931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cs typeface="Arial" panose="020B0604020202020204" pitchFamily="34" charset="0"/>
                        </a:rPr>
                        <a:t>CITY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&lt;City&gt;</a:t>
                      </a:r>
                      <a:endParaRPr lang="ru-RU" sz="7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018865"/>
                  </a:ext>
                </a:extLst>
              </a:tr>
              <a:tr h="2102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cs typeface="Arial" panose="020B0604020202020204" pitchFamily="34" charset="0"/>
                        </a:rPr>
                        <a:t>POPULATION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  <a:r>
                        <a:rPr lang="ru-RU" sz="7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ru-RU" sz="7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89509"/>
                  </a:ext>
                </a:extLst>
              </a:tr>
              <a:tr h="204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Manrope" pitchFamily="2" charset="0"/>
                          <a:cs typeface="Arial" panose="020B0604020202020204" pitchFamily="34" charset="0"/>
                        </a:rPr>
                        <a:t>DISTANCE FROM THE NEAREST SOUEAST DEALERSHIP</a:t>
                      </a:r>
                      <a:endParaRPr lang="en-US" sz="7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Manrope" pitchFamily="2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Located in the city (50 km)/ In another city (250 km)</a:t>
                      </a:r>
                      <a:endParaRPr lang="ru-RU" sz="70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38425"/>
                  </a:ext>
                </a:extLst>
              </a:tr>
            </a:tbl>
          </a:graphicData>
        </a:graphic>
      </p:graphicFrame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AAEAC43-F426-4546-B2CB-C065BBCFF49A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Manrope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CITY MARKET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Manrope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F4BB43-8870-4FF3-BA8C-4B6A15EA0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05"/>
          <a:stretch/>
        </p:blipFill>
        <p:spPr>
          <a:xfrm>
            <a:off x="531380" y="913148"/>
            <a:ext cx="5571354" cy="4213225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E7ED48C3-9B05-4783-A119-B278DCBE32C4}"/>
              </a:ext>
            </a:extLst>
          </p:cNvPr>
          <p:cNvSpPr/>
          <p:nvPr/>
        </p:nvSpPr>
        <p:spPr>
          <a:xfrm>
            <a:off x="3769929" y="4297949"/>
            <a:ext cx="172800" cy="1721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C0E103C-9A52-4778-9777-010230B8C733}"/>
              </a:ext>
            </a:extLst>
          </p:cNvPr>
          <p:cNvSpPr/>
          <p:nvPr/>
        </p:nvSpPr>
        <p:spPr>
          <a:xfrm>
            <a:off x="3109212" y="2745992"/>
            <a:ext cx="172800" cy="172147"/>
          </a:xfrm>
          <a:prstGeom prst="ellipse">
            <a:avLst/>
          </a:prstGeom>
          <a:solidFill>
            <a:schemeClr val="accent2"/>
          </a:solidFill>
          <a:ln>
            <a:solidFill>
              <a:srgbClr val="438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F913CA4-A729-4A7A-9A08-8C07AF88CB73}"/>
              </a:ext>
            </a:extLst>
          </p:cNvPr>
          <p:cNvCxnSpPr>
            <a:cxnSpLocks/>
          </p:cNvCxnSpPr>
          <p:nvPr/>
        </p:nvCxnSpPr>
        <p:spPr>
          <a:xfrm flipH="1" flipV="1">
            <a:off x="2551611" y="4297949"/>
            <a:ext cx="1218318" cy="86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9F8E7BE-DC8A-409C-8E0F-74E61EFB7F35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195613" y="2983301"/>
            <a:ext cx="599622" cy="13398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3357991-2389-4A21-839B-FF509DE1B71C}"/>
              </a:ext>
            </a:extLst>
          </p:cNvPr>
          <p:cNvCxnSpPr>
            <a:cxnSpLocks/>
          </p:cNvCxnSpPr>
          <p:nvPr/>
        </p:nvCxnSpPr>
        <p:spPr>
          <a:xfrm flipH="1" flipV="1">
            <a:off x="3495425" y="3258041"/>
            <a:ext cx="327341" cy="10399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D300D7EF-A03F-4DED-9D9E-13D823655F76}"/>
              </a:ext>
            </a:extLst>
          </p:cNvPr>
          <p:cNvSpPr txBox="1">
            <a:spLocks/>
          </p:cNvSpPr>
          <p:nvPr/>
        </p:nvSpPr>
        <p:spPr>
          <a:xfrm rot="243193">
            <a:off x="2992040" y="4226844"/>
            <a:ext cx="428143" cy="1302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ru-RU" sz="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6.8 км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F8EA7B36-827D-46F0-87F3-4586BCB8336B}"/>
              </a:ext>
            </a:extLst>
          </p:cNvPr>
          <p:cNvSpPr txBox="1">
            <a:spLocks/>
          </p:cNvSpPr>
          <p:nvPr/>
        </p:nvSpPr>
        <p:spPr>
          <a:xfrm rot="3788149">
            <a:off x="3257822" y="3423199"/>
            <a:ext cx="428143" cy="1302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ru-RU" sz="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7.0 км</a:t>
            </a: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613770FB-879E-4851-9BF7-AEB43744E426}"/>
              </a:ext>
            </a:extLst>
          </p:cNvPr>
          <p:cNvSpPr txBox="1">
            <a:spLocks/>
          </p:cNvSpPr>
          <p:nvPr/>
        </p:nvSpPr>
        <p:spPr>
          <a:xfrm rot="4298117">
            <a:off x="3450108" y="3587559"/>
            <a:ext cx="428143" cy="1302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ru-RU" sz="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5.8 км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E41825B0-92B0-4006-9B43-0344EE44B621}"/>
              </a:ext>
            </a:extLst>
          </p:cNvPr>
          <p:cNvSpPr/>
          <p:nvPr/>
        </p:nvSpPr>
        <p:spPr>
          <a:xfrm>
            <a:off x="3435166" y="3038264"/>
            <a:ext cx="172800" cy="172147"/>
          </a:xfrm>
          <a:prstGeom prst="ellipse">
            <a:avLst/>
          </a:prstGeom>
          <a:solidFill>
            <a:srgbClr val="107FA7"/>
          </a:solidFill>
          <a:ln>
            <a:solidFill>
              <a:srgbClr val="107F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1" descr="D:\Desktop\IMG_0816.JPG">
            <a:extLst>
              <a:ext uri="{FF2B5EF4-FFF2-40B4-BE49-F238E27FC236}">
                <a16:creationId xmlns:a16="http://schemas.microsoft.com/office/drawing/2014/main" id="{EC7F0DAC-7D9A-40B9-83EE-6922B3541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1" b="10162"/>
          <a:stretch/>
        </p:blipFill>
        <p:spPr bwMode="auto">
          <a:xfrm>
            <a:off x="1416527" y="1464467"/>
            <a:ext cx="1824235" cy="1160684"/>
          </a:xfrm>
          <a:prstGeom prst="rect">
            <a:avLst/>
          </a:prstGeom>
          <a:noFill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06523A-50A3-4871-BC05-0545695DF5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6" b="257"/>
          <a:stretch/>
        </p:blipFill>
        <p:spPr>
          <a:xfrm>
            <a:off x="4295775" y="3320363"/>
            <a:ext cx="1800225" cy="114973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5439B84-C415-4B70-8104-AE9EABE736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t="20382" r="15390" b="15844"/>
          <a:stretch/>
        </p:blipFill>
        <p:spPr>
          <a:xfrm>
            <a:off x="3710987" y="1914667"/>
            <a:ext cx="1999211" cy="1067254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0273DEFC-3DD7-4D55-9A81-3C239DE049A0}"/>
              </a:ext>
            </a:extLst>
          </p:cNvPr>
          <p:cNvSpPr txBox="1">
            <a:spLocks/>
          </p:cNvSpPr>
          <p:nvPr/>
        </p:nvSpPr>
        <p:spPr>
          <a:xfrm>
            <a:off x="3710988" y="1700213"/>
            <a:ext cx="1999210" cy="2065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800" b="1" dirty="0">
                <a:solidFill>
                  <a:srgbClr val="0070C0"/>
                </a:solidFill>
                <a:latin typeface="Manrope" pitchFamily="2" charset="0"/>
                <a:ea typeface="微软雅黑" pitchFamily="34" charset="-122"/>
                <a:cs typeface="Arial" panose="020B0604020202020204" pitchFamily="34" charset="0"/>
              </a:rPr>
              <a:t>LLC AVTOMAG-SURGUT</a:t>
            </a:r>
            <a:endParaRPr lang="ru-RU" sz="800" dirty="0">
              <a:solidFill>
                <a:srgbClr val="0070C0"/>
              </a:solidFill>
              <a:latin typeface="Manrope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14D12F35-6A41-4B19-9E14-C5F0454F09A6}"/>
              </a:ext>
            </a:extLst>
          </p:cNvPr>
          <p:cNvSpPr txBox="1">
            <a:spLocks/>
          </p:cNvSpPr>
          <p:nvPr/>
        </p:nvSpPr>
        <p:spPr>
          <a:xfrm>
            <a:off x="4606755" y="3130078"/>
            <a:ext cx="1160795" cy="1898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800" b="1" dirty="0">
                <a:solidFill>
                  <a:srgbClr val="C00000"/>
                </a:solidFill>
                <a:latin typeface="Manrope" pitchFamily="2" charset="0"/>
                <a:ea typeface="微软雅黑" pitchFamily="34" charset="-122"/>
                <a:cs typeface="Arial" panose="020B0604020202020204" pitchFamily="34" charset="0"/>
              </a:rPr>
              <a:t>LLC AUTOGRAD</a:t>
            </a:r>
            <a:endParaRPr lang="ru-RU" sz="800" dirty="0">
              <a:solidFill>
                <a:srgbClr val="C00000"/>
              </a:solidFill>
              <a:latin typeface="Manrope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1DAD4500-33DA-4D58-96BD-E5D83F94AE3F}"/>
              </a:ext>
            </a:extLst>
          </p:cNvPr>
          <p:cNvSpPr txBox="1">
            <a:spLocks/>
          </p:cNvSpPr>
          <p:nvPr/>
        </p:nvSpPr>
        <p:spPr>
          <a:xfrm>
            <a:off x="1317846" y="1277844"/>
            <a:ext cx="1999210" cy="2065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800" b="1" dirty="0">
                <a:solidFill>
                  <a:srgbClr val="0070C0"/>
                </a:solidFill>
                <a:latin typeface="Manrope" pitchFamily="2" charset="0"/>
                <a:ea typeface="微软雅黑" pitchFamily="34" charset="-122"/>
                <a:cs typeface="Arial" panose="020B0604020202020204" pitchFamily="34" charset="0"/>
              </a:rPr>
              <a:t>LLC ELIT CAR</a:t>
            </a:r>
            <a:endParaRPr lang="ru-RU" sz="800" dirty="0">
              <a:solidFill>
                <a:srgbClr val="0070C0"/>
              </a:solidFill>
              <a:latin typeface="Manrope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8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E119963-DA75-45FB-A153-5071C879798C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LOCATION OF CURRENT DEALERS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Manrope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3CF21F-1911-06B7-633C-D4CBD2C16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3" y="633683"/>
            <a:ext cx="4526895" cy="559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2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C84C279-9E42-4E23-BCCE-BE7093FB1997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AREA MAP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Manrope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72F89-9A43-493C-9F18-EEA2B396F4D6}"/>
              </a:ext>
            </a:extLst>
          </p:cNvPr>
          <p:cNvSpPr txBox="1"/>
          <p:nvPr/>
        </p:nvSpPr>
        <p:spPr>
          <a:xfrm>
            <a:off x="515938" y="5415131"/>
            <a:ext cx="111601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Manrope" pitchFamily="2" charset="0"/>
              </a:rPr>
              <a:t>&lt;Description of the whereabouts of the dealership center&gt;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Manrope" pitchFamily="2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916C6F-16FB-A470-26FC-0BDAEAB71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67073" y="1074198"/>
            <a:ext cx="9554226" cy="3946651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id="{B4B7D1C0-41AE-7003-CD47-457E25E755A2}"/>
              </a:ext>
            </a:extLst>
          </p:cNvPr>
          <p:cNvSpPr txBox="1"/>
          <p:nvPr/>
        </p:nvSpPr>
        <p:spPr bwMode="auto">
          <a:xfrm>
            <a:off x="1367073" y="1088533"/>
            <a:ext cx="1914555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>
                <a:latin typeface="Bahnschrift SemiLight"/>
              </a:rPr>
              <a:t>Аэропорт «Толмачёво» </a:t>
            </a:r>
          </a:p>
        </p:txBody>
      </p:sp>
      <p:sp>
        <p:nvSpPr>
          <p:cNvPr id="22" name="Стрелка влево 6">
            <a:extLst>
              <a:ext uri="{FF2B5EF4-FFF2-40B4-BE49-F238E27FC236}">
                <a16:creationId xmlns:a16="http://schemas.microsoft.com/office/drawing/2014/main" id="{5CB1AA28-11D4-F1D4-8575-C972F7133512}"/>
              </a:ext>
            </a:extLst>
          </p:cNvPr>
          <p:cNvSpPr/>
          <p:nvPr/>
        </p:nvSpPr>
        <p:spPr bwMode="auto">
          <a:xfrm>
            <a:off x="1361824" y="2682644"/>
            <a:ext cx="1335825" cy="361334"/>
          </a:xfrm>
          <a:prstGeom prst="leftArrow">
            <a:avLst>
              <a:gd name="adj1" fmla="val 76120"/>
              <a:gd name="adj2" fmla="val 59274"/>
            </a:avLst>
          </a:prstGeom>
          <a:gradFill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dirty="0">
                <a:latin typeface="Bahnschrift SemiLight"/>
              </a:rPr>
              <a:t>Омский тракт</a:t>
            </a:r>
          </a:p>
        </p:txBody>
      </p:sp>
      <p:sp>
        <p:nvSpPr>
          <p:cNvPr id="23" name="Стрелка вправо 7">
            <a:extLst>
              <a:ext uri="{FF2B5EF4-FFF2-40B4-BE49-F238E27FC236}">
                <a16:creationId xmlns:a16="http://schemas.microsoft.com/office/drawing/2014/main" id="{D4367E8A-5387-319D-A487-309B13276592}"/>
              </a:ext>
            </a:extLst>
          </p:cNvPr>
          <p:cNvSpPr/>
          <p:nvPr/>
        </p:nvSpPr>
        <p:spPr bwMode="auto">
          <a:xfrm>
            <a:off x="9170999" y="2536640"/>
            <a:ext cx="1750300" cy="335758"/>
          </a:xfrm>
          <a:prstGeom prst="rightArrow">
            <a:avLst>
              <a:gd name="adj1" fmla="val 74033"/>
              <a:gd name="adj2" fmla="val 71761"/>
            </a:avLst>
          </a:prstGeom>
          <a:gradFill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</a:gra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  <a:latin typeface="Bahnschrift SemiLight"/>
              </a:rPr>
              <a:t>Правый берег</a:t>
            </a:r>
          </a:p>
        </p:txBody>
      </p:sp>
      <p:sp>
        <p:nvSpPr>
          <p:cNvPr id="24" name="Выноска 2 8">
            <a:extLst>
              <a:ext uri="{FF2B5EF4-FFF2-40B4-BE49-F238E27FC236}">
                <a16:creationId xmlns:a16="http://schemas.microsoft.com/office/drawing/2014/main" id="{E52BB4B8-9C65-6B46-A9A5-97B87B285507}"/>
              </a:ext>
            </a:extLst>
          </p:cNvPr>
          <p:cNvSpPr/>
          <p:nvPr/>
        </p:nvSpPr>
        <p:spPr bwMode="auto">
          <a:xfrm>
            <a:off x="4742401" y="3217476"/>
            <a:ext cx="1587062" cy="32787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13985"/>
              <a:gd name="adj5" fmla="val -157897"/>
              <a:gd name="adj6" fmla="val 161909"/>
            </a:avLst>
          </a:prstGeom>
          <a:solidFill>
            <a:srgbClr val="C1DD8E"/>
          </a:solidFill>
          <a:ln w="1905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>
                <a:latin typeface="Bahnschrift SemiLight"/>
              </a:rPr>
              <a:t>Предложение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5A5C69B4-29E7-FF3A-6B15-A75483F7D7EE}"/>
              </a:ext>
            </a:extLst>
          </p:cNvPr>
          <p:cNvSpPr txBox="1"/>
          <p:nvPr/>
        </p:nvSpPr>
        <p:spPr bwMode="auto">
          <a:xfrm>
            <a:off x="5663690" y="1921206"/>
            <a:ext cx="1675818" cy="7463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600" dirty="0"/>
              <a:t>«Экспоцентр» </a:t>
            </a:r>
          </a:p>
          <a:p>
            <a:pPr algn="ctr" fontAlgn="base"/>
            <a:r>
              <a:rPr lang="ru-RU" sz="1600" dirty="0"/>
              <a:t>​</a:t>
            </a:r>
            <a:r>
              <a:rPr lang="ru-RU" sz="1050" dirty="0"/>
              <a:t>Международный выставочный комплекс</a:t>
            </a: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F8532558-A4CB-8F32-0D69-9D7A9ADAC473}"/>
              </a:ext>
            </a:extLst>
          </p:cNvPr>
          <p:cNvSpPr txBox="1"/>
          <p:nvPr/>
        </p:nvSpPr>
        <p:spPr bwMode="auto">
          <a:xfrm>
            <a:off x="9441288" y="2997811"/>
            <a:ext cx="1348899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600" dirty="0"/>
              <a:t>Ипподром</a:t>
            </a: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98B20B2D-88E8-63AE-98E8-5712F17DF395}"/>
              </a:ext>
            </a:extLst>
          </p:cNvPr>
          <p:cNvSpPr txBox="1"/>
          <p:nvPr/>
        </p:nvSpPr>
        <p:spPr bwMode="auto">
          <a:xfrm>
            <a:off x="3811508" y="4110846"/>
            <a:ext cx="2109375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Bahnschrift SemiLight" panose="020B0502040204020203" pitchFamily="34" charset="0"/>
              </a:rPr>
              <a:t>Жилые кварталы</a:t>
            </a: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EDBEFE1C-C6E4-6B9E-1BAD-A7F744B8412A}"/>
              </a:ext>
            </a:extLst>
          </p:cNvPr>
          <p:cNvSpPr txBox="1"/>
          <p:nvPr/>
        </p:nvSpPr>
        <p:spPr bwMode="auto">
          <a:xfrm>
            <a:off x="7156307" y="3043978"/>
            <a:ext cx="2132587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Bahnschrift SemiLight" panose="020B0502040204020203" pitchFamily="34" charset="0"/>
              </a:rPr>
              <a:t>Жилой комплекс </a:t>
            </a:r>
          </a:p>
          <a:p>
            <a:r>
              <a:rPr lang="ru-RU" sz="1600" dirty="0">
                <a:latin typeface="Bahnschrift SemiLight" panose="020B0502040204020203" pitchFamily="34" charset="0"/>
              </a:rPr>
              <a:t>«Радуга Сибири»</a:t>
            </a: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4323344E-B1E9-DA40-30F8-56639B176A67}"/>
              </a:ext>
            </a:extLst>
          </p:cNvPr>
          <p:cNvSpPr txBox="1"/>
          <p:nvPr/>
        </p:nvSpPr>
        <p:spPr bwMode="auto">
          <a:xfrm>
            <a:off x="6605113" y="4423196"/>
            <a:ext cx="2010193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Bahnschrift SemiLight" panose="020B0502040204020203" pitchFamily="34" charset="0"/>
              </a:rPr>
              <a:t>Жилой комплекс </a:t>
            </a:r>
          </a:p>
          <a:p>
            <a:r>
              <a:rPr lang="ru-RU" sz="1600" dirty="0">
                <a:latin typeface="Bahnschrift SemiLight" panose="020B0502040204020203" pitchFamily="34" charset="0"/>
              </a:rPr>
              <a:t>«Чистая слобода»</a:t>
            </a: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1C698335-18B7-52EE-C54C-9CF7AD878903}"/>
              </a:ext>
            </a:extLst>
          </p:cNvPr>
          <p:cNvSpPr txBox="1"/>
          <p:nvPr/>
        </p:nvSpPr>
        <p:spPr bwMode="auto">
          <a:xfrm>
            <a:off x="3500977" y="1380921"/>
            <a:ext cx="1816425" cy="50013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600" dirty="0" err="1"/>
              <a:t>РусАгроМаркет</a:t>
            </a:r>
            <a:endParaRPr lang="ru-RU" sz="1600" dirty="0"/>
          </a:p>
          <a:p>
            <a:pPr fontAlgn="base"/>
            <a:r>
              <a:rPr lang="ru-RU" sz="1050" dirty="0"/>
              <a:t>Продовольственный парк</a:t>
            </a:r>
          </a:p>
        </p:txBody>
      </p:sp>
      <p:sp>
        <p:nvSpPr>
          <p:cNvPr id="31" name="Полилиния 5">
            <a:extLst>
              <a:ext uri="{FF2B5EF4-FFF2-40B4-BE49-F238E27FC236}">
                <a16:creationId xmlns:a16="http://schemas.microsoft.com/office/drawing/2014/main" id="{A4DAF862-6F67-D86E-3876-1C0A8C34EEC6}"/>
              </a:ext>
            </a:extLst>
          </p:cNvPr>
          <p:cNvSpPr/>
          <p:nvPr/>
        </p:nvSpPr>
        <p:spPr>
          <a:xfrm>
            <a:off x="6606177" y="2920500"/>
            <a:ext cx="406594" cy="488525"/>
          </a:xfrm>
          <a:custGeom>
            <a:avLst/>
            <a:gdLst>
              <a:gd name="connsiteX0" fmla="*/ 0 w 371475"/>
              <a:gd name="connsiteY0" fmla="*/ 171450 h 406400"/>
              <a:gd name="connsiteX1" fmla="*/ 123825 w 371475"/>
              <a:gd name="connsiteY1" fmla="*/ 0 h 406400"/>
              <a:gd name="connsiteX2" fmla="*/ 371475 w 371475"/>
              <a:gd name="connsiteY2" fmla="*/ 174625 h 406400"/>
              <a:gd name="connsiteX3" fmla="*/ 225425 w 371475"/>
              <a:gd name="connsiteY3" fmla="*/ 406400 h 406400"/>
              <a:gd name="connsiteX4" fmla="*/ 88900 w 371475"/>
              <a:gd name="connsiteY4" fmla="*/ 307975 h 406400"/>
              <a:gd name="connsiteX5" fmla="*/ 120650 w 371475"/>
              <a:gd name="connsiteY5" fmla="*/ 260350 h 406400"/>
              <a:gd name="connsiteX6" fmla="*/ 0 w 371475"/>
              <a:gd name="connsiteY6" fmla="*/ 1714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75" h="406400">
                <a:moveTo>
                  <a:pt x="0" y="171450"/>
                </a:moveTo>
                <a:lnTo>
                  <a:pt x="123825" y="0"/>
                </a:lnTo>
                <a:lnTo>
                  <a:pt x="371475" y="174625"/>
                </a:lnTo>
                <a:lnTo>
                  <a:pt x="225425" y="406400"/>
                </a:lnTo>
                <a:lnTo>
                  <a:pt x="88900" y="307975"/>
                </a:lnTo>
                <a:lnTo>
                  <a:pt x="120650" y="260350"/>
                </a:lnTo>
                <a:lnTo>
                  <a:pt x="0" y="171450"/>
                </a:lnTo>
                <a:close/>
              </a:path>
            </a:pathLst>
          </a:custGeom>
          <a:pattFill prst="solidDmnd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23">
            <a:extLst>
              <a:ext uri="{FF2B5EF4-FFF2-40B4-BE49-F238E27FC236}">
                <a16:creationId xmlns:a16="http://schemas.microsoft.com/office/drawing/2014/main" id="{5430181A-8374-776F-F3C2-D82DF200169B}"/>
              </a:ext>
            </a:extLst>
          </p:cNvPr>
          <p:cNvSpPr txBox="1"/>
          <p:nvPr/>
        </p:nvSpPr>
        <p:spPr bwMode="auto">
          <a:xfrm>
            <a:off x="9039888" y="1826452"/>
            <a:ext cx="1750299" cy="5847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600" dirty="0"/>
              <a:t>Завод Медпрепаратов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FEC9F2F9-C5B4-A4A9-F7EF-3FFDACF28C27}"/>
              </a:ext>
            </a:extLst>
          </p:cNvPr>
          <p:cNvSpPr txBox="1"/>
          <p:nvPr/>
        </p:nvSpPr>
        <p:spPr bwMode="auto">
          <a:xfrm>
            <a:off x="6198712" y="1409646"/>
            <a:ext cx="1675818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ru-RU" sz="1600" dirty="0"/>
              <a:t>Парк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00847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6B67ABA-2E82-424E-9CDD-B88865B88FBD}"/>
              </a:ext>
            </a:extLst>
          </p:cNvPr>
          <p:cNvSpPr txBox="1">
            <a:spLocks/>
          </p:cNvSpPr>
          <p:nvPr/>
        </p:nvSpPr>
        <p:spPr>
          <a:xfrm>
            <a:off x="524647" y="0"/>
            <a:ext cx="10717929" cy="774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anrope ExtraBold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MASTER PLAN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Manrope ExtraBold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Таблица 3">
            <a:extLst>
              <a:ext uri="{FF2B5EF4-FFF2-40B4-BE49-F238E27FC236}">
                <a16:creationId xmlns:a16="http://schemas.microsoft.com/office/drawing/2014/main" id="{395F59EF-035B-4841-868D-CEB21C66F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628839"/>
              </p:ext>
            </p:extLst>
          </p:nvPr>
        </p:nvGraphicFramePr>
        <p:xfrm>
          <a:off x="8805048" y="913224"/>
          <a:ext cx="2873146" cy="1455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706">
                  <a:extLst>
                    <a:ext uri="{9D8B030D-6E8A-4147-A177-3AD203B41FA5}">
                      <a16:colId xmlns:a16="http://schemas.microsoft.com/office/drawing/2014/main" val="585963906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3876044491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</a:rPr>
                        <a:t>Number of entries into the territory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&lt;number&gt;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  <a:p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532556"/>
                  </a:ext>
                </a:extLst>
              </a:tr>
              <a:tr h="409286">
                <a:tc>
                  <a:txBody>
                    <a:bodyPr/>
                    <a:lstStyle/>
                    <a:p>
                      <a:pPr algn="l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SzPct val="100000"/>
                      </a:pPr>
                      <a:r>
                        <a:rPr kumimoji="0" lang="en-US" alt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Customers</a:t>
                      </a:r>
                      <a:r>
                        <a:rPr kumimoji="0" lang="ru-RU" alt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 parking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&lt;number&gt;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130739"/>
                  </a:ext>
                </a:extLst>
              </a:tr>
              <a:tr h="268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Customers</a:t>
                      </a:r>
                      <a:r>
                        <a:rPr kumimoji="0" lang="ru-RU" alt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 </a:t>
                      </a:r>
                      <a:r>
                        <a:rPr kumimoji="0" lang="ru-RU" altLang="ru-RU" sz="9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repair</a:t>
                      </a:r>
                      <a:r>
                        <a:rPr kumimoji="0" lang="ru-RU" alt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 </a:t>
                      </a:r>
                      <a:r>
                        <a:rPr kumimoji="0" lang="ru-RU" altLang="ru-RU" sz="9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zone</a:t>
                      </a:r>
                      <a:r>
                        <a:rPr kumimoji="0" lang="ru-RU" alt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 </a:t>
                      </a:r>
                      <a:r>
                        <a:rPr kumimoji="0" lang="ru-RU" altLang="ru-RU" sz="9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parking</a:t>
                      </a:r>
                      <a:r>
                        <a:rPr kumimoji="0" lang="ru-RU" alt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 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&lt;number&gt;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  <a:p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13396"/>
                  </a:ext>
                </a:extLst>
              </a:tr>
              <a:tr h="304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New </a:t>
                      </a:r>
                      <a:r>
                        <a:rPr kumimoji="0" lang="ru-RU" altLang="ru-RU" sz="9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car</a:t>
                      </a:r>
                      <a:r>
                        <a:rPr kumimoji="0" lang="ru-RU" alt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 </a:t>
                      </a:r>
                      <a:r>
                        <a:rPr kumimoji="0" lang="ru-RU" altLang="ru-RU" sz="90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parking</a:t>
                      </a:r>
                      <a:r>
                        <a:rPr kumimoji="0" lang="ru-RU" altLang="ru-RU" sz="9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Manrope" pitchFamily="2" charset="0"/>
                          <a:ea typeface="Arial Unicode MS" pitchFamily="34" charset="-128"/>
                        </a:rPr>
                        <a:t> </a:t>
                      </a:r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Manrope" pitchFamily="2" charset="0"/>
                        </a:rPr>
                        <a:t>&lt;number&gt;</a:t>
                      </a:r>
                      <a:endParaRPr lang="ru-RU" sz="900" b="1" dirty="0">
                        <a:solidFill>
                          <a:srgbClr val="C00000"/>
                        </a:solidFill>
                        <a:latin typeface="Manrope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78094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73DC40-9C4D-E7E2-84F5-E9164F30B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99" y="1238649"/>
            <a:ext cx="8544833" cy="4247947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87F5C2E2-3A88-EE74-CBA6-C6DB857F7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561" y="5915915"/>
            <a:ext cx="1254678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 dirty="0">
                <a:ea typeface="Modern H Medium" pitchFamily="34" charset="-128"/>
              </a:rPr>
              <a:t>Автосалон 1</a:t>
            </a:r>
            <a:r>
              <a:rPr lang="en-US" sz="1400" dirty="0">
                <a:ea typeface="Modern H Medium" pitchFamily="34" charset="-128"/>
              </a:rPr>
              <a:t> </a:t>
            </a:r>
            <a:endParaRPr lang="ru-RU" sz="1400" dirty="0">
              <a:ea typeface="Modern H Medium" pitchFamily="34" charset="-128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30929E48-8B08-27E0-6631-E05C3E0B92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39550" y="3749040"/>
            <a:ext cx="11747" cy="2166878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01CDD169-DCF6-F652-62F0-5101026D3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715" y="5915915"/>
            <a:ext cx="1403765" cy="307777"/>
          </a:xfrm>
          <a:prstGeom prst="rect">
            <a:avLst/>
          </a:prstGeom>
          <a:solidFill>
            <a:srgbClr val="FFFFCC"/>
          </a:solidFill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 dirty="0">
                <a:ea typeface="Modern H Medium" pitchFamily="34" charset="-128"/>
              </a:rPr>
              <a:t>Предложение</a:t>
            </a: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B04B2561-2404-4698-06D1-F0A93689B4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84628" y="3688153"/>
            <a:ext cx="23699" cy="2227761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CB55A1C-872A-95F0-2803-1188A5AD1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506" y="5915915"/>
            <a:ext cx="1274723" cy="307777"/>
          </a:xfrm>
          <a:prstGeom prst="rect">
            <a:avLst/>
          </a:prstGeom>
          <a:noFill/>
          <a:ln w="22225">
            <a:solidFill>
              <a:srgbClr val="00428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 dirty="0">
                <a:ea typeface="Modern H Medium" pitchFamily="34" charset="-128"/>
              </a:rPr>
              <a:t>Автосалон 2</a:t>
            </a:r>
            <a:r>
              <a:rPr lang="en-US" sz="1400" dirty="0">
                <a:ea typeface="Modern H Medium" pitchFamily="34" charset="-128"/>
              </a:rPr>
              <a:t> </a:t>
            </a:r>
            <a:endParaRPr lang="ru-RU" sz="1400" dirty="0">
              <a:ea typeface="Modern H Medium" pitchFamily="34" charset="-128"/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E96128F5-FB2F-1FE7-A80B-A56E2C6D89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19321" y="3684350"/>
            <a:ext cx="44547" cy="2231564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03BA702-DBAF-8CFF-21A0-4910071E036B}"/>
              </a:ext>
            </a:extLst>
          </p:cNvPr>
          <p:cNvSpPr/>
          <p:nvPr/>
        </p:nvSpPr>
        <p:spPr>
          <a:xfrm>
            <a:off x="2291368" y="2795562"/>
            <a:ext cx="894303" cy="7838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Other brand</a:t>
            </a:r>
            <a:endParaRPr lang="ru-RU" sz="11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475D18D-956C-825D-476D-1C05A5B3F490}"/>
              </a:ext>
            </a:extLst>
          </p:cNvPr>
          <p:cNvSpPr/>
          <p:nvPr/>
        </p:nvSpPr>
        <p:spPr>
          <a:xfrm>
            <a:off x="3244595" y="2795562"/>
            <a:ext cx="894303" cy="7838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Other brand</a:t>
            </a:r>
            <a:endParaRPr lang="ru-RU" sz="11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A7A1886-DD49-9F1B-941A-ED4C57282206}"/>
              </a:ext>
            </a:extLst>
          </p:cNvPr>
          <p:cNvSpPr/>
          <p:nvPr/>
        </p:nvSpPr>
        <p:spPr>
          <a:xfrm>
            <a:off x="4168623" y="2795562"/>
            <a:ext cx="894303" cy="783834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SOUEAST</a:t>
            </a:r>
            <a:endParaRPr lang="ru-RU" sz="11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15928-4C9B-E2F3-2418-8404E829611F}"/>
              </a:ext>
            </a:extLst>
          </p:cNvPr>
          <p:cNvSpPr/>
          <p:nvPr/>
        </p:nvSpPr>
        <p:spPr>
          <a:xfrm>
            <a:off x="2280978" y="2360534"/>
            <a:ext cx="4329422" cy="3774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Used cars 	Other brand       Other brand</a:t>
            </a:r>
            <a:endParaRPr lang="ru-RU" sz="11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BFD2F47-07EE-2E1A-E5EE-A891C95203FC}"/>
              </a:ext>
            </a:extLst>
          </p:cNvPr>
          <p:cNvSpPr/>
          <p:nvPr/>
        </p:nvSpPr>
        <p:spPr>
          <a:xfrm>
            <a:off x="1606552" y="2981745"/>
            <a:ext cx="736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1</a:t>
            </a:r>
            <a:r>
              <a:rPr lang="ru-RU" sz="1100" dirty="0"/>
              <a:t>-2</a:t>
            </a:r>
            <a:r>
              <a:rPr lang="en-US" sz="1100" dirty="0"/>
              <a:t> </a:t>
            </a:r>
            <a:r>
              <a:rPr lang="ru-RU" sz="1100" dirty="0"/>
              <a:t>этаж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85B82A1-67DE-7420-562E-F567D73E08B2}"/>
              </a:ext>
            </a:extLst>
          </p:cNvPr>
          <p:cNvSpPr/>
          <p:nvPr/>
        </p:nvSpPr>
        <p:spPr>
          <a:xfrm>
            <a:off x="1731586" y="2430412"/>
            <a:ext cx="6110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3</a:t>
            </a:r>
            <a:r>
              <a:rPr lang="en-US" sz="1100" dirty="0"/>
              <a:t> </a:t>
            </a:r>
            <a:r>
              <a:rPr lang="ru-RU" sz="1100" dirty="0"/>
              <a:t>этаж</a:t>
            </a:r>
          </a:p>
        </p:txBody>
      </p:sp>
    </p:spTree>
    <p:extLst>
      <p:ext uri="{BB962C8B-B14F-4D97-AF65-F5344CB8AC3E}">
        <p14:creationId xmlns:p14="http://schemas.microsoft.com/office/powerpoint/2010/main" val="1250739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745</Words>
  <Application>Microsoft Office PowerPoint</Application>
  <PresentationFormat>Широкоэкранный</PresentationFormat>
  <Paragraphs>215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Bahnschrift SemiLight</vt:lpstr>
      <vt:lpstr>Calibri</vt:lpstr>
      <vt:lpstr>Calibri Light</vt:lpstr>
      <vt:lpstr>Lato Light</vt:lpstr>
      <vt:lpstr>Manrope</vt:lpstr>
      <vt:lpstr>Manrope ExtraBold</vt:lpstr>
      <vt:lpstr>Modern H Medium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Антонов Артем</dc:creator>
  <cp:lastModifiedBy>Багба Максим</cp:lastModifiedBy>
  <cp:revision>13</cp:revision>
  <dcterms:created xsi:type="dcterms:W3CDTF">2025-08-27T14:33:43Z</dcterms:created>
  <dcterms:modified xsi:type="dcterms:W3CDTF">2025-08-29T06:52:39Z</dcterms:modified>
</cp:coreProperties>
</file>